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3.xml" ContentType="application/inkml+xml"/>
  <Override PartName="/ppt/ink/ink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7.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8"/>
  </p:notesMasterIdLst>
  <p:handoutMasterIdLst>
    <p:handoutMasterId r:id="rId179"/>
  </p:handoutMasterIdLst>
  <p:sldIdLst>
    <p:sldId id="256" r:id="rId2"/>
    <p:sldId id="301" r:id="rId3"/>
    <p:sldId id="303" r:id="rId4"/>
    <p:sldId id="305" r:id="rId5"/>
    <p:sldId id="314" r:id="rId6"/>
    <p:sldId id="386" r:id="rId7"/>
    <p:sldId id="315" r:id="rId8"/>
    <p:sldId id="313" r:id="rId9"/>
    <p:sldId id="302" r:id="rId10"/>
    <p:sldId id="385" r:id="rId11"/>
    <p:sldId id="304" r:id="rId12"/>
    <p:sldId id="449" r:id="rId13"/>
    <p:sldId id="450" r:id="rId14"/>
    <p:sldId id="310" r:id="rId15"/>
    <p:sldId id="451" r:id="rId16"/>
    <p:sldId id="309" r:id="rId17"/>
    <p:sldId id="452" r:id="rId18"/>
    <p:sldId id="453" r:id="rId19"/>
    <p:sldId id="311" r:id="rId20"/>
    <p:sldId id="312" r:id="rId21"/>
    <p:sldId id="454" r:id="rId22"/>
    <p:sldId id="388" r:id="rId23"/>
    <p:sldId id="389" r:id="rId24"/>
    <p:sldId id="308" r:id="rId25"/>
    <p:sldId id="390" r:id="rId26"/>
    <p:sldId id="404" r:id="rId27"/>
    <p:sldId id="455" r:id="rId28"/>
    <p:sldId id="391" r:id="rId29"/>
    <p:sldId id="397" r:id="rId30"/>
    <p:sldId id="456" r:id="rId31"/>
    <p:sldId id="307" r:id="rId32"/>
    <p:sldId id="306" r:id="rId33"/>
    <p:sldId id="392" r:id="rId34"/>
    <p:sldId id="457" r:id="rId35"/>
    <p:sldId id="400" r:id="rId36"/>
    <p:sldId id="464" r:id="rId37"/>
    <p:sldId id="396" r:id="rId38"/>
    <p:sldId id="395" r:id="rId39"/>
    <p:sldId id="401" r:id="rId40"/>
    <p:sldId id="399" r:id="rId41"/>
    <p:sldId id="402" r:id="rId42"/>
    <p:sldId id="403" r:id="rId43"/>
    <p:sldId id="264" r:id="rId44"/>
    <p:sldId id="261" r:id="rId45"/>
    <p:sldId id="393" r:id="rId46"/>
    <p:sldId id="458" r:id="rId47"/>
    <p:sldId id="394" r:id="rId48"/>
    <p:sldId id="281" r:id="rId49"/>
    <p:sldId id="282" r:id="rId50"/>
    <p:sldId id="285" r:id="rId51"/>
    <p:sldId id="286" r:id="rId52"/>
    <p:sldId id="272" r:id="rId53"/>
    <p:sldId id="275" r:id="rId54"/>
    <p:sldId id="459" r:id="rId55"/>
    <p:sldId id="273" r:id="rId56"/>
    <p:sldId id="274" r:id="rId57"/>
    <p:sldId id="369" r:id="rId58"/>
    <p:sldId id="413" r:id="rId59"/>
    <p:sldId id="414" r:id="rId60"/>
    <p:sldId id="442" r:id="rId61"/>
    <p:sldId id="367" r:id="rId62"/>
    <p:sldId id="266" r:id="rId63"/>
    <p:sldId id="415" r:id="rId64"/>
    <p:sldId id="368" r:id="rId65"/>
    <p:sldId id="445" r:id="rId66"/>
    <p:sldId id="461" r:id="rId67"/>
    <p:sldId id="462" r:id="rId68"/>
    <p:sldId id="268" r:id="rId69"/>
    <p:sldId id="463" r:id="rId70"/>
    <p:sldId id="444" r:id="rId71"/>
    <p:sldId id="467" r:id="rId72"/>
    <p:sldId id="468" r:id="rId73"/>
    <p:sldId id="270" r:id="rId74"/>
    <p:sldId id="269" r:id="rId75"/>
    <p:sldId id="469" r:id="rId76"/>
    <p:sldId id="276" r:id="rId77"/>
    <p:sldId id="278" r:id="rId78"/>
    <p:sldId id="412" r:id="rId79"/>
    <p:sldId id="277" r:id="rId80"/>
    <p:sldId id="470" r:id="rId81"/>
    <p:sldId id="472" r:id="rId82"/>
    <p:sldId id="471" r:id="rId83"/>
    <p:sldId id="292" r:id="rId84"/>
    <p:sldId id="411" r:id="rId85"/>
    <p:sldId id="297" r:id="rId86"/>
    <p:sldId id="443" r:id="rId87"/>
    <p:sldId id="473" r:id="rId88"/>
    <p:sldId id="474" r:id="rId89"/>
    <p:sldId id="293" r:id="rId90"/>
    <p:sldId id="475" r:id="rId91"/>
    <p:sldId id="477" r:id="rId92"/>
    <p:sldId id="294" r:id="rId93"/>
    <p:sldId id="295" r:id="rId94"/>
    <p:sldId id="407" r:id="rId95"/>
    <p:sldId id="298" r:id="rId96"/>
    <p:sldId id="478" r:id="rId97"/>
    <p:sldId id="300" r:id="rId98"/>
    <p:sldId id="406" r:id="rId99"/>
    <p:sldId id="296" r:id="rId100"/>
    <p:sldId id="299" r:id="rId101"/>
    <p:sldId id="316" r:id="rId102"/>
    <p:sldId id="417" r:id="rId103"/>
    <p:sldId id="420" r:id="rId104"/>
    <p:sldId id="317" r:id="rId105"/>
    <p:sldId id="321" r:id="rId106"/>
    <p:sldId id="324" r:id="rId107"/>
    <p:sldId id="416" r:id="rId108"/>
    <p:sldId id="325" r:id="rId109"/>
    <p:sldId id="320" r:id="rId110"/>
    <p:sldId id="318" r:id="rId111"/>
    <p:sldId id="322" r:id="rId112"/>
    <p:sldId id="484" r:id="rId113"/>
    <p:sldId id="323" r:id="rId114"/>
    <p:sldId id="485" r:id="rId115"/>
    <p:sldId id="428" r:id="rId116"/>
    <p:sldId id="486" r:id="rId117"/>
    <p:sldId id="490" r:id="rId118"/>
    <p:sldId id="510" r:id="rId119"/>
    <p:sldId id="422" r:id="rId120"/>
    <p:sldId id="423" r:id="rId121"/>
    <p:sldId id="488" r:id="rId122"/>
    <p:sldId id="424" r:id="rId123"/>
    <p:sldId id="425" r:id="rId124"/>
    <p:sldId id="427" r:id="rId125"/>
    <p:sldId id="426" r:id="rId126"/>
    <p:sldId id="353" r:id="rId127"/>
    <p:sldId id="356" r:id="rId128"/>
    <p:sldId id="429" r:id="rId129"/>
    <p:sldId id="357" r:id="rId130"/>
    <p:sldId id="374" r:id="rId131"/>
    <p:sldId id="355" r:id="rId132"/>
    <p:sldId id="358" r:id="rId133"/>
    <p:sldId id="430" r:id="rId134"/>
    <p:sldId id="360" r:id="rId135"/>
    <p:sldId id="361" r:id="rId136"/>
    <p:sldId id="363" r:id="rId137"/>
    <p:sldId id="493" r:id="rId138"/>
    <p:sldId id="494" r:id="rId139"/>
    <p:sldId id="495" r:id="rId140"/>
    <p:sldId id="492" r:id="rId141"/>
    <p:sldId id="446" r:id="rId142"/>
    <p:sldId id="496" r:id="rId143"/>
    <p:sldId id="362" r:id="rId144"/>
    <p:sldId id="364" r:id="rId145"/>
    <p:sldId id="370" r:id="rId146"/>
    <p:sldId id="371" r:id="rId147"/>
    <p:sldId id="497" r:id="rId148"/>
    <p:sldId id="498" r:id="rId149"/>
    <p:sldId id="499" r:id="rId150"/>
    <p:sldId id="500" r:id="rId151"/>
    <p:sldId id="365" r:id="rId152"/>
    <p:sldId id="501" r:id="rId153"/>
    <p:sldId id="502" r:id="rId154"/>
    <p:sldId id="503" r:id="rId155"/>
    <p:sldId id="505" r:id="rId156"/>
    <p:sldId id="372" r:id="rId157"/>
    <p:sldId id="373" r:id="rId158"/>
    <p:sldId id="507" r:id="rId159"/>
    <p:sldId id="509" r:id="rId160"/>
    <p:sldId id="508" r:id="rId161"/>
    <p:sldId id="375" r:id="rId162"/>
    <p:sldId id="511" r:id="rId163"/>
    <p:sldId id="376" r:id="rId164"/>
    <p:sldId id="512" r:id="rId165"/>
    <p:sldId id="378" r:id="rId166"/>
    <p:sldId id="377" r:id="rId167"/>
    <p:sldId id="379" r:id="rId168"/>
    <p:sldId id="513" r:id="rId169"/>
    <p:sldId id="380" r:id="rId170"/>
    <p:sldId id="381" r:id="rId171"/>
    <p:sldId id="382" r:id="rId172"/>
    <p:sldId id="440" r:id="rId173"/>
    <p:sldId id="384" r:id="rId174"/>
    <p:sldId id="439" r:id="rId175"/>
    <p:sldId id="438" r:id="rId176"/>
    <p:sldId id="514" r:id="rId1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34" autoAdjust="0"/>
    <p:restoredTop sz="94662" autoAdjust="0"/>
  </p:normalViewPr>
  <p:slideViewPr>
    <p:cSldViewPr>
      <p:cViewPr>
        <p:scale>
          <a:sx n="70" d="100"/>
          <a:sy n="70" d="100"/>
        </p:scale>
        <p:origin x="-1116" y="-90"/>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85ACA5-C322-4A50-81AB-C4BC26EA351D}" type="datetimeFigureOut">
              <a:rPr lang="en-IN" smtClean="0"/>
              <a:t>28-09-2022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BD7850-3785-4D2A-A019-82DC5BB6D377}" type="slidenum">
              <a:rPr lang="en-IN" smtClean="0"/>
              <a:t>‹#›</a:t>
            </a:fld>
            <a:endParaRPr lang="en-IN"/>
          </a:p>
        </p:txBody>
      </p:sp>
    </p:spTree>
    <p:extLst>
      <p:ext uri="{BB962C8B-B14F-4D97-AF65-F5344CB8AC3E}">
        <p14:creationId xmlns:p14="http://schemas.microsoft.com/office/powerpoint/2010/main" val="9062598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1-28T04:04:39.277"/>
    </inkml:context>
    <inkml:brush xml:id="br0">
      <inkml:brushProperty name="width" value="0.05292" units="cm"/>
      <inkml:brushProperty name="height" value="0.05292" units="cm"/>
      <inkml:brushProperty name="color" value="#FF0000"/>
    </inkml:brush>
  </inkml:definitions>
  <inkml:trace contextRef="#ctx0" brushRef="#br0">4845 2653 9,'0'0'16,"0"0"-4,0 0-3,0 0 0,0 0-5,0 0 7,0 0-3,0 0-2,0 0 1,0 0-5,0 0 5,9 1-10,-9-1 11,0 0-2,0 0-3,0 0-2,0 0 4,0 0 1,0 0 3,0 0-6,0 0-5,0 0 6,0 0-9,0 0 5,0 0-6,0 0 4,0 0 4,0 0-5,0 0-2,0 0-7,0 0 2,0 0-7,0 0-18,0 0 8</inkml:trace>
  <inkml:trace contextRef="#ctx0" brushRef="#br0" timeOffset="1354.5139">2430 2880 9,'0'0'27,"0"0"13,27 1 8,1-4 2,8 2-2,22-3-9,10 1 2,32-3 2,-1 2-5,1-1-1,-2 4-13,1-2 10,8 0-11,2 1 5,1 0-13,1 4 8,0-1 3,-2 0-14,-1 2 8,-4-2-7,-7-5 9,1 5-9,2 1 3,-8-2-7,-27 1 2,3 0-5,-4-1-1,0-1 7,-6 3-7,-1-3 7,-5 3 0,-12-1-8,-3-2 2,-3 1-3,-2 1 6,-4 2-7,-7-3 3,-3-3-1,1 6-4,-9-3 6,0 0 8,-2 0 9,-8 0 2,13 0 13,-13 0-6,10 0 1,-10 0-5,0 0 9,9 0-3,-9 0-6,0 0-1,0 0-10,8-3 1,-8 3-1,0 0 7,0 0-9,0 0 9,0 0-8,0 0-7,0 0-3,0 0 1,0 0 4,0 0 0,0 0-12,0 0 6,0 0-3,0 0 4,0 0-1,0 0-16,0 0 6,0 0-4,0 0-12,10 0-11,-10 0-13,0 0-27,0 0-22,0 0-77,9-2-185,-9 2 83</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7:25.590"/>
    </inkml:context>
    <inkml:brush xml:id="br0">
      <inkml:brushProperty name="width" value="0.05292" units="cm"/>
      <inkml:brushProperty name="height" value="0.05292" units="cm"/>
      <inkml:brushProperty name="color" value="#FF0000"/>
    </inkml:brush>
  </inkml:definitions>
  <inkml:trace contextRef="#ctx0" brushRef="#br0">3025 8943 90,'-4'-4'218,"3"0"-5,-4 1-15,5-3 0,-1-1-7,-1-1-2,2 3 0,-2-7 6,2 7-13,-2-4-13,2 3-18,0 4-11,0 2-17,0-8-13,-1 6-17,1 2-11,0 0-3,0 0-9,-2 18-5,2 0-1,0 7-5,2 1-13,-2 3-4,1-2-2,1 0-4,0 2-4,1-8 0,0-2-9,-2-1 3,2-2-10,0-6-5,1 0 1,3-3-2,0-3 8,3-4 13,10-6 8,8-5 4,10-10-1,3-4-14,18-18-2,-18 10-2,22-13-6,-5-7 7,3-1-9,-1 3 10,2-2-12,7-3 1,-4 3-4,0 3-7,-5 13-5,-19 9 12,3 1-3,-6 7 1,-11 6 1,-7 2-5,2 4 5,-11 2-10,-1 3 9,-3-2 5,-3 1-6,2 3 5,-2-2-9,-2 2-2,-2 1-23,0 0-21,0 0-21,0 0-28,-12 7-26,4 0-46,-5 1-44,3 3-53,-1 0-226,-2 2-526,6-4 233</inkml:trace>
  <inkml:trace contextRef="#ctx0" brushRef="#br0" timeOffset="2584.6756">16862 10099 49,'0'0'160,"0"0"1,7-3-7,-7 3-9,3-2-1,-3 2-2,0 0-13,0 0 0,3 0 1,-3 0-1,0 0-13,3-5-9,-3 5-11,0-6-12,-3 1 0,3-2-9,0 0-12,0-4-4,-3 1-5,0-1-3,-1 0-4,1 0-4,-1-5 5,1 4-6,-1-3-3,-3 1-5,4 2 0,-4 2-7,4-2-3,-1 3 0,-3-4-3,3 2-2,-2 1-1,2-2-2,-2 3 0,2-2-1,-1 0-1,-2-1-2,1 1-1,-3-1-2,2-2 4,-4 1-1,1-1-4,-1 1 1,-1 0 1,0 1-1,-1 2-3,-4-6-2,-1 0 1,1 0-3,3 8 1,-4-8-2,-3 6 5,1-1-1,-1 2-3,1-1 2,-1-1-5,1 1 7,-1 0-4,0 1 1,3-1-6,2 5 5,-5-5 1,2 3-5,-3-1 7,1 1-8,6 0 4,-8 2-1,2-2 1,-2 2 0,1-4 2,-2 3-4,1 0 1,2-1-2,-3 2 1,3-1 3,-3 2-2,3-2-1,0 1 5,1 1-5,2 4 0,1 0 1,3-2-2,-4 2 2,2 0 0,1 2 0,-8 1-1,9-1-5,-2 3 6,0 1 1,0 0-3,-1 1 0,3-2 4,0 2-2,-1 0 1,-1 1-4,3 0 2,-1 0 0,0-2 1,-4 3-2,6 1 4,-3-3-6,2 4 5,-1 0-2,0-4 0,0 5 2,0-3-1,0 3-1,1-1-3,2 0 9,-3 0-10,1-2 6,2 4-6,1-2 8,2 0-6,-3 0 2,4 1 3,-5 0 3,5 3-6,-2-3-2,-1 3 2,2-1-1,0 2 1,3-1 3,-1 1-2,0 2-6,2-2 3,0 1-1,-2 1 6,3-1-1,0 9-1,2-10 0,-3 10-2,2-7 3,2-2-6,0 1 5,0 0 2,0 3 1,0-3-6,0 1 3,2 0 3,-1-1-3,3-1-6,-2 2 3,-1 0 1,3-2 4,1 3 0,0-3 1,2 0 1,1 0-4,-2-1 2,3 1-2,-1-1 1,2-2-1,-1 2 3,0-3 1,1 1-2,2-2 0,-1 2 5,-1-1 2,2-2-4,3-1 8,-2 1-4,2 0 6,0-3 0,3 6-1,2-3 4,1-2-5,-2 2 4,0-1 0,1-1-7,1 2 3,-2-2 1,-1 0-6,-3-3 2,-3 0 0,7 3-2,-2-3 3,-3 1-2,0-2 0,3 1-5,-3-1 2,-1 1-2,1-1 3,0 2 1,0-3 3,0 1 7,0 0 7,2 2 4,-1-3 2,2-2-3,-3 6 5,6-1-1,1 0-5,-1-3 3,-6 2-5,2-3-8,1 3 0,-2-4-2,-1 3-1,0-2 0,0 2 5,-1-4 1,1 0-14,-2 2 7,1 3 7,-3-5 8,4 1-4,-1 0 1,1-1 1,0-1 3,1 2-11,1 1 5,4 1 0,-2-1-4,2 2-1,-5-3 1,7-1-4,-6 1 7,4-2 8,3 3 4,-8-1 10,7 1 5,-6-3-14,0 0 7,-1-1 6,2 1-2,0-2 6,-3 2-6,7-3 4,-7 1 8,3-1 5,-3 0 11,0-1-1,-1-1 3,1 0-3,0 0-3,0-4-2,0 3-1,-1-1-6,1 0 1,0-1 1,1-3-1,-2 1-7,4-6-8,-4 6 2,2-5-2,-2 1 5,3-3-6,-4 7-5,5-9 4,-3-1-4,0-1 1,-1 1-2,1-1-1,-1-1 0,-2-2 0,-4 9-4,6-10 1,-5-1-3,-1 1 2,-1-2-5,-2 11-1,0-13-6,-4 0-2,3 0-4,-3-2 2,-2 3-4,-1-2 8,-2 1-6,0 4-10,-2-6 3,-2 4-5,-2 3-2,-2-2-1,0 3-2,2 9 1,0-2-10,-2-2-32,-1 4-59,5 2-48,-6 0-64,1 0-45,-5 2-51,-4 0-81,-4-2-403,1 0-857,-10-7 380</inkml:trace>
  <inkml:trace contextRef="#ctx0" brushRef="#br0" timeOffset="3559.9997">10558 4089 90,'9'2'95,"9"-5"-4,-3 3-5,8 1-2,2 2-4,6-2-1,9 1-3,5 1-1,4-2-1,21 0-6,-20 1-7,20-6-4,-2 5 3,-22 0-8,27-1-1,-25-1-6,1 1-8,1-1 6,-2-1-7,-1-2-5,-3 5-3,-2-5-1,-2 0 0,-2 0-2,1 0-5,-12 1 1,1-3-3,-1 2-4,0 0 2,0 0-1,-1-1 0,-2 0-16,-1 1 15,-1 1-4,-1-1-3,-5 2-1,-2-1-2,0 3 1,-4 0 5,-2-2-4,4 2 0,-7-3 2,-2 3 1,1 0-10,0-3-1,-4 3-5,0 0-20,5 3-12,-5-3-2,0 0-14,-10 3-27,3-1-14,-4 2-19,-3 0-88,-8 4-220,1-3 98</inkml:trace>
  <inkml:trace contextRef="#ctx0" brushRef="#br0" timeOffset="4091.9102">10618 4212 163,'0'0'177,"0"0"-17,0 0-7,-7 1-20,7-1-9,0 0-13,0 0-15,0 0-4,0 0-2,0 0 2,0 0 3,20-2-3,-4 0-6,6-2-8,5 0 0,1 0-5,12-1-3,3-2-6,5 5-3,0-1-7,22-2 3,-1 5-3,-1 0-4,-20 3-3,22-1-3,-20 0-6,17 0 2,-18 2-2,25 3-6,-7 0-5,-22-2-2,6-3-1,-3 1 2,3 2-3,-3 1-4,-2-3 2,1 1 0,0-4 4,1 3 3,-4-2 6,3-1-3,0 4 1,-2-3 3,-1-1-5,-2 3 0,-5-3-2,-9 1-3,-4-1 4,-1 1-1,-9-1 9,0-1 19,-3 0 9,-5 1 1,-1 0 23,2 0 0,-2 0 4,-5 0-16,7 0 10,-7 0-17,5 0-11,-5 0-8,0 0-4,7-1-7,-7 1-12,0 0 6,5 1-3,-5-1-6,0 0-3,0 0-1,0 0-7,0 0-1,0 0 5,2 1-1,-2-1 6,0 0-10,0 0-9,0 0 3,0 0 3,0 0-3,0 0 0,0 0-6,0 0-3,0 0 2,0 0 3,0 0 2,0 0-5,0 0-4,0 0-38,0 0-21,0 0-27,0 0-26,0 0-39,0 0-45,0 0-70,0 0-292,0 0-608,-19-2 268</inkml:trace>
  <inkml:trace contextRef="#ctx0" brushRef="#br0" timeOffset="7702.8131">10262 9401 15,'-7'1'22,"-3"-1"32,-3 7 3,5-7 8,-2 0-10,-3 0 25,6 0 9,3 0 8,-1 0-1,0 1 7,-1 0 0,6-1-19,-6 3 2,6-3-8,0 0-14,-5 1-7,5-1-11,0 0-4,0 0 9,0 0 13,16 6 11,-5-1-9,5 0-4,9-1 10,2-2-11,11 4-6,3-4 6,1 2-8,3 4-1,25-5-2,-24 1-1,0-3-4,23 1-8,-21-4 3,20 6-13,-23-1 9,1-1-2,-2 3-14,-1-9 2,-5 8-1,-8-1 1,-2-4-6,-2 3 0,-5 1 1,-7-1-10,-3-1 10,0 3-2,-2-4-5,-4 0 10,0 0-7,0 0 2,-2-4-1,-3 4 9,0 0-7,0 0-14,0 0-17,0 0-29,0 0-54,0 0-17,0 0-31,-20-1-43,7 2-138,-3-1-355,-8-1 157</inkml:trace>
  <inkml:trace contextRef="#ctx0" brushRef="#br0" timeOffset="8022.5955">10142 9605 78,'-4'2'200,"4"-2"-18,0 0-15,-7-2-19,7 2 1,0 0-20,0 0-7,18-5-16,-5 4 10,8 4-1,7-6-7,-1-1-1,14 2-16,3-1 5,2 3-7,-1 3-7,-1-6-2,-2 6-7,8-3-11,20-5-3,-21 10-22,-2 1 10,-1 2-1,-2-3-4,-5-1-6,-11-1 9,-1 0-19,4 0 1,-11-1-3,-3-1-1,-9 0-11,2 1 12,-3-2-6,1 0 0,-3 1 28,0 0 4,0 0 0,-2-4-3,-3 3-9,6 0-4,-6 0-11,6 0-18,-6 0-19,7-2-38,1 0-40,7-3-54,0 2-60,8-2-223,2-2-463,1-3 206</inkml:trace>
  <inkml:trace contextRef="#ctx0" brushRef="#br0" timeOffset="8430.4257">11648 9465 73,'0'0'210,"-1"2"0,1-2-36,0 0-8,0 0-21,0 0-11,-5 2-16,5-2-8,0 0-11,0 0-7,17 2 6,-4-1 7,2 2-12,8 3-5,1-3-10,4 1 2,12 4-16,3-3 3,-1 3-8,5-2-8,-2 1-6,4 1 0,1 1-6,-5-1 1,-4-3-3,-13 0-9,1 2 1,-2-5-13,-4 2 9,-9 2-10,-2-4 1,1-2 2,-6 3-3,0-3 3,-1 0-3,-1 1 3,-2-1-3,-3 0 5,0 0-4,7 0-8,-7 0-32,0 0-34,0 0-47,0 0-48,0 0-39,-17-6-185,6 3-409,-3-1 182</inkml:trace>
  <inkml:trace contextRef="#ctx0" brushRef="#br0" timeOffset="9388.6342">11617 9668 145,'0'0'175,"0"0"-3,14 5 2,0-2 1,10-2-4,6-1-14,11 4-10,-1 0-10,7 4-11,-3-4-10,1-2-10,-2 3-9,2-4-6,-1 4-7,-2-5-20,-1 1 4,-13 2-3,-1-6-7,0-2-8,-5 6-2,-5-1 1,-3 2 15,-4-1 10,-6-1 23,6 0 10,-5-1 10,0 2 1,-5-1 8,7 0-10,-7 0-8,4 0-5,-4 0-13,0 0 29,6-3-53,-6 3-12,0 0 0,7 2-13,-7-2-12,0 0 0,0 0 14,0 0-9,4 1-3,-4-1 3,0 0-7,0 0-8,0 0-56,3 1 56,-3-1 11,0 0-9,0 0 0,0 0 24,0 0-28,0 0 8,0 0-17,0 0-1,0 0 6,0 0 1,0 0-8,0 0 14,0 0-13,0 0 3,0 0-7,0 0 2,0 0-2,0 0-6,0 0 7,0 0 5,0 0-11,0 0 11,0 0-6,0 0-4,0 0 17,0 0-17,0 0 3,0 0-5,0 0-2,0 0-6,0 0 8,0 0 9,0 0-12,0 0 8,0 0 13,0 0-10,0 0 0,0 0 8,0 0-17,0 0 0,0 0 4,0 0-2,0 0-6,0 0 11,0 0 5,0 0-13,0 0 5,0 0 21,0 0-21,0 0-2,0 0-20,0 0 28,0 0-6,0 0 6,0 0-1,0 0-19,0 0 13,0 0 8,0 0-6,0 0-5,0 0 31,0 0-28,0 0-2,0 0 0,0 0-3,0 0 5,0 0-1,0 0-4,0 0 26,0 0-24,0 0 7,0 0-6,0 0 2,0 0 9,0 0-15,0 0 13,0 0-22,0 0 15,0 0-2,0 0-4,0 0 2,0 0 14,0 0-11,0 0 2,0 0-8,0 0 11,0 0-3,0 0 1,0 0-2,0 0-1,0 0-1,0 0 3,0 0-5,0 0 5,0 0-4,0 0 3,0 0-5,0 0 13,0 0-8,0 0 8,0 0-6,0 0-5,0 0 0,0 0 5,0 0-3,0 0 1,0 0 8,0 0-22,0 0 16,0 0-15,0 0 18,0 0-1,0 0 7,0 0-15,0 0 8,0 0 3,0 0-3,0 0-2,0 0-5,0 0 7,0 0-17,0 0 15,0 0-5,0 0 3,0 0 4,0 0-2,0 0-4,0 0 11,0 0-27,0 0 35,0 0-10,0 0 0,0 0-11,0 0-2,0 0 8,0 0-1,0 0-2,0 0 4,0 0 9,0 0-9,0 0-2,0 0 1,0 0 1,1 3 1,-1-3-3,0 0 1,0 0-3,0 0 3,0 0-4,0 0-1,0 0 6,0 0 9,0 0-11,0 0 0,0 0-10,0 0-3,0 0-6,0 0-4,0 0 6,0 0-24,0 0-11,0 0-20,0 0-16,0 0-16,0 0-11,0 0-49,0 0-49,0 0-21,0 0-45,-15 0-223,15 0-543,-7 0 239</inkml:trace>
  <inkml:trace contextRef="#ctx0" brushRef="#br0" timeOffset="11853.0416">15190 8427 5,'3'-17'141,"-6"-1"-14,2 1-21,-2 0 3,-1 6-9,-2-4-4,2 1-15,-3 2 7,-1-1-21,-1-6-5,1 7-12,-3-3-1,-1 3-8,-5-5 5,-1-2-7,-2 5 9,-4 1-24,0-2-1,-2 1 7,-12 0-11,11 4 4,-10-2-7,10 0 1,-3 5-3,1 3 5,-9-1 1,7 4-7,5-4 0,-14 2-14,13 6 16,-2 2-7,1-2 7,-2 1-7,0 1 0,3 2-2,-1-1 0,3 4-4,-3-1 2,1 4 5,2-1-5,0-3 2,1 3 3,2 2-9,0 3 5,-1-2-3,5 4-1,-2-1 9,1 0-3,0-2-6,2 2-2,-1 2 0,2 6 6,-2-6 0,4 1 1,-1 0 6,1 3-10,2 1 3,-6 0-5,5-3 6,-1 2-2,0 0-3,2-2 3,-3 4-35,3-1 36,-1 1 3,0-2-1,2 2 7,-2-4-6,2 3-5,1 0-3,-1-2 5,1 1-1,-1-2 13,0 4-15,4-9-3,-1 6-9,-2 1 10,5 2 7,-1-2 2,4-5-9,-3 4 2,4 4 7,2-3-7,-1 4 9,0-1-6,2 0 16,1 4-6,2 0-4,2-4-3,-1 0 11,2 4-6,2-5 3,2 0-1,-3 2-15,3-1 13,0-3 1,2 2 0,0-1-2,-4 0 7,7 1-6,-1-2-6,2-1-4,-2 0 0,0 1 11,-1-5-11,-1 1 5,2 1-1,-1-1-3,-6-3 2,8-1 1,-1 2-3,-1 0-4,-3-3 14,0-3-4,3 6 0,3-2 8,-1 1 10,0-4 13,2-4 5,2 3 4,0 0-8,2 2 3,1-3-2,-1-4-10,-2 2 2,0-6-5,1 2 1,-1 2-10,1-2 5,1 0-4,-6-1-4,-1-6 0,5 8 2,0-5-6,3 5-2,-3-1 0,0-4-1,-1-1 0,3 0-1,-6 5-1,-2-5 0,8 0 9,-4-2 2,2-1-3,3-9 2,-1 7-6,-1 0 7,3 1 0,-5-5 3,3 1 2,0 1 1,-1-1 1,-2-6 2,-5 9 4,6-2 2,1-1 2,-3 0-3,-5-3 1,6 4-4,-6-4 1,7 1-4,-2-2 0,-2-3 2,4 2-1,-2-1-3,-2-1-9,4-2 0,-1 0 6,1 1 10,-4-1-10,0-5 10,3 3 4,-3 1 0,-2-3 14,-4 7 4,4-4 2,-9-1-15,7-3 20,-2 0-5,-1-4 7,0 1 5,-3-2 18,2 1-32,-2-5-10,-2-1 0,1-2 3,0 7-9,2-18-5,-4 10 5,1 3-13,0 0 12,2 8 9,-1-9 6,-1 4 0,1 2 8,-2-2 4,-1-4 1,1 7 9,-2 2-9,-1 7-6,-1-12 3,0 2-8,-3-2-5,3-1-10,-2 1 2,-3-1-15,1-2 10,-2 0-6,-2-2-2,1 6-10,-4-4 9,1 2-8,-2 7-3,1-8-6,-3-1 1,-3 3-13,-1 1 13,-2 5-5,-1-1-5,-2 3 2,1 1 9,-12-6-7,3-3-2,3 15-1,3-1 4,-2-1-8,-1 3 4,1 2 0,0-1-13,-1 1 14,5-1-4,1 2-3,1 3-2,-2-1 8,9 4-1,-1-6 1,2 7-20,0-1 20,2 3-2,1-4 0,-2 3-1,2-2-11,-4 1 0,0-1-24,-2 2-45,-5-2-17,3 4-29,-8 0-26,2-4-23,-1 8-34,-3 2-19,1-4-35,2 2-33,1-1-31,1 3-260,-1-1-637,3 1 282</inkml:trace>
  <inkml:trace contextRef="#ctx0" brushRef="#br0" timeOffset="12490.963">14289 9358 112,'-7'-2'169,"3"4"-23,4-2-13,-6-2-18,6 2-24,0 0-1,-3 3-6,3-3-14,10 4 1,3-2-4,4 1-6,5 2-7,2 0 0,7-2-3,10 3-6,3-5 0,2 3-3,-1-2 6,3-2-12,2 3-1,16 7 1,-23-3-11,5-2 3,-1-3 1,-1 5-5,-1-2 0,-4 2-5,-3 0 1,-10-9 1,-1 7-2,-3-1-6,-3 0 4,-1-1-3,-5 0 1,-8-2-7,3 0 3,-1-1 1,-4 1 0,2 1 3,-4-2 7,-3 0-3,7-3-9,-7 3-4,0 0 4,0 0-21,0 0-16,0 0-20,-10-6-27,3 4-17,0 2-26,-5-1-17,-2 2-125,-6-2-278,-3 1 123</inkml:trace>
  <inkml:trace contextRef="#ctx0" brushRef="#br0" timeOffset="13044.6301">14214 9489 162,'-5'0'161,"5"0"-15,-6 0-10,6 0-19,-3 2-16,3-2 0,0 0-8,0 0-6,14 8 12,-5-4-4,6-4 9,-1 5 4,9-3 3,-1 3-7,1-2-10,5 2 5,2-3-5,10 1-14,0 1 5,7-4-3,-4 3-15,6-6-2,-2 8-1,1-2-11,19 1-8,-24-1-3,-1-3-5,0 0 4,-12 2-14,-1 3 4,0-4-9,-4-1-2,-3 0 12,-5 0-14,-4-3-1,-2 5 0,-1-2 0,-3 1 7,-2-1 9,1 0 12,-1 1 5,-5-1-4,7-2-6,-7 2 2,7 1-6,-7-1 3,4 0-14,-4 0 1,0 0-5,8 0-2,-5 2-3,-3-2-2,3 0 1,-3 0 1,4 2-8,-4-2-4,0 0 5,10-2-2,-10 2 2,6 0-4,-2-1 1,-4 1-10,7 1 13,-6 2-4,-1-3-3,0 0 1,8 0-6,-8 0 7,2 1 0,-2-1 1,0 0 2,0 0 8,0 0-8,6 0-5,-6 0 4,0 0 0,0 0 1,0 0 3,0 0-1,0 0 8,0 0-15,0 0 6,0 0-5,0 0 0,0 0 0,0 0 4,0 0-3,0 0-7,0 0 11,0 0-4,0 0-1,0 0 2,0 0 12,0 0-14,0 0 3,0 0-5,0 0 1,0 0-3,0 0 7,0 0-7,0 0-2,0 0 1,0 0 2,0 0-10,0 0-21,0 0-35,0 0-30,0 0-45,0 0-47,0 0-50,0 0-237,-15-4-513,10 3 227</inkml:trace>
  <inkml:trace contextRef="#ctx0" brushRef="#br0" timeOffset="20076.9386">4691 9264 48,'3'-3'53,"-3"3"0,0 0-6,3-1-5,-3 1-1,0 0-10,0 0-8,0-4-1,0 4 3,0 0-9,0 0 2,0 0 2,0 0-1,8-2-7,-8 2 7,6 2-13,0 1 0,-1-3 2,2-2 6,2 4 0,0-1-3,3-2-8,-1 2 9,3-2-7,0 3 5,3-2-15,-1 0 9,5 3 17,0-1-17,3-3-2,0 2 0,-1 1 0,3-2-11,-2-2 13,6 4 4,-1-1-3,1-1-2,8 0 2,-10 1-7,3-2 8,9 2-12,-11 0 9,13-1-1,-15 2-1,1-2 7,-1 0-3,4-3 1,-4 6-6,0-3-3,1-2 10,0 4-3,0-2-2,0 1 4,-1 1-5,0-2 2,-2 2-6,2-2-2,1-2 10,-1 2-1,2-2-2,10-2-3,-9 2 5,10-1-3,-12 2 5,13-2-3,-3 3 2,-10 0-8,0-1 5,2 2-1,-5-1 3,3 0-4,-1 0 10,0 0-16,0 0 8,-5 3-6,2-3 4,-1 0 0,-1 1-2,-1-1 8,-1 0-4,-6 1-8,4-1 1,-2-1 3,5 2 2,-3-1-12,3 2 16,2-1-5,-2-2-1,0 3 0,2-1 1,-2 2 2,-4-3 0,-1 2 8,2-2-5,1 5-5,-2-3-8,-1 0 5,1-1-3,-2 0 7,1 2 4,-1 0-5,6-1 1,-5 1 2,-1-1 1,2-2-7,5 0 3,1 2 6,1 0 3,-1 1-10,-1-3-4,2 0 8,-1 0-2,1 3-1,-2-3 4,2 0-3,-1 4 5,-2-3-3,3-1-1,-6 1-4,5 0 7,-8 1-2,2 0 1,0-1 0,-2 1-4,1-2 1,1 0-2,-2 2-7,1 1 6,-1-1-3,6 0 5,2 1 2,-2-1 11,0-2 3,3 1 5,2-1-5,-3 2 1,4-2-3,1 1 6,2-2-4,-5 6-5,1-4-4,-1 2 11,-2-2-6,3 2 2,-3-1-15,-1 0 8,1 0-12,-2-2 13,0 0-2,-5 1 25,-1 1-22,6-1-7,-1 0-2,1 2 9,-2-3-23,-1 0 20,-3 0-2,7 0 2,-6 2 3,5-4 19,0 2-7,2 0 9,-3 0-7,3 0 0,0 0 1,-3 2-1,5-2 5,-1 0-15,2 0 5,-1 3 6,0-3-13,2 2 6,-3-1-9,3-2 3,-3-2-7,0 6 7,1-2-4,0-1 5,1 0-3,-1 0 1,-1 1-8,1-1 2,-2-1 8,1 2-15,-3 0-5,4-2 18,-2 1-6,1-1 2,-3 0 3,0 2-2,2 1-8,-1-2 9,-2 0 2,1 0-18,-5 0 9,6 2 6,-5-2 3,-5 0-5,3 1 6,-1-1-4,-6 0-8,1-1-17,1 1 25,-2 2 6,-2-2-10,-1 0-1,-5 0 10,6 0 7,-2 0 6,-4 0-4,6-1 13,-6 1 2,0 0 9,8-1 0,-8 1-3,0 0 13,3 1-9,-3-1 6,0 0 1,0 0-1,0 0-3,0 0-5,0 0-2,0 0-4,0 0 0,0 0-3,0 0-7,0 0 5,0 0-10,0 0 1,7-3-3,-7 3-1,0 0-3,0 0 7,0 0 0,0 0 2,0 0 7,0 0-1,0 0 6,0 0-1,0 0 6,0 0-8,0 0-3,0 0 3,0 0-6,0 0-5,0 0 3,0 0-2,0 0 1,0 0-2,0 0-1,0 0 1,0 0 0,0-2-4,0 2 6,0 0 4,0 0-5,0 0 8,0 0-14,0 0 8,0 0-2,0 0-5,0 0 5,0 0 3,0 0-10,0 0 0,0 0 0,0 0-2,0 0-5,0 0-1,0 0 0,0 0 1,0 0-2,0 0 0,0 0-3,0 0 2,0 0-4,0 0 4,0 0 0,0 0-4,0 0 0,0 0 0,0 0 2,0 0-4,0 0 1,0 0-1,0 0 2,0 0-3,0 0 5,0 0-5,0 0-1,0 0 5,0 0-2,0 0 2,0 0-2,0 0-1,0 0 1,0 0 5,0 0-6,0 0 1,0 0-1,0 0 0,0 0 1,0 0 1,0 0 0,0 0-6,0 0 3,0 0-4,0 0 2,0 0 1,0 0 10,0 0-12,0 0 1,0 0-1,0 0 0,0 0 0,0 0 0,0 0-1,0 0 0,0 0 1,0 0-3,0 0-10,0 0-15,0 0-22,0 0-31,0 0-42,0 0-55,0 0-77,0 0-160,0 0-453,0-6 202</inkml:trace>
  <inkml:trace contextRef="#ctx0" brushRef="#br0" timeOffset="22059.5227">22011 6676 78,'-15'10'82,"-6"6"-17,3 2 2,1 0 5,-1 1-19,2 1-4,5 2-7,-2 1-8,8-4-2,0 5-5,3-5 3,4-1-3,1 7-1,4-8 3,6 4 17,1 2-7,7-3 17,3-3 5,0-2 5,3-2-3,9 0 12,-8-5 3,-2-3 3,1-2 17,4-2 17,-7-3 4,-2-5 2,2 2 0,0-5-16,-3-4-4,-1 1-7,0-8-8,-3 1-6,-2-4-10,-1 2-6,-2 1-8,-7 3-2,-1-1 2,-4-1-15,-3-8-6,-1 4-4,-7 3-8,-2 1-7,-7 0-15,-3 1-13,-4 6-2,0 2-11,0 5-12,0 4-18,2 1-23,2 3-25,0 4-21,3 6-14,-1 3-23,4 4-13,-3 4-134,2 3-332,3 1 147</inkml:trace>
  <inkml:trace contextRef="#ctx0" brushRef="#br0" timeOffset="22658.5156">22006 7256 91,'6'36'128,"-2"11"-7,0-3-12,0 5-3,2-2-6,-1 2-1,-1 2-6,-3-2-13,6-3 5,-3 3-11,-1-11-6,0 5-3,1-7-6,-1 11-3,-3-16-6,0 4-7,0-3 5,0-2-6,0-3-8,0-8 0,0-1-2,-3-5-1,3 5-1,0-10-5,0-2 0,0 0 6,0-1 2,-3-4 15,3-1 8,0 0-4,0 0-10,0 0-4,-1-18-4,-2 7-2,3-6-8,0 0-1,-3-2-4,3 2 0,0 2 6,0 4 3,0 0 3,-4 2-2,4 3 3,0 2-3,-3 0-6,-1 1 0,-4 7 0,-8 1-10,-5 5 1,-3 4 1,-14 8-4,4 3 3,-3 2-7,0-6-2,4 6 1,-5-3 4,14-5 0,0-1-5,3 0-2,0-3 8,3-3-8,7 1 2,2-7-5,2 1 0,1-3-8,2 0 1,1-1-2,-1-1-1,4 0 12,0-2 6,0 0 5,11-8-3,2-2 3,4-3 1,8-4-2,8-9 3,-1-3-2,6-1 4,-4-3-5,-4-2-1,3 0 1,-3 1 3,2 0 3,-11 11 4,-1 2 1,0-4 8,-3 11 6,-6 0 0,0 4 5,-1 2-1,-3 0 7,0 0-12,-4 6-6,1-2-5,1 1-5,-2 2-5,3 2 1,0 3 1,7 3-9,-1 6 7,8 1-4,-4 6 1,-1 1-2,3 2-3,0 1 3,2-1 5,-7-1-7,5 3 3,-5-1 0,3-1-6,-4 0 3,2-1-6,-1-2 3,-5-4 12,1-4-14,-3-1 6,0-1 1,0 0-27,-2-5-36,-2-1-32,-1 1-26,2-2-71,1-3-77,-4 0-178,2-10-471,-1 1 209</inkml:trace>
  <inkml:trace contextRef="#ctx0" brushRef="#br0" timeOffset="23283.9965">22025 7385 98,'0'0'159,"0"0"-9,0 0-23,-13 4-8,-1 7-14,-7 4-9,-10 14-2,-2-2-20,-2-1-9,4 4-6,6-11-4,2 3-5,1 0-2,2-4-5,3-3-4,3-4-5,1 0-4,6-5-6,0 0-7,4 0-3,0-1 5,-1 1 5,3-6 33,0 3 33,1-3 7,0 0-1,9-8-7,4-4-9,4-5-3,4-2-5,3-2-4,-1 0 1,5-10 0,-5 10-4,-2-4-5,0 1-2,1-4-2,-2 7-2,-6-2 0,4 2 9,-5 4 0,-4 3 2,0 6 9,-3 0-5,-2 1-4,0 4-10,-1-3 0,-1 2-10,0 3-6,1-1-8,-3 2-8,0 0 2,7 3-2,-4 7-4,8 0 1,-4 5-3,3 6 0,5 0-4,4 1 2,-1 5-3,2-3-1,11 11-2,-10-11 4,12 7-2,-4 1 6,-2-11-11,5 7 3,-7-7-2,-2-4-4,-1-1 6,-3-2-6,-5-3 0,-4-2 4,-3-4 5,1-1 9,-2 0 40,-2-2 46,-1 1 16,0 1 17,0-4 8,1 0-9,-4 0-4,0 0-17,4 1-3,-4-1-6,3 2-18,-3-2-5,0 0-13,0 0-9,0 0-1,0 0-9,3 2-11,-3-2 0,0 0-5,0 0-5,0 0-3,0 0-3,0 0-9,0 0-6,0 0-11,0 0-19,0 0-16,0 0-23,0 0-34,0 0-36,0 0-29,0 0-30,0 0-31,-15-8-35,7 2-40,0 1-40,-2 2-39,-3-2-203,-5-2-622,0-3 276</inkml:trace>
  <inkml:trace contextRef="#ctx0" brushRef="#br0" timeOffset="23866.7477">22127 5697 62,'-1'6'75,"0"-2"-7,-2 1 0,1 2-10,1-5 4,1 2-10,0-4 2,-3 5 31,3-5 32,0 4 22,0-4 27,0 0 13,0 0 11,0 0-6,0 0-8,0 0-18,0 0-21,3-19-13,0 7-10,-3 0-13,0 1-10,-2-5-9,1 4-6,-1 3-3,1 0-5,0 2-7,-3 0-9,-2 4-4,-5 1-10,-9 8-7,-7 5 3,-7 9-5,-1 9-8,0 1-5,1 2 2,7 4-4,-1-1-6,6 4-3,6-11-1,6-1-1,3 2-6,2 0 1,6-3 5,3 3-3,3-4-6,6-1 1,5-1-32,2-5-53,8-1-65,9-5-53,2-2-49,-11-8-141,2-6-429,-2 1 191</inkml:trace>
  <inkml:trace contextRef="#ctx0" brushRef="#br0" timeOffset="24143.8191">22375 5738 27,'6'-17'239,"1"-1"13,0 5-5,-3 3-10,-1 1-21,0 4-18,-2 0-26,-1 0-18,2 2-26,-2 3-8,0 0-12,0 0-12,0 18-8,-2-1-6,-5 6-12,3 4 2,1-1-11,-4 2-9,-1 1-5,3-1-6,2-3-5,0-6-2,1 1 1,1-2-6,-1-2-4,-1-3-4,1-2 2,0-1-2,2 0-7,0 1 1,0-6-5,-1 2-1,1-1 0,1-2-5,-1-2 4,3 4-1,1-2 0,1-2 3,4 1 5,1-3-5,4 2 0,10 1-4,-1 0 3,3-7-9,0 2-14,2 0-36,0-1-50,-1 1-41,1-5-41,-2-1-23,-4-2-12,1 3-145,-4-2-390,-6 1 173</inkml:trace>
  <inkml:trace contextRef="#ctx0" brushRef="#br0" timeOffset="24391.6471">22788 5753 109,'2'-19'143,"-2"2"10,1 7 12,0-2 5,-1 5-9,0 2-18,0-1-20,1 0-26,-1 5-1,0 1-10,0 0-9,2 20-9,-2-3-14,-2 8 10,1-2-10,-3 4-2,1 2-3,0 0-6,-1 0-9,0-10 2,1 6-6,0-6-4,3-2-1,-4-3-8,4-2-2,0 0 11,0-4-12,6 7 9,-2-5 4,6-4 18,3 0 20,8 0 4,1-2-7,6-4-10,-1 1 1,15-3-4,-2-1-5,-12 1-5,0-1-7,-1 2-1,-6-5-5,-5 5-4,-4 0-21,-2 1-30,-3-3-51,-3 3-50,2-2-70,-6 2-189,0 0-421,0 0 187</inkml:trace>
  <inkml:trace contextRef="#ctx0" brushRef="#br0" timeOffset="26155.1128">22457 7638 129,'7'-4'168,"1"1"-5,4-3-30,5 2-13,5-1-11,2 4-14,0 0 3,4 2-15,13 4-9,-12 0-5,11 4-4,1-3-6,1 7-6,-1-2-6,1-1 1,2 6 1,-2 4-2,2-5-4,-6 2-2,0 4-3,4 1-7,-2 0-6,-1 6-3,1-2-4,-4 0 7,2 4-2,3 0-9,-5 3-3,-1-1 7,-4 5-2,2-4-4,-2 0 2,-4 1-11,7-1 10,-6 4-4,-10-9-3,2-1 2,-3 2-8,1 0 10,2 15-3,-6-13 5,2 1-8,-2-1 4,-3 1-3,-3 2 2,1-2 0,-2 3-1,-3-3-5,5 12 1,-8-11 3,0 3 0,-1-2 3,-1 2-5,-2 8 3,0-8 7,-2-2-9,-2-1-1,-5 10-1,-2 2 6,-1 1-2,2-14 5,-10 11-2,1-2 1,-6 1 3,0-2-7,-2-3 4,-1 1-1,-1 0-1,-1-3 3,-3-4-3,-4 2-3,2 1 3,0-7 5,-1 1-4,0-5-3,0-2 7,-1 0-4,0-1-4,1 1 3,-2-2-8,-4-2 11,-2 3-2,1-8 4,-1 5-2,2 0 7,-3-1-6,-1-5 2,0 3 0,-19 10-5,20-12 4,3 2 9,0 0 4,-1-1-5,-1-1 9,-1 0 0,3-2 1,0 2-3,1-2-4,-1-2 3,4 1-3,-5-4-2,0 4 4,-1-6 5,2-2-3,-2 2-6,2-6 1,0 2 0,-4-4 15,1 0-15,0 1 1,0-7 4,-1 0 0,2 1 6,1 0 7,1-4-6,1-6 5,-1 6-5,3-6-5,-2-5-2,2 2 1,-3-6-1,-17-3-3,20 4-1,1 3 8,0-6 5,-4 4 3,1-1 2,1 0-5,-1-3 2,0 3 2,6-2 8,2-2 7,2 5-6,-2-1 3,11 6-1,4 0-5,-7-12 1,7 10-4,-4-10 17,9 3-25,-4-10 1,6 10-3,0 1 1,4-4 3,3 0-1,-4-11 4,5 11-9,1-2-1,2-11-5,3 14-7,-1-2 7,3-12 3,0 1-6,-1 11 2,3-10-4,1 11-1,3 0 3,0-14-5,0-3-6,0 5 0,-1 10-1,3-13-5,1 3 8,-1 3-1,1 9-10,3-9 1,-1 13 6,5-10-22,-5 9 21,4 2 0,-2 0 5,7-11-14,-3 15 12,1 0-10,1 2-9,0-1 4,3 3 3,-3 3-5,5-3 1,-1 3 2,6-6-5,-3 8 7,10-3-5,-10 4 2,9 0 3,-3 2 2,7 4-3,-1 0 1,-13 1-1,3 1-1,-2 4-5,0-1 13,-1-7-5,-1 10-12,-3-3 11,1 2-7,-7 1 6,-3 4 5,0-6-18,-2 2 20,-3-1-4,1 0-2,1 1-4,-2-1-1,1 0 5,0 2 1,-2 0 4,0-3-3,-2 3 11,1 0-16,-4 0 0,-3 0 7,7-3-5,-4 2 4,1 0-18,-4 1 15,6 0 3,-6 0 1,4 2-2,-4-2-5,7-2 0,-7 2 11,0 0-11,0 0 1,7 0-14,-7 0-1,0 0-2,4-1-12,-4 1-10,0 0-26,0 0-9,0 0-6,0 0-17,2-3-25,-2 3-45,-9-5-59,5 2-14,-6-1 6,3-1 10,-7-4-19,0 3 9,1-5 0,-8 2-149,2-1 332,-3 3-132,0-5 19,-1-2 21,-1 2 24,3-1 26,0 4 23,0-3 20,1-2 19,-2 2 32,2 3 22,0-2 21,7 3 4,-2 0 31,1 2 19,6 2 8,0-2 4,0 1 7,3 2 2,2 2-14,-2-2-7,1 3-12,4 0-14,-4-2-7,4 2-6,0 0-15,-6-2-3,6 2 1,0 0-8,0 0-3,0 0-4,12 12 1,0-1-5,-1-2 2,2 2-2,6 4-7,0 0 6,5 3-4,2-1-4,0 1 1,8 5 7,1 2-9,3-6 1,-2-1 4,-1 1-1,-10-5-3,3-2 2,-1-4-4,-1 4 8,-1-3-4,-3-1-1,-8-4 6,0 2 7,-1-2 11,-3-1 20,1 1 6,-4-3 15,0 3 25,-4-4 10,0 3 7,-3-3 2,7 0 10,-7 0-28,7 2-14,-3-2-7,-4 0-10,2 2-15,-2-2-6,0 7-9,-2-1-2,-6 3-2,-2 3-6,-7 6 2,-7 2-2,-7 8-11,-3-1 7,9-5-8,1-3-2,0 1 0,0-2 2,3 2-5,1-4-4,1 1 2,3-2-6,-1 1 3,7-3-10,2-2 6,-2-5-10,3 4-3,4-1-10,-1-4-18,-2 1-19,4-2-39,0 2-25,-1-2-24,3-1-18,-3-2-21,3-1-33,0 0-89,0 0-226,0 0-571,13-12 254</inkml:trace>
  <inkml:trace contextRef="#ctx0" brushRef="#br0" timeOffset="30147.9869">18046 12538 92,'0'0'179,"0"0"8,0 0 18,8-10-18,0 3-1,4-6-15,3-10-10,3-2-12,-3-5-8,0 0-10,6-14-9,-4 1-21,0-6-3,1 3-16,-5 0-1,1 0-10,-3 12-4,-2 2-9,-2-2-3,-1 4 6,-2 6 1,-2 5 0,1 2 0,-3 5 2,3 2-2,-3 3-14,0 1-4,0 2-4,0 1-13,0 3 0,0 0 1,-7 12-6,2 5-1,-1 8 0,-4 3-6,3 1 2,-1-2 4,2 2-14,1-2-2,0 0-2,4-1-2,1-2-5,-2 2 6,5-1-1,-2-6 0,3 0-2,1-2 5,1-1-5,-1-3 0,2 0-4,1-4 3,-2-2 0,3 1-2,1-3 5,-1-1 10,4-2-9,-4-3-2,3-2 1,2-4 1,-1 0-1,7-10-1,-6 0-1,1-6 9,-3 0-10,0-2 1,0 1-1,-1-1 5,-3 3-11,-1 6 8,-2 1-1,0 6-4,-3-1 12,0 4-3,1 1-4,-2 2-1,1-2-7,-2 2 5,0 3-2,0 0 0,0 0-1,-2 21 8,-2-3-7,-3-2 8,2 7-7,-1 2 2,3 5 0,0-10-2,2 5-1,1-9 2,1 1-1,2 0-1,0-5-3,1 3 2,3-8 3,0 3-3,-1-1 3,1-4-18,4-2-21,-1 3-22,0-8-44,3-5-29,-1-6-36,5-5-27,-4-5-28,-2 0-138,-4-2-397,-1-1 175</inkml:trace>
  <inkml:trace contextRef="#ctx0" brushRef="#br0" timeOffset="30583.6518">18675 12120 77,'3'-6'239,"4"4"-30,-4 0-22,1 1-21,3 2-11,3 3-19,0 4-7,1 7-13,-2 2-21,-1 1 3,0 6-5,-2 1-8,-2-1-7,-2-5-16,-1-2 0,-1-1-2,-1 1-3,-1-6-4,2-4 5,0 0 10,-1-3 26,0 0-1,1-4 10,0 0-4,-9-10-2,6-2-4,-1-5-10,1-2-2,3 2-5,0-10 9,2 0-2,3 7-3,-2 2-3,1 2-5,3-1 1,-2 0-16,0 9-1,5-4-15,1 5 2,2 1 3,1 2-18,4 4-2,-2 5 1,-1 2-5,5 5-10,-2 1 8,-4 7 3,-4-6-2,2 9-6,-4 3-3,0-3 3,-5-5-4,0 7-11,-1-7 13,-2 10-14,-2-14-18,2-2-22,-3 0-31,0-4-37,-1 4-21,4-3-31,-3-3-24,2 0-34,-1-2-34,2-4-226,-1 2-518,1-2 229</inkml:trace>
  <inkml:trace contextRef="#ctx0" brushRef="#br0" timeOffset="31052.0035">19081 12068 82,'5'-20'231,"0"6"21,-2 2 19,-1 4-11,1 2-28,-1-1-32,0 2-16,-2 5-21,0 0-16,0 0-17,0 12-12,-2 2-9,0 5-16,-2 5-9,0 3-5,1 1-6,-1 0-5,-1 3-7,3-4-14,0 2 3,-2-2-6,1-2-4,2-9-3,-1-4-1,2-1-7,0 2-5,-1-5 0,1-1-3,0-2-1,0 1 0,0-6 8,0 4 15,0-4 10,0 0-7,0 0-13,14-26 1,-1 4-15,4-6 12,9-10-7,1 1 0,-2 3-4,2-2 5,-8 13-7,-4 1-8,3 2-6,-8 6 12,0 3-7,-3 1 3,0 4 1,-3 0-2,-1 0-5,0 1-2,0 2 1,-2 0-1,-1 3-3,0 0-10,0 0 5,0 0-5,-14 12 4,3 1 1,-2-1-7,-4 5 0,6-3-5,4 0-2,-1 5 0,1-3-1,2-2-2,5 0 5,-1 3-2,2 3 1,2-3 5,6 8 0,2-2 6,-3-5-6,3-1 5,2 3-5,4-2 6,0 1-1,1-1 2,1-2 3,-1 2 2,-4-12-6,2 4 5,-2-3-1,0 1 1,-2 0-1,-2-2 0,-3-1 2,-4-3 2,4-1 1,-3 2 7,-1-2-3,0 0 6,-3-1 5,7 2-7,-7 0-4,0-2 1,0 0-4,4 0-16,-4 0-27,0 0-41,0 0-63,0 0-41,3-6-37,-3 0-52,0 0-154,0-2-464,0-1 206</inkml:trace>
  <inkml:trace contextRef="#ctx0" brushRef="#br0" timeOffset="31436.7375">18654 11830 2236,'-7'-4'120,"-3"-1"-25,3 1-15,0-1 38,1-2 12,-1 5-8,3-1-30,0-3-8,1 4-19,0 1-14,3 1-6,-4-2-2,4 2-11,-3-4-9,3 4 0,0 0-2,0 0-2,0 0-31,0 0-47,0 0-41,0 0-35,-1 7-52,1-7-59,0 6-198,0-6-480,-2 6 213</inkml:trace>
  <inkml:trace contextRef="#ctx0" brushRef="#br0" timeOffset="33313.8454">19675 11680 28,'-5'-16'185,"-2"2"-15,-2-1-7,-1-1-19,3 2-9,-3-2-10,-1 3-15,1 0-18,-4 1-3,-1-5-10,-4 4-7,-2 1-6,-4 0-6,-2 2-9,-2 3-5,-8-8-3,-5 4-5,1 4 1,-3-4-3,-1 4 3,3-3 12,-2 3-8,3 3 1,-1-3 4,1 3 0,0 0 2,-1 0-7,3 0 0,-1 4-5,2 0-4,-3 7 3,2-9-7,2 5-2,-2 0-6,9 2 2,2 4-5,-1-4 1,-8 5 1,9 0 0,1-3-7,0 4 1,-1 4-1,4-3 0,2 10-4,0-7 1,0 3-4,-1 0 3,2 1 0,0-1-3,-1 1-3,0 5 4,2-3 2,-2 1 0,-1 2 4,1-2 1,2 3-2,-2-3 1,0 1 1,4 2-5,1-3 6,-1 1-3,1 0-2,2-1 1,-1 1-3,2 1 6,0-3-6,3 0-1,0 4-2,-1-2 3,4 1-1,-1 0-1,4-4 0,-4 6-2,5-1 2,-2 1 0,2-1-6,0 2 7,2-2-1,-2 2-4,2-7 1,0 4 7,0-3-5,1 3-3,1-5 1,0 6 2,0-8-5,1 10 0,-1 4 0,2-13 0,1 1 4,0 8-2,2-1-1,-2-1 2,3-2 2,0 2-3,2-1-1,0-1 0,1-5 2,5 3-6,0 1 4,2-2 4,0 2-8,2-3 7,1 3 0,2-5 1,2-2-2,-2 1-3,1-2 2,1 2 2,-2 0-1,3-1 1,-3-2-2,3 0 1,-1-3 4,-1 4-6,2-2 7,0-1 1,3-2-3,-3-4-1,1 5 1,3-5 5,10 4 0,-10-4 1,13-1-1,-13-4 5,11 0-9,1 3-1,-9-3 3,7 0-2,-9 4-4,0-2 2,2-1-1,-3 2 4,-1-1-2,4-1 0,-4-2-2,-2-1 0,3 1 1,-1-1 3,-3 1 2,1-5-5,2 3 8,-3-2 8,1-2 11,-1 0 4,3-3 6,-4 1 3,2-1-8,1 3 4,1-3 0,0-2 6,0 0-14,1 2 0,9-4-3,-12 2-5,3 3 7,-1-7 1,-3-1 8,0 1 3,0 1 22,-1-1-2,-2-1 0,-2-3-1,1-2-8,-2 2 13,-1-5 1,-4 0-11,5-2 9,-5 3 11,-2-5-16,2 2 6,-1-2 1,0 0-8,-1 1 0,0-1-7,-1-1 1,-3 3-9,0-3 3,0-1-10,2 1 2,-5 2 2,7 3-3,-8-2-2,3 0 1,-5 3-5,2 3-4,-2 5 0,2-2-4,0-2 2,0 2 4,-3 0-7,4-1-5,-4 1 2,0 2-4,0 0 0,0 0-3,-1-2-3,-2 0 11,1-1-12,1-6 0,1 8-6,-4-2 1,1 2 2,-1-1-1,0 0-3,1 3-1,0-2 3,0 0-5,0 8 4,-1-1-2,-3-5-5,1 8 4,2-4 2,1 2-2,-4 0-5,0 0-4,2 1 4,-4-6-1,-1 7-11,2 1 14,-1-1 4,-3 0-4,2 2 0,-3-3 2,-1-1-2,3 5-2,-2-4-3,2 3 7,1 1 3,0-1-3,3-2 0,0 5 0,-1-3-2,3 2 0,0-2-2,-1 2 5,1 2-12,0-1 10,5 2-1,-7 0-8,3-1 6,3-2 8,1 3-6,-6-3-2,6 3 7,-4-2-10,4 2 1,0 0 2,-2-2 1,2 2-9,0 0 7,0 0 6,0 0-12,-7-2 11,7 2-5,0 0 2,0 0 4,0 0-3,0 0-1,0 0 1,0 0-3,0 0 4,0 0-10,0 0 9,-4 6 2,4-6-15,0 0 9,0 0 0,0 0-4,0 0-4,0 0-2,0 0-20,0 0-11,0 0-35,0 0-3,0 0-10,0 0-28,0 0-15,0 0-17,0 0-17,0 0-10,0 0-14,0 0-27,-3 6-40,3-6-35,2 5-53,-5 1-185,1-2-579,1 1 256</inkml:trace>
  <inkml:trace contextRef="#ctx0" brushRef="#br0" timeOffset="35543.5593">19446 13096 68,'8'-4'179,"3"-1"-20,2 2-10,1-1-15,9 2 2,2 2-5,-1-3-6,4 4-1,0 1-5,10 3-1,-10-4-5,11 6-7,1 2-10,-13 0-8,11 4-7,0 4-10,-10-6-2,10 8-2,-4 3-4,-10-9-6,11 8-1,-9-3-4,-2 2 1,8 9 4,-1-2 3,0 2-1,-1 2-6,-9-6-1,8 11-5,-9-11-7,8 10 5,0 2-2,-4 2-5,3-3 0,-6 3-14,3 0 10,0 0-3,-4 4 0,0-3-1,-4 3 2,0 2-10,-1-2 0,-5-9-10,4 10 12,-7-9-6,3-1 5,-3-2-5,0 16-5,0-17 2,-4 15 4,0-15-2,1 0-1,-4 2 2,-3-1-2,2 1 2,1 2-5,-6 2 1,-1 13 0,0-16-1,0-2 0,-4 15-11,-3-3 13,-3 4-4,0-6 0,-4 4 0,1 0 6,-4-3-11,0-1 3,2-2 2,-1-2-4,6-6-3,-1-4 1,0 0 1,-9 5 3,3 5-3,-3-7-1,-1 5-1,1 0 3,-1-3 4,-3-5-5,7-8-1,-11 15 1,0 0 0,-2 1-1,-1-4-2,-3-3 0,-16 18 2,16-15-1,-3-2 3,2-1-14,-2-1 5,-21 3-2,20-6 1,0-4-1,0-1-3,0 0 15,-1 0-2,-1-2-9,2-1 3,-3-1-9,0 0 12,2 3-2,-5-8 1,3 2-1,-19 5 2,-1-2-1,19 1 4,-22-5-3,4 3 9,19-3 2,-27 0 14,9-1 11,18-2-5,-20 8 10,23 2 9,-4-15 0,1 1-10,-1 7 19,2 0-28,-1 3-2,3-4-5,-2 1 5,4-2-10,-2 1-2,-4-2-4,4 3 1,-3-2-2,0-4 4,-21 5-10,21-6 5,-25 3 5,24-3 9,-22 11-25,20-16 4,-15-5 3,14 5 20,4-2 11,-4 6 0,6-15 6,-1 5 0,1-3-2,2-3-5,0 5 1,-1-9-26,-1-5 20,2 6-6,-1-6 7,0-1-10,0-2-2,-21-4 5,18 13 3,3-10-1,-2 3-3,-17-9 11,20 11-5,-3 4 5,1-8 12,-18-6-3,22 9-1,1-1 7,-1-7 2,-2 4-10,2 1 2,2 9-3,-2-16-6,-14-15-2,18 14-17,2-1 11,0-1-10,-2 0 2,0-4-3,-15-14 4,19 18-8,-1-1-2,-1-2-3,1 4 0,0 8 0,1-9-5,3 1 2,-3 1 3,13 9-5,-3 0 0,3 3 5,-3-4-2,0 2 5,3-2-15,4 1 7,-4 3-2,4-2 2,2 2-5,-1-2 0,1-6-1,2 6 4,-4-2-3,5-1 0,0 1-4,1-3 3,-2 2-6,2 2 11,4 12-5,-1-17 1,1 1-1,0 1 8,-1-3-9,3 2 1,-1-1-10,3 3 10,1 5-2,-3-8 1,1-1-2,0 1 5,2 3-3,0 1-2,-1-4-1,0 1 1,2-1 5,1 2-4,-2-3 0,2 1-5,2 3 5,-1-2-1,0 2-2,4-5 4,-3 1 0,1 2-1,4 0 2,-4 8 0,1-3-9,-1 1 8,3-5 0,-1 8-2,-2-6-3,3 6 4,0-8 3,-1 2 1,2-2-9,0 8 11,-4 1-6,4 3-8,-3-1 12,-1 3-9,1 2 11,-1 1-5,0 5-2,1-2 0,-4-1 4,3 4-2,-2-2 1,1 0 3,-1 1 2,1 1-7,-2 3 2,1-2-6,-1 2 10,0-5-11,0 5 6,0 0-3,0 0 1,0 0 2,3-4 3,-3 4-7,0 0 4,0 0 5,0 0-16,0 0 4,0 0 0,0 0-1,0 0-4,0 0 0,-6-3-4,6 3-6,0 0-9,-14 7-3,10-2-5,-9 0-13,3 4-15,-4-1 15,2-1 1,-4-1 0,2-2 3,-4 10-8,-2-2 14,0 3 7,6-5-8,-3 3 9,0-4-24,6 2 18,1 0-3,0-5 10,3-1 5,2 0-10,0-3 8,2 1 0,0-2 12,1 2-17,-3 0 7,5-3 1,0 0 0,0 0 8,0 0-7,10-10 6,-4 1 6,6-1 2,0-2 1,5-3 4,2 1-6,-7 4 2,2 0 2,-1 1 12,-2 3-10,2 0-4,0 2 11,-4 1-9,6 10 0,-2-6 2,0 4-3,1 3 4,3 7 1,0 8 8,0 0-12,-3-2 11,0 5-6,-2 3 2,-1 1-8,0-3-29,-2-3-29,0 3-32,-4-1-40,-4-7-54,2 1-78,-6 6-67,0-8-188,-1 0-571,-3-4 252</inkml:trace>
  <inkml:trace contextRef="#ctx0" brushRef="#br0" timeOffset="36156.7803">13616 14338 101,'11'-12'211,"-3"0"-5,2-2-12,0 0-14,0-2-5,-2 0-7,1 1-2,-2 0-6,-1-3-6,1-5-12,-2 4-9,-5 2 0,5 2-5,-5-2 0,0 2-6,-2 4-3,-1-2-17,0 5-8,-1 2-13,-1-1-11,-3 3-8,-1 3-5,-3 1-6,-2 6 1,2 2-17,-5 12-4,1-1-9,5 3-5,3 0 1,3 4-14,3-7-5,4 7 5,3 0-4,3 0 2,2-1 9,4-4-15,0 1 7,2 2-6,-1-6 2,1 4 2,-5-2-7,-4-2 11,1-1-3,-5 0-3,-1 2 1,-5 6 6,-6 2-1,-1 0-22,-4 0-9,-3-6-6,-2-1-8,-1 2 3,-3-10-9,2-7 5,6-4 3,-1 1 2,2-5 0,2-7 2,-1-4 2,0-5 0,6-1 5,4 5 1,3-11-11,0 8 11,6-1-5,2-7-16,2 2-37,4 4-47,6 2-29,-2 2-24,6-1-173,-4 2-386,3 2 170</inkml:trace>
  <inkml:trace contextRef="#ctx0" brushRef="#br0" timeOffset="36445.5355">13903 14187 81,'1'-8'291,"-2"4"-10,1 0-24,-3 1-16,3 3-35,-3-4-25,3 4-22,-9 20-14,2 3-14,0 4-12,-2 1-8,1 6-25,1-1-2,0 0-11,2-2-3,5-2-11,-1-2-7,5-2-7,0 5-3,1-15-10,0 0 2,3-2 1,-3-5-5,2-2 0,1-2-5,2-4 9,-1-3 3,6-5 8,-4-1 2,2-4-1,-2-5 2,-1 4 4,0-10 3,0-1 12,-3 1 0,-4-3 3,-3-4-6,-5 4-1,0 1 2,-3 12-17,-2-6-3,-2-2-8,1 8-11,-6-1-6,3 8-19,-1-1-30,1 1-22,-2 5-35,2 2-40,1 2-38,-1 3-32,7-5-51,0 7-243,2-4-530,3 2 234</inkml:trace>
  <inkml:trace contextRef="#ctx0" brushRef="#br0" timeOffset="36862.8993">14203 14290 104,'0'0'245,"0"0"-21,6-6-23,-1 0-16,2-2-21,-1-2-12,3-3-12,0-1-11,-2 0 10,-4 2 11,4 2-1,-3-4 0,-1 2-17,-3 3 1,0 3-23,-1-4-11,-2 1-13,-3 0-12,-1 1-2,-1 8-9,-5-3-9,-1 4-2,-1 0-15,-6 5 0,6-3-5,-3 9-9,4-2 3,4 2-6,0 1-8,6 0 0,1 1 7,2 5-10,3-1-3,4 0 3,4 4-2,4 0 5,0-2-8,3 6 5,0-7-9,-1 0 6,-1 1 1,-1-2-6,-4-4 1,-3 3 4,0-2-1,0 4 3,-7 0-2,0-1-1,-7 7 8,-1-2-10,-3 1 0,-4-5-1,1-7 4,3-4-5,-3-3 1,1 1 3,1-8-10,-2-3 5,4 1-6,0-8 2,0-4-2,3-1-2,1-7 1,-1 4 0,10-9-3,0 3-3,1 0-11,5 4-22,-1 5-38,5-6-49,-1 2-33,6 0-33,0 1-23,0-1-182,0 4-437,3 3 194</inkml:trace>
  <inkml:trace contextRef="#ctx0" brushRef="#br0" timeOffset="37139.6302">14451 14139 244,'1'-2'260,"-1"2"-21,0 0-28,0 0-18,0 0-23,-4 14-23,-3 3-9,0 6-9,-3 3-21,0 1-5,3 2-8,0-1-9,0 0-10,7-2-3,0 1-17,3-8 3,-2 0-6,5-2-6,1-2-6,3-1 7,0-2 12,1-2 9,3-5 16,0-1 8,0-4 14,3 7 6,-3-16 8,3-3 8,-3 5 24,3-10 8,-7 2 15,1-7-21,-4 0 19,-5-5-10,-1 1-15,-1 7-8,-4-7-29,-4 3 1,-1 11-15,-5-9-21,1 1-1,-4 3-15,-2 9-21,0-4-37,-2 8-40,6 2-53,2-1-46,-4 6-39,3 1-33,0 1-45,1 3-53,6-3-62,0-3-238,6 5-656,1-7 291</inkml:trace>
  <inkml:trace contextRef="#ctx0" brushRef="#br0" timeOffset="38084.0765">17895 13641 32,'-3'5'127,"2"-2"6,1 3-19,0-6-13,-2 3 0,-1 1-18,3-1-3,0-3-8,0 0-3,0 3 7,0-3 6,0 0 10,0 0 11,0 0 14,0 0 23,0 0 11,0 0 9,13-11 0,-6 3-12,0 0-8,3-2-8,-3-4-11,3-2-9,-3 0-9,-1-1-10,-1-1-4,-1 0-5,1-2 3,-4 4-16,-1 3-6,2 2-17,-2-2 5,-2 8 1,1-4-11,-2 1-8,-3 1-3,2 2 1,-2 1-8,2 4-6,-3 0-6,7 0 9,-14 4-18,7 1 12,-3 7-5,0 1-5,0 8-4,2-7-2,3 1 4,3 2-8,-1 0 5,3 10-1,3-8-5,1 1 1,4 2-1,-2-3-1,4 2 0,4 3 9,0-2-6,0-2 0,0 1 0,3 1 3,-3-2 3,-4-5-3,3 4 0,-5-8-3,-2-1 4,-2-2 7,-1 1-5,-3 2 7,0-2-9,0 0 9,-7 8 0,0-8 0,-5-1-2,-3 0-7,1-6 1,-1 0-1,-1-2-1,0-2 2,3-3-3,-1-4-6,2-2-1,1-3 3,1 0-6,3 6 6,0-18-11,7 9 3,0-8-2,7 2-2,0-4-3,0 11-23,6-7-26,-2 8-37,5-2-53,2 5-43,0-2-49,1 0-206,-5 9-496,6-3 220</inkml:trace>
  <inkml:trace contextRef="#ctx0" brushRef="#br0" timeOffset="38385.2013">18289 13534 197,'0'0'269,"0"0"-33,-3-6-22,3 6-35,-4 9-10,-4 4-20,-4 8-14,3 5-12,-3 3-7,2 0-18,-4 16-12,6-20-10,2 1-6,2 2 1,4-2-19,2-6-2,0-5-1,1 2-8,3-2 3,-1-4 12,1-4 23,4 0 17,-2-4 24,6 2 2,2-6 5,-1-7 5,-2-3-2,8-3 9,-4-6 5,-6 6-14,3-7 15,1 1-1,-10 3-5,1-7-14,-2 6-18,-4-7-2,0 5 0,-1 1-20,-5 3-12,-4 0-8,-1 2-20,-2 3-23,-5 0-27,1 3-51,-3 6-32,-1 1-33,6 0-34,-2 3-34,4 0-44,2 7-55,4-6-34,3 0-245,2 1-615,2-4 272</inkml:trace>
  <inkml:trace contextRef="#ctx0" brushRef="#br0" timeOffset="38837.6178">18623 13746 205,'-6'0'335,"6"0"-21,0 0-26,0 0-30,0 0-24,0 0-21,0 0-25,-2-7-16,4 2-7,4-4-22,1 2-15,3-10-12,1-2 0,0 2 7,-1-5-10,0 10 11,-1-2 13,-4 3 17,-2 2-2,1-4-12,-2 0-8,-2 4-13,0-2-15,-4 1-11,-1 3-15,-3-2-4,-2 5-1,-3-1-19,-1 6-6,-3-1-1,0 4-16,1 2 4,3 1-16,-1-2 0,4 7 1,-1 3-13,4-1 3,4-1-3,1 5 3,4-2-31,2 3 30,3 0 0,6 6-1,-1 1-10,5-3 13,-3 0-13,3-1-2,0-1-2,1 2 12,-5 3-3,3-5 11,-6-6-12,1 2 5,-4-2-5,-1 4 6,-5-7 7,-1 4-9,-4-1 5,-5 2 0,-5-6 0,-4 2-3,-2-1 3,-4-9-3,4 0-2,-1-4-6,4-2 11,-3-3-14,1-6-10,1-5 5,5 5-9,7-1 3,-1-1-12,3-11 5,8 6 1,-1 2-15,11-8-31,0 0-28,3 1-30,6 2-20,2 3-31,10 1-23,2-6-23,-2 5-23,2-5-33,-10 10-38,6-10-173,-9 9-528,-1 5 234</inkml:trace>
  <inkml:trace contextRef="#ctx0" brushRef="#br0" timeOffset="39102.9883">18920 13584 390,'7'-7'71,"0"1"69,-1-1 37,-2-1 25,-1 3 11,1 3 13,-3-1-7,1-1-6,-2 4-23,0 0-18,7-1-17,-7 1-22,0 0-19,-3 13-7,0 1-14,-1 2-6,0 4 2,1 5-14,0 4-8,2-3-13,2 3-1,-1-3-2,2-6 0,-1-2-9,2 7-9,2-7 10,4-4 2,-2 3 3,-3-9 3,6 4 4,-3-3 33,7-2 20,-4-4 28,4 2 10,0-10 8,2 4-2,2-9-4,-1-7 9,1 4-6,-1-9-3,-3 3 8,-1-1-14,-6-4 0,0 2-21,0 3-6,-4-3-16,-3-4-8,0 9-11,-4-1-11,-3-6-10,-1 8-12,-4-1-32,2 5-39,-7-5-35,0 8-46,-3-2-40,5 9-51,0 0-38,0 0-51,0 6-57,1-2-67,3 3-322,1-3-792,4 4 351</inkml:trace>
  <inkml:trace contextRef="#ctx0" brushRef="#br0" timeOffset="43832.0472">6604 8475 111,'0'0'173,"0"0"-14,0 0-11,0 0-13,0 0-12,0 0-6,0 0-15,0 0 1,2-3-5,-2 3 6,0 0 0,0 0-7,0 0-13,0 0 2,-3-7-8,0 2-8,-1-2-10,2 3-1,-3-3-4,-1 0-4,-5-4-5,-1 1-6,0 3-5,-1-2 0,-8-2-7,1 2-3,-4 0-5,3 1 1,-3-1 0,2 2-9,-2-1 6,-2 3 2,1-3-6,-2 2 2,-1 1-12,0-1 6,-2 2-3,1 0 4,-13-2 0,1 2 0,-3 4-7,2 1 1,-3-2 3,1-2-6,-1 3 2,0 0-3,1-1-2,2-1 8,-2 0-6,3 2 5,1 0-4,-1 0 3,11-1 6,2-2-3,-11 2 3,9 2-5,-8-1-1,8 5 3,-8-1 0,-1-4 2,-1 4-14,10 2 4,3 1 8,-12-2-8,0 5 5,1-4-2,10 2 2,0 2-3,-10 0 3,10 1 1,-9 1-6,12-1 1,-2-2 2,0 0-2,3 0 5,0 2-8,-4 1 4,3-1-2,-2-2 6,-11 7-3,11-3-3,-11 3-7,13-6 11,-14 4 0,13-2-2,-1-2-2,2 1-1,0 3-1,-1-6 2,2 4 1,-2-1-1,0-1 5,2-1-7,3 1 4,1-1-2,0 1-3,5-2 6,1 1-1,1-2-3,0 3 2,0-2-2,1 2 0,1-3 1,0 7-1,-2-4 4,2-1-7,-5 9 0,5-4 6,-2-3-5,-3 6 0,4-5 2,1 1 2,-2-1-1,2 2-2,1-3 5,-4 1-4,2 1 0,0-2 6,-1-1-6,3 1 5,-1-1-3,3 0-3,1-3-3,0 2 5,-2-2 1,4 1-2,-1-3-2,-1 3 0,1-1-1,1 0-3,-4 3 8,2 1-3,3-5 0,-2 5-13,2-3 17,-6 6-6,8-3 4,-3-1-2,1-1 1,0 0 0,1 1-3,0 0 1,1 2 0,-1 0-3,3 0 4,-2 5 2,2-8-15,2 2 11,-2 3 4,3-2-1,0-4 1,2 6-5,2 0 2,1 0 3,2-1-1,-3-1 2,3 2 4,6 3-5,3 0 0,1-2-9,3 1 10,1-3 0,-1-1 4,2-3-3,4 1 3,-1 2-2,13-2 1,-13-1 1,0-3 2,2-2-2,12 1 3,-1 0 0,0-5-5,-4 2 4,2-2 8,-10 0-10,12-4 4,-1 1 0,-2 2-6,-10 4 4,2-3-5,-2-2 4,1 4 2,-2-2-6,0 0-1,1 2 0,-1 1 2,-2-3 2,-1 2 3,-3-2-6,3 1 1,1-1-3,-2 3 3,2-3 0,2 0 0,1 0-6,3 1 9,6 2-7,-9-5 3,2 0-1,8-1 3,-7 2-2,7 4 0,-9-5-11,1 2 15,-2 0-6,0 0 1,0-3 2,2 3 3,-5 2-5,1-1-1,-1-2-1,-1-1 1,-3 2-1,7-2 2,-5 1 0,2 0-1,-3 0 0,4-2 1,-3 0 1,1 0 2,-1 2-7,0-1 3,2-1 1,-2 1-2,1-2 3,-3 4-1,2-3 1,-1 0-1,1-1-1,-2 4 0,-4-2 1,5 2 0,-1 0 0,-1-5-5,-3 3 4,4 1 2,-4-3-1,-2 1-1,7 1 6,-1-2-3,0-1 0,3-3-2,-2 1 1,-2 2 6,3-4-6,-1 3-1,1-4 1,-1 4-2,1-4-1,-1 2 0,-2-4 0,0 2 7,-1 0-3,0-2-1,-1 1 3,-5 1-1,-1 0 5,1-2-6,-2-2 13,1 1 7,-2 0 12,-1 1 9,0-4 4,1 2 0,-1-1-11,1 0 5,-1 1-1,-1 1-4,2-3 0,-3 3 3,3 0-7,-3-1 4,1 1-1,1-3 17,-1 3 10,-2-2 5,0-1-4,-2 1 12,-1 0-15,0 3-9,-1-5-8,0 1-2,-2-2-9,-2-5 10,1 3-14,-3-6 0,2-2 0,-2 1 0,0-2-9,-2 4 0,-1-7-5,0 3 3,0 2-4,0-3-1,0 6-1,-3-4 12,0 3-13,0 0-2,-1 3-3,0 2 6,1 3-7,-4-1-1,1 5 0,1-1 9,0 4-4,-9-2-6,7 2-2,0 2-3,-1 2-6,3 1 3,2 2-28,-1-1-39,3 1-51,-2 1-65,4 3-44,0-2-40,1 2-293,5-1-612,0 0 271</inkml:trace>
  <inkml:trace contextRef="#ctx0" brushRef="#br0" timeOffset="46009.4629">8596 8368 149,'0'0'158,"1"-5"-18,0 0-5,-1 5 4,0-5-7,0 5 2,-1-7-26,0 2-3,1 0-10,-2 1 6,1-1-10,-2-2-2,0 1-7,2-2-6,-5-1-7,1 1-6,-1-2-5,-2 1-8,-2 0-2,-1 0-6,-1 0-1,-1 0-6,-1-1-3,0 4-6,-1-4 1,-1 3-3,-4-3 5,5 4-8,-2 2 0,-4-4-1,1 0-2,0 1 8,-2 2-9,0 0 0,2-2-5,-2 2 3,0 2-7,-1-2 3,0 1-2,-2 0-5,3-1 7,-3 3-1,1 0-2,-3-2-3,4 0 4,-2 3-4,0 0 1,1 0-9,0-1 10,-4 1 0,1 0-1,2 1 2,-2 0-4,-2 0-2,3 0 0,-1 1 1,-1-1-3,0 0 10,3 1-8,-2 1 1,0-2-3,2 1 0,1 2 2,0-3 1,0 3 2,0 0-6,2-1 3,7 1 0,-9 1-3,3-1 5,-1 0-2,-1 2-2,2-3-3,-2 2-10,1 1 16,-1 3-2,2-1 0,-1-2 1,-2 2 8,3-1-10,1 2-1,-1-3 2,4-1-7,0 0 12,4 0-6,-2 1-4,1-1 3,0-1-1,-2 0 5,1 2-3,5-3 1,-4 3-6,1 1 2,3 0 4,-1-2-5,0 5-1,-1-3 5,1 4-6,3-3 2,-4 1-3,1 2 5,1 1-2,2-3 4,-1 4-4,0 0 11,0 2-11,1 2 2,-2-2-1,-3 2 3,6-1 4,-1-1-3,-1 3-2,-1-2-6,0 7 7,2-5 1,0-1-2,0 1 2,0 1-10,2 7 6,1-7 6,-2 4-4,2-2-2,1-2-2,-1 8 3,3-6 4,-1-1-13,1 6 15,-1 1-5,1-6-4,2 4 2,-1-5 11,2 1-12,1 1 4,1-1-1,-1-3 0,3 9 6,-3-6-7,4-1 0,1 4-1,3 4 6,-2-4-5,2 1 1,0-2 2,1-1 6,2 1-8,1 2-1,0-4-5,0 0 9,6 1 6,-4-1-8,3-1-2,0 0-3,2-1 9,2 2-4,0-2 3,-2-2-3,0 1-8,2 3 11,0-4 2,-1-1-1,1 5-10,-1-3 3,2 1 5,-3-3-2,0 2 7,3-3 0,-3 1-5,2 0 1,-2-2 0,2-1-2,-2-2-1,1 2 3,1-1-3,4 0 3,-2-3 1,0-1-3,2 5 0,1-4 2,-2 0-2,2 1 2,-3-1-1,2-4-1,0 1 6,-1 3-5,3-2-2,-2 2 0,1-1 0,0-2 5,0 2-7,1-2 3,0-3-1,0 1 1,9 4 0,-11-6-1,0 2-2,-2-2 2,2-1 1,1 0 0,0 2-4,-1 0 3,3-4 5,-4 2-3,-1-3-4,2 1 5,-3 1 7,1 0 11,1-5 4,-1 1 4,-1-1-9,3-2 18,0 0 1,-2-5-1,3-1-7,-2-1-7,2 0 7,7-10-3,-9 7-7,6-10 5,-8 10-3,1-4 4,-4-2 8,0 4 6,-2-2 4,0 3 5,1-3 4,-3 1 4,1 1 4,-1-2 1,-1 3-3,-2-3-4,1-2 7,-1 2-5,-1-2 0,3-1-3,-5-2 1,3 2-13,0-2 7,-3 1 0,1-3-6,0 4 10,-3-1-5,1-1 7,-3 2-14,0 1 15,-1 5-3,-1-1 1,-2-6-1,0 7 2,-1 0-9,1-3-2,-3-3-4,0-1-6,-1 3-1,-3-2 1,1 8-7,0-10-5,-2 2 0,1 1 1,-2-2-4,1 0-5,0-3 7,-3 7-5,4-5-1,-4 2 1,-3 3 3,4-3-5,-3 2 3,3 8-1,-4-2-4,-1-5 2,2 11-2,-4-8-5,-1 1 3,-1 2-11,-2 2 10,0-2-3,-1 3-4,0 2 2,-1-2 12,0 3-16,0 0 10,-1 1-9,1 1-5,2 0 1,-4 1 10,3 3-8,-2-2 13,4 2-15,0 1-1,-2-1-2,2 2 5,1 1 7,-2-3-8,4 4-2,-3 0 3,0-3-6,-4 2 6,4 0-3,2-1 4,-1 1 1,-1 1-7,-3 0 0,6 0 4,-1 0 1,1 0-6,-3 0 0,4-2 5,-4 2-9,3 2 12,-1-4-3,-1 2 2,1 2 0,-1-1-12,4 1 11,-2-1 0,-1 0 0,3-1 5,-2 3 1,2-3-6,3 2-3,0 0 2,-1-1-1,3 3-2,0-3 6,-1-1 0,-1 1 1,4 1-10,0-1 1,5-1 4,-7 0 5,2 3 1,5-3-6,-5 0-3,5 0 6,-4 0-7,4 0 6,0 0 12,-4 1-12,4-1-9,0 0 8,0 0 11,0 0-16,0 0 6,-4 1-6,4-1 5,0 0 2,0 0-9,0 0 8,0 0 3,0 0-3,0 0 2,0 0-2,0 0-2,0 0 2,0 0-9,0 0 8,0 0 11,0 0-13,0 0 12,0 0-7,0 0-1,0 0-7,0 0 3,0 0 3,0 0 1,0 0-13,0 0 9,0 0-9,0 0 11,0 0 2,0 0-1,0 0-2,0 0-7,0 0 14,0 0-10,0 0 10,0 0-16,0 0 11,0 0 1,-4 3-1,4-3 4,0 0-5,0 0 0,0 0 1,0 0 0,0 0 6,0 0-9,0 0 6,0 0 0,0 0-5,0 0 1,0 0-2,0 0 0,0 0 2,0 0 0,0 0 0,0 0 2,0 0 2,0 0 4,0 0-8,0 0-2,0 0-1,0 0 4,0 0 12,0 0-13,0 0 1,0 0-2,0 0-1,0 0 3,0 0 3,0 0-6,0 0 6,0 0 0,0 0-1,0 0-3,0 0-6,0 0 13,0 0-6,0 0-6,0 0 11,0 0-8,0 0 0,0 0-2,0 0 0,0 0-36,0 0-31,0 0-23,0 0-22,0 0-18,0 0-22,0 0-26,0 0-20,0 0-20,0 0-21,0 0-13,0 0-24,0 0-222,0 0-544,0 0 241</inkml:trace>
  <inkml:trace contextRef="#ctx0" brushRef="#br0" timeOffset="47759.0196">5886 7471 178,'1'-10'187,"2"1"-14,-3 3-10,0 2-9,0-1-8,0 0-18,0 5-10,0-3-16,0 3-13,0 0-9,0 0-4,-11 23-8,5-4-7,-2 5-7,-2 5-4,-1 3-7,5 2-5,0-4-1,3 0-9,2-3-8,1-8 0,0 0-4,1-2 0,2 0 2,1-8-3,-1 1 1,2 0-12,0-3 5,2-2 11,-1-3 12,2-2 7,5-7 4,1 0 8,-1-4-3,4-4 5,-2-5-2,-4 6 3,-1-9-3,2-1-4,-3-2 0,-2-1-11,-2-1 2,-4 1-4,2-3-5,-7 0-1,-1 2-5,-2 3 0,1 8 0,1 1-3,-5 2-5,2 0-3,-1 4 2,1 5-1,1 1-8,-4 3 3,1 4-2,-3 3-3,2 2 2,-1 6-3,0 1-2,5 2-1,0 0-1,-2 1-1,5-2 5,1 1-8,3-2-1,3-3-2,0 0 5,5 5 2,-1-11-7,2 2 4,3 0 0,4-4 6,6-4-6,-2-3 3,3-4 1,-1-2 7,1-1-1,-1-2-5,-3-1-2,3 3 7,-4-5 4,2-2-1,-4-1 4,1 0 4,-3 0 7,1 1 5,-6 5 11,-1 5 13,-4 0 6,2 3-4,-3-3-9,0 6 2,-2-4-11,2 3-7,-3 2-6,0 0-1,0 0-3,1 16-1,-2 4-1,-5 6-2,2 0 4,-3 2-2,3 0-6,-2 1 0,5 0-6,-4-2 2,4-5 0,-2-3-1,2-7 5,1 4-3,0-6-5,0 1 1,0-5-2,0 1 4,0-3 6,0 1 2,1-1 24,-1-4 12,0 0 8,0 0-10,14-15 1,-1-8-7,-1-2 11,6 1-9,-3 0-10,1-1-4,2 2-5,-5 2-1,-2 5-1,-4 1-6,4 6 0,-7-2 2,2 5 8,-2 0-17,2-1-2,-3 3-10,-2 1 10,2 1-5,-3 2-8,0 0 10,7 7 0,-4 1-1,0 2-2,-1 5 3,1-4-9,-3 6 17,3 3-11,4 3-3,-3-5 0,2-3 3,1 10 5,-1-10-4,2 1-4,0-2-1,4-2 4,3 5 2,-3-6 1,1-1-1,3-2 12,-2-1-16,1 3 3,1-6-6,-2-4 3,3 0 9,0 0-2,-5-10 7,3-2-8,0-4 3,0-4-2,0-2-3,-4-1 1,2-5 7,-3 5-5,-3-5 0,1 5-13,-5-2 17,0 6-8,-2 1-2,2 1 10,-3 1-16,-1-1 12,1 7 4,0 0 4,-2 4-2,1 2-6,1-3-10,0 7-1,-2-2-9,2 2 7,-10 10 3,-1 4 26,0 1-28,-2 6-14,2 1 23,1 2-16,3-6-1,0 6-1,2 0 0,3-4 8,1-2-3,2-1 1,1 1 2,0-3-1,4 1 2,0-7-5,2 6 2,-1-2 1,0-6 2,4 3-1,-2-1-4,-2-2 0,3-1-5,-2-2-5,1-3 2,-1 1 0,2-2 1,-2-3-16,-1 3-11,3-4-18,0-8-9,0 8-12,-2-3-17,0 0-18,1-2-37,0-1-15,-1 3-32,5-5-32,-3 0-30,1 1-185,-1 2-487,7-7 215</inkml:trace>
  <inkml:trace contextRef="#ctx0" brushRef="#br0" timeOffset="48461.8835">7390 7579 73,'0'3'106,"0"-3"-15,0 8-12,1-3-4,1-1-10,-2-3 4,0-1-11,3 6 7,-2-4 22,3 1 38,-1-1 20,1-1 13,-4-1-1,12-6 13,-4-3-24,6 4-7,-5-7-15,3 0 1,1 3 1,1-9-5,-1-1-10,-2 5-6,-1-1-7,0-1 2,-2 3-1,-4 0-2,-2 5-11,1-2 4,-1-1-4,-1 4-18,-1 2 3,2-1-9,-4 0-8,2 1-2,-3 4-5,-2 0-9,-3 6-11,-3 3-4,-3 1-4,-3 8 0,-1 3 7,6 1-14,-3 1-5,8-7-1,-2 10-4,2-7 0,3 1-1,0 0 6,4 1-10,4 0 5,-1-5-5,2 2 3,4-3 2,1-1-6,5 4-4,-1-6 8,9-4-20,-2 0-18,6-4-25,-1-3-25,3 0-13,-1-6-27,-2 1-10,0-6-21,1-4-4,-3-3-13,-2-5-5,-4 0 11,1 0 31,-6-6 4,0 0 13,-4 3 35,-2-2 31,-3-3 8,-2-1 33,-1 3 18,0-4 19,-1 4 14,-2-3 21,0 2 8,-1 4 12,3 8 22,-1 1 3,-1 2 8,1 5-3,0 3-9,1 1-10,0 1-12,0 1-11,0 4-12,-3-3-3,3 3-8,-1 15-3,-4 1-5,0 10-4,-2 7 0,-2 10-3,5-10-1,-2-1-2,1 1-11,-1 0 10,3-2-5,0 2-5,3-5 2,-1 0-3,1-9 0,1 2-4,-1-2 4,5-2-2,-1 2-6,0-8-18,0-1-39,2-1-31,1-1-35,0-4-25,7-3-30,0-1-34,2-3-28,-2-3-122,-2-5-387,5-3 170</inkml:trace>
  <inkml:trace contextRef="#ctx0" brushRef="#br0" timeOffset="49206.2573">7986 7550 130,'4'-11'149,"-1"1"10,0 2 14,0 1 10,-2 0 11,2 3-13,-3 0-12,0 1-18,3 2-14,-3 1-16,2-6-13,-2 3-16,0 3-13,2-2-8,-2 2-11,0 0 1,0 0-11,0 0-8,7 8-4,-6-5 0,2 2-4,1-3-6,1 3 2,0-2-1,1-2-4,2 2 1,-1 0 3,-2-3-3,0-3 3,4 0 2,-1 2 4,-1-5 10,-1 1-2,1-4 4,-1 3 13,2-3 4,-4 2 19,0 3-17,-1-2 1,1 1 7,-2 2-4,-1-1-11,0 2-2,-1 2-3,0-7-6,0 7-18,0 0 4,-15 9-11,2-5-1,-5 11-1,0 1 2,-2 3-10,5-1-4,0-1-10,4-2-3,3 2-8,2-1 1,2 3-15,2-3-17,2 2-21,2-5-10,5-2 4,3 0-5,2 0-17,7 1-26,1-7-14,2-2-15,2-5 5,0-3-2,1-1 9,-2-6 13,-2-2 26,-4 0 1,1-3 20,-5-2 25,-2 2 35,-4 0 24,0 1 21,0 2 23,-4 1 15,-3 1 13,3 2 18,-2 0 16,0 3-3,-1 0-4,0 3-8,0 1-17,2-1-14,-2 0-10,0 4-4,0 0-12,0 0-2,0 0-5,0 0-7,3 20 4,-6-12-6,1 4 1,2 0 0,-1 0 0,-3-1-6,4-1-3,-1 0-3,-1-1-3,2-3 2,0-2-1,0 2 4,-1-2-3,1-1 2,0 3 4,0-6 15,0 5 23,0-5-3,0 0-4,0 0-7,4-17 10,-1 6-27,-1-1-1,3-4-12,3-2 9,1 3 9,5-3-22,-5 4-2,6 1-3,3 1 4,-4 3-3,2 1-5,-1 7-2,2-2-3,4 6 3,-5 0 11,-1 6-12,-2-2 2,0 4 3,-1 0-1,-3 0-2,-1 3 0,-3-2-1,0 1 7,-1-1-6,-1-4 7,-3 2-11,0-5 12,-1 2 2,-2-2 2,0-1 0,0 1 6,-2-5-10,5 0-1,-9-5 2,6 1 2,-2-1-3,3-3-3,-2-3 1,2-2-10,5-5 16,2-1-14,2-4 2,4 1-1,-1 8-3,1 4-8,3-2 5,0 2-2,0 1 6,2 7-1,-1-2-2,7 3 0,-8 6 10,0 1-13,3 9 6,-5-6-9,-3 2 7,-4 1 10,2 2-14,-4 3 0,0-1 5,1 0 7,-8 2 3,4 0-19,-3 1-45,0-2-49,1 0-54,-1-5-65,3-2-47,0 1-266,1-3-583,3-2 259</inkml:trace>
  <inkml:trace contextRef="#ctx0" brushRef="#br0" timeOffset="50016.0055">8911 7495 2059,'0'-17'-28,"-3"7"35,1 0 14,0 1 31,-2 2-12,2 0-7,-3 4-15,2-1-11,0 3 3,3 1-2,-8 2-1,5 1-8,-3 1 3,5 2 1,-2-2 0,3 2-6,2 0 5,-2 2 1,5 0-2,-1 0 2,2-2-1,1-2 8,0 1 4,2-1-1,1-3 1,2-1 4,2 0 0,0-1 7,0-4 11,1-1 25,-1 1 11,0-1 11,-2-1 4,-2-2 10,0 0-7,-3 5 3,0-4 3,-1-1-2,-2 4 1,-3-3-14,1 5-10,-2-2-8,-2-1-4,-2 2-14,-3 0 0,-7 1-5,-1 6 0,-8 2-12,1 4-1,-4-1-4,5 7-6,1-1-9,3 2-2,3-3-9,4 4-6,3-2-13,5 2-13,2 0-17,5-3-16,1 0-12,9 3-25,5-2-6,1-4-4,5-3-15,2-3-1,10-1 1,-9-3 6,0-5 3,-2-2 25,1 0 6,-5-3 7,-3-3 9,-3-2 14,-6-1 14,1 1 19,-4-3 21,-4-2 20,-2 1 21,-1 0 12,-1 0 3,-3 1 6,1 0 10,1 5 9,-1 2-1,-1 1-9,0 4-2,2 1-16,-1 1-7,2 3 0,-8 5-8,1 6-7,-1 4 1,-3 10-4,3-1-2,-2 0 1,2-1-4,1-5 2,1 7-3,3-7-2,-4-1 1,6-5-2,-2-1-3,3-5-1,0 2-5,-2-3 17,0 1 37,2-2 56,0-4 10,0 0-9,0 0-9,4-14-17,2-1-19,-1-3 2,4 1-5,3-9-11,4 2-9,-1 1-3,-1 1-9,-1 11 3,5-9-23,-1 8 18,-1 3-9,-2 1-8,0 1 0,0 7-15,-4 3 11,2 6 10,-2 3-13,0 5 3,-3 7 2,0 1-13,-3 4 4,-1 0-7,-3 2 11,0-6-2,-1 3 8,1-9-10,1 6-8,2-6 11,-3-3 5,2-4-6,2-2-21,1 1-4,2-5-15,6-5-31,3-1-29,8-5-23,-1-4-8,1-5-5,-1-6-3,7-10 11,-10 7 8,6-13 13,-6-5 11,-5-1 7,-3 8 6,-1-12 35,-4 17 35,-3 1 37,0 2 26,-2 9 18,1 0 18,-1 6 10,0 3 1,-1 1-30,-1 3-4,0 1-10,0 3-9,-5 11-1,-4 6-7,1 8-4,-4 3-14,2 2 12,-2 4-14,5-1 5,-5 10 0,5-10-9,3-3 5,0 3-2,1-5-3,3-8-1,-1 0 3,2-3-20,-1-5-47,1-2-52,2 1-43,0-3-25,-1-4-55,2-4-48,0 0-46,-4 0-158,9-11-513,-5 3 226</inkml:trace>
  <inkml:trace contextRef="#ctx0" brushRef="#br0" timeOffset="50206.7808">9624 7650 315,'-2'-17'102,"0"1"12,-2 3 32,1 4 37,3 0 23,-4 1 17,3 0 2,1 3-6,-1 0-15,1 1-20,2 1-25,6-2-14,5-2-8,2 2-10,9 1-16,4 0-12,0 3-4,-2-2-15,-1 3-5,-1 0-25,-1-3-68,-8 3-83,2 0-87,-3 3-294,-4-6-523,1 0 232</inkml:trace>
  <inkml:trace contextRef="#ctx0" brushRef="#br0" timeOffset="50760.695">11755 8156 295,'1'-5'327,"-1"2"-20,0 3-32,3-9-21,-3 5-22,-1-2-25,-2-1-18,-1-1-17,-3-3-19,-3-2-21,-7-3-9,0-1-15,-4-1-16,0-1-5,-6-1 1,3 0-17,0 0-1,2-2-12,-1-1-4,6 0-3,-1-1-1,2 1-2,5 0-7,4 5 4,2 0-13,2-1 0,1 1-4,4-2-3,1 6-3,-1 2-10,3 2 0,-3 0-4,5 4 3,-1 3-7,0 1 0,0 4-1,3 4 4,0 7-3,-2 1 0,-2 4-1,-2 7 5,-3 4 4,-3 2-5,-4-2 1,-3 4-1,-3-1-5,-6-2 6,4-3 0,-2-2-1,3-3-2,-2-1-5,9-8 0,1-4 5,1-2-11,0 0 4,3-2-4,-1 0-5,3 1 7,1-3 4,6-1 1,3 2 2,5-2 0,10-2-4,1 0-1,4 0 5,-2-2-5,2-2 2,8 2 0,-7 0-26,-5 1-41,4-1-33,-2 1-37,-2-2-33,0 2-28,-2-2-24,-3 1-33,-4 0-182,-4 1-472,2 0 209</inkml:trace>
  <inkml:trace contextRef="#ctx0" brushRef="#br0" timeOffset="51768.9307">13328 8057 82,'0'0'168,"0"0"-10,7-8-4,-5 4-1,1-4-1,1 0-3,-3-1-6,4-3-13,-5 1-12,1-5 1,0-1-7,-1 0-8,-2 3 0,-1 0-5,0 3-10,-1 3-7,-2-1-7,0 3-14,1 3-5,-5 3-5,-6 7-11,-5 6 2,0 6-7,-1 3-7,-8 13-3,6-1 0,5-6-10,3-1 0,2 1 0,4-4-9,1-7 3,5 8-5,0-9-1,4-6-3,0 2-4,1-4 5,4 1-1,0-5 5,2-3 3,7-1-4,1-7 7,3-4-2,2-3-1,-2-2-2,0-4-1,0 3 3,-1-7 1,0-5-7,0-1 7,3-11-1,-7 9 4,1-14 2,-4 14-3,-2-2 1,-1 1 7,-1 2 12,-3 5 11,1 9 10,-1 5 1,-3 0-3,0 3-8,1 3-4,-1 2-4,-1-1-12,1 5 5,0 0-8,-9 16-1,1 5 1,-5 8 3,1 3-6,-6 13-5,4-2 0,4-8-5,5-2 2,2 0-5,2-1-3,3-3-7,4-2-22,1-1-47,3-4-23,4-1-24,0-5-41,7-3-19,1-4-19,-2-3 7,3-4 3,2-3-6,-2-2-108,-1-4-331,0 0 146</inkml:trace>
  <inkml:trace contextRef="#ctx0" brushRef="#br0" timeOffset="52447.5255">13600 8130 431,'17'-18'25,"0"-4"20,-1 2 20,-4-1 10,-1-5 17,0 2 8,-3 2 8,-4 5-12,0-3 12,-2 3 8,-2 0-2,0 1-6,0 5-8,-2 2-11,-1 2-10,-2 2-9,0 3-6,-4 2-8,-7 6-2,-2 7-11,-5 3-8,-1 7-8,3-1 3,-5 14-4,9-12-3,3 0-6,2-3 2,7-4-17,-2 4 6,5-5 0,-1-4 0,3 0-3,3-2 4,1-3-1,4-2-5,0 0 11,6-8-6,0-1 3,2-3-4,-2-1-1,5-6 2,-2 0-1,0-7 3,-4 0-3,-5-1 7,4-2-10,-7 9 2,1-1 5,-3 6 20,0 0 3,-1 4-3,0 1-7,-1 2-9,-1 3-1,0 0 1,-6 15 0,2 1-5,-3 1 6,0 7-9,-1 1-2,5 0-3,-1-7 1,2 2 0,2-3-3,2-1-1,2 1-1,0-2 3,3-6 1,2-1 2,3-1 4,2-4 10,3-3-11,7-5 0,0-4-3,0-4 4,0-2-1,-1-5 4,-1 0 0,-1-7 4,6-7-3,-2-6 2,1 0-4,-5-4 0,-2 1 7,-3-3-5,-6 11 13,-2 6 8,-2 4 34,-2 10 8,0 0 9,-1 3-7,-1 7-10,0-3-7,-1 6-12,-1 2-5,0 0-1,-11 17-10,-1 6 0,-9 15-2,-2 3 3,2 3-10,0 2-1,1-3-4,6-11-6,4-2 1,1-2-5,2 3 0,-1-7-4,5-4 4,1-4-8,0 1 9,2-4-10,0-4-4,5 1 7,-1 0 3,3-1-1,6-1-4,-1-3 16,9-4-14,6-1 7,-1-4-6,2-1 4,0-3 0,0-1-4,0-3 4,-1-2-11,-2-3 16,-1-2 4,-5-3-11,-3-1 0,-4 0 6,0 0-11,-6 6 11,-2 2-8,1-1 8,-3 4-2,-1 1 1,-2 4-2,-1 1-4,-3-1 0,2 5-1,-4 1-4,0 2-5,-2 6-5,0 0 0,2 0 2,-1 5 0,1-2 1,1 2 0,3 0-5,2 3 6,2-1 1,0 3-1,2 0-1,-1 0 2,2 0 0,-1 1 7,1 0-4,-2 6-1,-2-6 6,0-1 3,-1-1-1,-1 1-4,-3-8-23,3 5-36,-3-4-39,2-1-48,1-2-44,2-2-44,-1-4-259,1-1-535,0 0 237</inkml:trace>
  <inkml:trace contextRef="#ctx0" brushRef="#br0" timeOffset="52647.7449">14200 7788 204,'-3'-9'236,"-1"-2"-9,1 8-17,1-4-15,2 3-18,-2-1-19,0 2-11,2 3-13,2-6-14,1 2-8,4 0-4,8-4 1,10-3-6,1 1-4,4-2-11,-2 4-11,-3-3-6,-1 4-5,-10 3-4,3-1-9,-10-1-3,3 1-1,-3 0-4,-1 5-13,-2-4-39,0 3-46,-1-1-57,0-2-62,-3 4-260,0 0-468,0 0 207</inkml:trace>
  <inkml:trace contextRef="#ctx0" brushRef="#br0" timeOffset="53285.2128">15144 7829 50,'7'-14'228,"2"-1"-2,3-7-7,5 2-14,-3-1-13,4 2-14,-1 7-18,-7 4-18,-1 0-14,-1 4-15,-1 0-10,-1 2-12,1 8-7,-1 1-12,-1 3 0,1 5-1,-5 12-9,1-1-8,-7 5 0,-2-2-5,2-2-3,-5 0-8,0-4-1,3-6-4,1-6-5,2 0-1,-2-2-2,2-3 5,1 0 10,3-2 37,0-2 32,0-2-10,0 0-16,0 0-5,7-23-9,6 1-12,4-4-8,1 0-3,3 2-3,-1 0-4,1 2-13,0 1 2,-1 3-11,1 7 6,-4 3-3,0 0-3,-1 7-2,4 2-7,-5 4 5,0 2 3,-3 5-4,-3 4-4,1 2-1,-3 4 4,-7-3 15,0 6-20,-3-5 3,-1-2 0,-3 0-6,0 1 8,-3-5 1,3 0-3,-1-8 13,2 1-8,1-2 13,0-2 14,1-2 0,0-2 0,1-3-4,2-3-8,2-6-2,2-6-4,5-8-5,2 2 2,4-1-4,0-1 7,3 4-15,3 0 4,-2 3-8,-2 2 3,1 6-8,-3 2 1,0 7 3,0 0-3,-1 2-8,-4 2 2,1 5 4,-3 1 3,3 5-2,-3 2 3,-3 2 1,-1 2-7,0 0-6,-3 1-39,-3-1-57,3 2-60,-1 0-54,-1-2-36,4-2-10,2-2-33,2-3-191,2-4-531,6 0 236</inkml:trace>
  <inkml:trace contextRef="#ctx0" brushRef="#br0" timeOffset="53747.3801">15988 7863 161,'9'-24'213,"0"2"1,-1 0 5,-5 0-7,-1 2-6,1 0 2,-5-5-4,1 12-8,1 4-19,-2 5-20,-2 0-16,-3 4-17,-5 4-24,-10 7 0,2 7-11,-12 6-6,8-2-12,3-1-12,1 0-11,5 0 0,-1-2-8,7 2-7,3-6-5,2-3 0,2 0-7,2-3 3,2 0-2,6-2-5,1-3 0,7-4-2,-2-5 4,9-2-5,-2-5-6,0 0 1,-1 2 2,0-2 1,-8 2-4,0 2 0,-4 3 9,-1 1-5,-3 0-5,1 1-4,-4 3 0,-1 0-5,4 7 6,-5 3-3,-2 0-1,-4 6 3,2 4 0,-1-3 0,0 2-4,0-3 5,2 1-2,1-5-2,2 5-1,-1-7-1,4 1-3,2-2 8,0-7-1,4 1 0,4 0 2,4-6 1,6-4-4,-1-3 3,5-2 5,-2-2-8,1-3 1,-1-4-2,4-13 2,0-1-3,-2-2 4,-5-5-7,1 0 2,-1-1-1,-7 11 5,-1 3-1,-3 1 4,-3 10 12,1 3 12,-5 2-2,2 8 0,-3-3-9,-2 5-12,0 3 8,0 0-6,-9 20-1,-7 8 4,-4 11 9,-2 1-12,-1 2 2,1 3 8,2-4-12,7-10-6,3 1 2,2-3-2,2-3 1,2 1-5,4-8-6,4-2-32,-1-5-20,0-2-9,4-3-30,3-2-42,1-3-69,5-4-36,-2 0-217,1-6-503,-3-1 222</inkml:trace>
  <inkml:trace contextRef="#ctx0" brushRef="#br0" timeOffset="53956.0509">16312 7824 89,'-2'-4'165,"1"2"0,1-2-19,0 4-6,-2-3-15,2 3-14,5-7-16,0 4-1,5 1-22,5-2-35,1-1-44,8 0-40,0 1-14,4 1-32,-2 0-80,0 1-185,0 0 83</inkml:trace>
  <inkml:trace contextRef="#ctx0" brushRef="#br0" timeOffset="54467.9915">16648 7768 194,'5'0'259,"-3"-2"-17,1 0-14,1-1-5,-4-4-2,0 7-22,2-5-17,-4 2-16,2 3-11,0-6-20,0 6-17,-5-1-13,5 1-12,-20 10-8,8-2-9,-10 6-10,3 1-6,0 6-10,3-4-5,-2 3-7,4-1-11,4 3 3,3-5-4,3-2-6,4 3 0,0-2 2,4-2-8,3-2 1,-1-3 0,8-2 1,8-2 2,1-3-4,2-4-1,3 0-3,0-5 3,1-1 0,6-9-1,-8 5-4,8-8 3,-11 2 1,0-1-5,7-11 0,-10 4 0,-1 1 3,5-14-4,-3-3 0,-3 0-5,-5 15 7,0-1 9,-4-2 11,0 6 10,-6 5 28,3 8 9,-7-1-2,4 3-13,-2 2-5,-2 3-14,0 2-3,0 2-8,-13 11-4,-4 13 0,-4 14 1,-4 0-6,1 2-2,1-2 4,2 1-8,7-7-5,3-3-1,-1 0-1,1 0 9,4-4-13,0 0-2,3-8 9,0-4-7,1-4-3,2 0 3,-1-3-2,1-1 21,-1 0-16,5-3 2,0-1-6,-3-1 9,18-8-10,2 1 6,7-6-10,-3-1 11,4-2-5,-3 3 6,1-1-5,-1 2 13,-3 2-18,-7 5-1,-1-2 1,-6 5-5,1-1 1,-1 3 2,1 3-1,-2 1 3,-1 1-8,0 4 9,1 1-4,0 0 5,-1 4 1,-2-4 0,3 3-1,1-2-5,-5-1 6,3-2 0,1 1 3,0-2 5,-2-2 56,4-2 44,1-1 27,4 1 7,1-3 2,-3-4 0,4-1-8,-1-2-2,3-3-9,-4 0-15,4-3-8,1-4-7,-1 0-13,-5 6-8,5-3-14,-4-2 2,-4 3-9,0 3-5,-3 2-3,-1 0-6,-2 4-2,-2-1-6,2 1 1,-3 0-11,2 2-13,-1-3-38,-2 5-30,0-3-58,0 3-60,-12-3-42,2 3-36,-5 1-38,-5 1-52,-1 4-55,-2 1-338,-5-2-797,3 3 353</inkml:trace>
  <inkml:trace contextRef="#ctx0" brushRef="#br0" timeOffset="64684.3919">11052 13965 137,'3'-10'249,"-2"-2"-6,1 4 6,-1 0-12,-1 3-21,0 1-19,0 4-14,0 0-31,0 0-16,-11 11-21,-2 12-5,-3 17-14,-2 2-10,0 1-9,1 3 2,5 4-16,3-1-11,4-3-3,3-14-6,4 1-3,3 0-8,4-4-4,6-5-5,1-3 7,5 5-4,1-13-3,2-4 4,0-6-7,3-6 4,0-1-2,1-7-3,-1-4 5,-3-3 6,-2-2-6,-1 2 7,-5-8 6,-4-3-1,0 2-1,-5-6-4,-6-3 5,-4-10-13,0 12 5,-2 7-3,-5-5 3,-1 3-5,-5 2-12,1 4 0,-6-1-3,-2 6-21,1 6-13,-2 4-23,-1 3-27,2 0-27,-1 13-43,1 6-29,2 7-50,6 3-228,-2 5-489,5 4 218</inkml:trace>
  <inkml:trace contextRef="#ctx0" brushRef="#br0" timeOffset="65193.8476">11238 14466 284,'0'0'318,"0"0"-31,0 0-33,4 3-28,-6 2-24,-3 4-20,-2 9-19,-5 10-16,-2 13-12,-5 8-22,1 3-4,-9 28-9,10-24-24,-1-4-3,2 2-7,1-1-2,4-5-11,2 4-15,1-18 4,1 25-5,4-28-2,0-2-4,0-1 8,2-1-15,1-1-3,1-11-1,-1-3-3,2-2-3,-1-2 3,-1-1-7,0-5-4,0-2 3,0 0 4,9-7-3,-5-6 9,1-2-4,0-3-4,-1-7-3,-1 11-5,-2 2 0,-1-1 2,0 5 3,0-5 1,-1 8-3,-1-2 0,-2 7 7,-5 0-4,-3 5-10,-9 5 4,-2 8-8,-6 11 2,-1-1 4,-4 1-1,-1 2-6,5 2 3,0 4 6,8-16-2,3-3-2,-1-1-2,7-5 0,4 0 0,1-6-7,4-1 6,1-1 3,3-4 10,0 0-11,9-15-4,3 3 7,9-11 0,9-9 2,4-5-1,-2 2 3,3-5-2,1-1 1,-2 4-5,-1 3 8,-2 5 13,-8 8-6,-5 2 6,1 5-3,-8 6 6,1 7-1,-3-4-2,-1 4 0,1 2-12,-1 5 13,4 9 2,-4-1-1,6 7 4,-1 5-11,1-3 11,3 27-4,-3-23-14,0 5 15,6 9-7,-6-12 1,0-4 0,-2 3-8,3-2 14,-3 3-13,-2-8-6,-4-5-28,1-2-44,-4-2-49,-2-3-52,-1-3-61,-1-4-61,-2 1-191,3-3-521,-13-8 230</inkml:trace>
  <inkml:trace contextRef="#ctx0" brushRef="#br0" timeOffset="65597.7175">11069 14651 183,'-13'-4'199,"-3"8"-20,-6 4 0,-3 4-31,-7 13-17,5-6-4,-7 6-14,0 6-13,3-1-5,9-5-3,-1-3-2,4 0-5,3-2 4,5-8-17,-1 2-8,5-7-17,3-1 8,0 2 1,1-5 9,0-2 10,3 1 19,0-2 12,0 0 16,0 0 10,16-7-3,-5-3 5,10-5 2,0 3-4,1-7-2,1-6-1,-1 0 6,7-8 9,-2 2 3,-5 10-4,-4-1 5,1 10-7,-1-6 4,-1 1-6,-7 5-2,0 5-14,-3 0-4,-2 2-15,0 2-15,-1-1-1,0 4-22,-4 0-8,10 5-13,-1 2 3,1 5 1,1 2-5,9 3-3,-5 3-29,5 0 19,4 1-1,-3-2-2,0-1 1,4-1-16,1 1 9,7 3-9,-11-6-26,3-4-58,0 2-62,-2-5-48,-1-3-46,-4 3-68,0-3-72,-3-2-57,-4-5-261,2 0-742,-5-1 329</inkml:trace>
  <inkml:trace contextRef="#ctx0" brushRef="#br0" timeOffset="66445.2595">10785 17256 127,'-17'17'288,"4"-7"-25,6-3-18,-1-5-22,3 2-18,1-1-13,0 3-13,1-2-2,3-4 4,0 0 39,13-1-1,2-3 14,4-6 6,4-9 1,15-6 6,3-3-23,-1-5-10,20-21-24,1 1-10,-3 1-18,5-5-10,2-9-17,1 8-7,4-10-6,4-3-10,2-7-17,1-5-9,6 3-10,4-2-4,-3 10-6,2-3-9,-2-3 1,2 6 2,0 6-14,-3 23-1,-1-25-9,-5 9 0,-8 4-8,-4-6 2,-3 1-1,-3 13 9,-19 13-15,0 2-3,1-4-2,-1 6 7,-6-5-12,1 3 2,-6 4 1,-6 7-2,-3 3 1,-5 2 13,-2 4-15,-5 6 3,-1 0-5,1-4 2,-3 7 1,-1-1-4,0-7 3,-1 8 0,0-3-12,-1 4-8,-2 2-18,0-10-31,0 5-44,0 5-30,-5-4-18,0-4-17,-4 2-2,-5 0-9,-1-1 8,-1 5 6,-7 0 19,1-1 15,-3 10 8,1-7 11,3-3 11,-3 8-1,1-2 21,8 5 8,-5 1 7,4-2 8,7-5-2,-3 2 13,7-3 15,0 2 2,5-3 13,0 0 7,0 0 10,0 0 39,0 0-1,20-7 29,4 5-1,4-6 4,12-4 13,-2 9 8,1 1-18,-12 12-13,-2-6-4,-4 3 3,-2 6-15,-7 2 3,1 5-2,-9 8 5,-5 1-13,-5 5 15,-8 15-18,-6 7-8,-2-13-6,-2 2 5,0 0-44,4-19-73,1-1-86,-4 13-96,9-15-112,-4-1-269,8-9-707,2-1 313</inkml:trace>
  <inkml:trace contextRef="#ctx0" brushRef="#br0" timeOffset="66848.9997">13392 15614 356,'3'-10'388,"-3"3"-9,1 4-68,-1 3-34,0 0-30,-6 24-22,1 7-21,-4 3-26,2 12-12,-3 12-15,2 3-18,-5 22-17,3-33-4,5 5-13,-4-3-6,6-4-15,3-3-7,-1-13-6,1-1-12,4-5 27,-2-7-44,3 2-3,5-9-9,-1-5-11,2 8-20,0-15-43,3-5-39,0-1-53,3-7-70,-3 4-48,0-13-262,-4 6-565,-1-6 250</inkml:trace>
  <inkml:trace contextRef="#ctx0" brushRef="#br0" timeOffset="67580.4274">13185 16136 50,'-2'-5'251,"4"-5"-15,5-2-15,6-10-4,5 5-4,4 1-7,16-2-1,0-3-12,5 9-7,-3 3 4,4 1-33,-2 16-8,-4-4-17,-11 2-6,-6 5-13,3 3 8,-7 2-7,-3 7-4,-4-1 8,-3 4 7,-3-6 3,-5-3-3,-2 2-8,0 0-5,-2-2 4,-2 0 1,-2-2-3,1-1 2,3-4 2,1-1 12,0-3 21,-2-4-12,4-2 2,2 0-23,0 0-11,-9-12-13,9-1-6,0 0-11,4-10-8,3-6-7,3 3-12,3-1-1,1 5-6,4-2-7,-1 2-2,3 5 8,0 1-14,-5 10-7,4-4-11,-4 9 4,3 2 1,-4 2-4,-4-1-4,2 9 0,-3 0 5,1 13-7,-3-9 1,-2 2 2,-3 0-4,-2 1 3,0 13-5,-2-13 2,-3-2 3,1 0-2,0-8-3,-2 1 4,1-2-1,-1-3 1,1 0-4,2-4 2,-2-8-8,2-1 4,3-3-2,3-15 0,4-3 0,2-3-3,-1 0 0,9 5 6,1 4-7,-1 1-2,0 2 4,4 5-2,-4 6 2,-3-2-1,0 12-1,1 3-1,0 9 5,-7-7-4,2 9 0,-3 3-6,0 7 8,-1-7 3,-2 8 1,-1 3-3,-3 0 7,1 2-8,-4 2-6,2-13-19,1-2-39,1 1-40,2-7-26,0-7-31,2 4 5,2-3-5,5 2 7,0-9 13,3-3 8,6-8 2,3-2 8,0 0-2,6-24-7,-1 4 13,-5-4 10,-3-4 14,1 4 7,-4-12 19,-4-3 4,-3-3 7,7-24 10,-8-1 23,-2 32 14,0 0 6,-3 17 19,2-4 18,-4 3 24,-1 2 12,0 6 29,1 1 28,-3 11 1,3 4-1,-3 4-6,1-2-24,-1 5 0,0 3-11,0 0-18,-1 23-11,-2 3-1,0 8-3,-1 19-34,-1 34 31,0 5-4,-5-11 13,1 3-8,0 6 4,-3-1 10,-3 5 1,-1-6 3,1-2-8,0 5-9,-5-10-4,10-28-9,-4 6-14,0 21 10,-3 3-5,6-41-16,3-8-38,-2-2-52,1-3-57,2-1-38,0-11-14,3-7-35,1-1-46,0-6-65,1-5-42,2 2-210,-5-12-637,8 5 282</inkml:trace>
  <inkml:trace contextRef="#ctx0" brushRef="#br0" timeOffset="67833.5006">14181 16779 1258,'15'-48'-76,"3"1"39,1 0 34,-1-2 42,0 7 33,-3-10 30,1 7 32,4 0 15,-4-3 27,-2-2 13,2 3 18,1 1 24,0-1 22,-3-3-4,3-5-1,0 9 8,0 0-6,-3 19-21,1-4-19,8-6-14,-9 11-15,6 5-19,4 5-10,-3 0-14,3 1-17,-4 10 0,1 2-25,1 11-10,-2-4-16,-2 10 2,-1 4-7,-7-3-1,-3 2-10,0 7-14,-1 4 4,-5-2-2,-5 2-3,-3 1-1,-3-2-6,-4-3-1,-6 3-9,-1-5 6,-3-1 4,-1-5-5,1-3-5,-3-3-6,3-1 5,2-3-6,-1 1-6,9-6-20,1-2-37,2 1-44,3-3-59,1-2-69,1 2-83,6 3-91,-7-4-99,7 4-251,-3-6-805,3-2 356</inkml:trace>
  <inkml:trace contextRef="#ctx0" brushRef="#br0" timeOffset="73209.2821">14864 15741 32,'0'0'283,"0"6"1,1 0 1,1-1 4,2 0 4,3-1 0,1 1 14,6-2-28,2 3-20,6-4-21,-2-1-28,7-2-15,-2 0-23,-1-1-17,1 0-21,-1-1-29,0 3-35,0-5-65,-10 5-58,-2-2-51,-4 2-86,-1-3-63,-1 5-69,-5 1-173,-1-3-536,0 0 239</inkml:trace>
  <inkml:trace contextRef="#ctx0" brushRef="#br0" timeOffset="73440.3278">14927 15977 11,'-10'9'286,"6"-1"2,-2-4 16,2-2-21,1 5-19,3-3-14,5 0 30,3 1-5,3-1-20,6-1-20,4-1-17,3 2-25,3-4-19,-4 3-29,0-2-53,0-4-75,-6 3-90,-3-3-116,2 1-127,-1-2-183,-2-4-540,2 2 238</inkml:trace>
  <inkml:trace contextRef="#ctx0" brushRef="#br0" timeOffset="74089.6481">15312 16054 41,'8'-3'304,"-2"3"-19,2-2-17,3-3-17,4-1-18,-1-1-5,1-3-20,6-3-14,-4-2-7,1-2-14,-3-3-10,1 1-7,-2 0-6,-4-4-17,0 3 18,-3 6-15,-4-4-7,-2-1 11,-1-1-18,-3 3-15,1 7-6,-7-8-14,2 5-3,-3 3-14,-1 1-9,1 9-4,-4-5-7,0 8-10,3 1-6,-5 1-7,2 5-11,3 4 12,-2 8-8,6-8-1,0 8-5,5 5-7,2-3 10,2 0-6,2 11-1,6-12 2,-3 2 6,0-1-11,6-3 1,-3-7 2,1 9-13,2 1 20,-3 0-12,-2-8 12,-1 0-5,-4-4-5,-1-2 11,-4 1-11,1-1 8,-5-3 6,-1-2 12,-3 0-24,-5-5-6,-5 0 10,-3-3 1,6 1 1,-2-8 2,1-2 2,7 0 5,0 0 3,3 0-1,2-1-2,2 0-11,4-3 12,4 0-18,3 4-21,5-8-14,5-3-50,1 5-37,4-3-27,8-11-33,-6 17-28,1-1-40,9-4-35,-9 6-37,1 2-246,-1 1-606,-2-2 268</inkml:trace>
  <inkml:trace contextRef="#ctx0" brushRef="#br0" timeOffset="74365.1207">15760 15787 188,'0'0'209,"5"3"19,-5 1 15,0-4-2,-7 14 10,3-6 1,-3 7-2,-6 7-14,-1 1-8,0-1-23,8-8 1,-3 11-39,-1 4-6,3-4-13,2 1-11,2 2-25,5 0 29,2-1-44,2 6-6,0-14-2,6 3-6,-2-8 15,8 2-35,-1-2 2,4-7-5,-7-7 4,3 1-1,5-5 15,-6-10 10,5 2 1,-1-5 9,-9 4-1,5-8 2,-2-2-7,-7-1-13,4 1 2,-8 3-11,0-6-6,-3-1-3,-6 11-10,-1-11-6,-5-4-9,0 11 10,-2 0-18,-7 8-10,4-2-12,-3 2-22,-3 3-29,3 4-50,-3 5-31,8 0-42,-1 0-32,2 4-54,-1 1-62,7 0-53,-2 0-301,4 5-724,4 1 321</inkml:trace>
  <inkml:trace contextRef="#ctx0" brushRef="#br0" timeOffset="74803.4834">16095 16075 104,'3'1'362,"-1"1"-9,1 0 2,-3-2-28,10-2-25,-1 0-11,0 1-34,8-4-19,4-7-12,3 2-14,-1-1-9,-1 0-3,-2-5-2,1 0-6,-3-2-17,-1-2 2,0 1-2,-7 4-20,-3 1 6,0 0-12,0-1-11,-1-10-10,-4 14-19,-2 1-7,-2-4-11,-1 4-16,-4-4-7,-1 1-4,-5 6-11,2-3-6,-3 4-10,-2 3 2,4 3-5,-4 2-6,-5 8-9,1-1 0,3 6 0,3 8-2,1-9-6,6 2-4,-1 8-1,2 2-5,6 7-3,7-7 3,-2-1 1,4 4 0,4 0 2,1 0-1,0 0-3,1-2 4,0 4-1,-4-7 1,0-1 0,-1-1 4,-2-7-7,-2 0 3,-1-1-6,-3-1 5,-2-4 9,0 1-4,-5-3 2,-6 3-14,-4-4 6,0-2-5,-8-4 0,2-4-5,-3-2-1,0-1 6,0 5 4,2-13-3,2 7 0,6-4 5,0 0 1,3 4-5,0-6-7,2 5-18,2 1-18,4-4-31,6-5-23,1 7-66,10-10-38,6 7-50,4-6-45,11-6-45,4-4-38,1 5-5,4 4-232,-1-3-666,-2 1 295</inkml:trace>
  <inkml:trace contextRef="#ctx0" brushRef="#br0" timeOffset="75086.0569">16451 15948 1915,'38'-16'-118,"-10"9"44,-4-1 72,-1 2 20,-5-5 39,-5 7 47,-6 2 36,1 4 31,-3-3 26,-3-1 13,1 0-3,-3 2-25,0 0-26,0 0-10,0 0-4,0 0-29,-11 17 2,1 0 1,-3 3-17,-1-3 10,0 7-10,1-2-4,5-10-10,-2 13-14,0 0 6,3 5-2,2-3-6,3-9-6,-1 2-1,5-1 6,1 0 1,-1-4 1,1-3 12,0-1 36,4-1 9,0-7 16,7 0 8,0 4 10,7-5-4,0-6 13,2-7-2,-1-3 23,1-6-43,11-6-11,-13 7 10,0 4-14,-4-1-24,-1 1 23,-4 5-12,2-7-34,-5 2 17,-6 3-26,1-6-4,-3-2-9,-2 3-8,-5 2-10,1-1-35,-4-1-42,-1 2-34,-5-1-50,2 6-34,-1 2-48,0 2-62,1 3-48,-1 0-51,0 3-77,0 1-67,1 1-398,3 1-975,2 6 431</inkml:trace>
  <inkml:trace contextRef="#ctx0" brushRef="#br0" timeOffset="78338.6327">5870 12014 7,'-1'-2'67,"1"2"-19,-4-4 3,1 1 1,3 3-2,-7 0-1,1-1 18,1-2-18,3 0 0,-4 3 11,6 0 13,-11-1-4,8 1 8,-2-1 2,5 1 6,-7-3 0,1 6 1,6-3 0,-6 0-8,6 0 4,-4-3-17,4 3 2,0 0-17,0 0 1,0 0-2,0 0-4,0 0-5,0 0-8,15-2 10,-2 0-3,3 2-4,6 0 3,4-1-13,12 0 17,3 1-2,1-6 0,2 4 6,22-1-2,-21 0-1,3-2-3,1 6 6,20-2-16,0 2-3,-18-2 1,21 1-3,-22 3 0,19 2-7,-1-2 2,-21 1-4,1-3 2,22 2-1,-21-3-6,0 4 0,22-2-10,-25 1 13,23-2-1,-25 0-3,0-2-2,-5 1-1,5-1-1,-6 3-3,0-2-3,-11 0 5,-1 3 4,0-3-6,-4-4 2,-2 3 9,-5 1-15,0-3 0,-5 6 1,-2-6-3,-3 3 0,0 0-9,0 0-14,-5 0-14,6 0-3,-6 0-14,0 0-21,0 0-12,0 0-12,0 0 5,0 0-11,0 0-8,-16-2 4,8 2-25,-7 2-5,3 2-99,-6-1-261,-3 1 116</inkml:trace>
  <inkml:trace contextRef="#ctx0" brushRef="#br0" timeOffset="78848.5177">5953 12039 41,'-25'-4'73,"2"3"4,8-2 22,-1 1-8,2 3 3,2-5 2,2 3-9,-4-3-3,5 1-4,-2 2 4,4-1 3,1 2 6,1-1 6,-1 0 0,6 1-1,-7-1-5,7 1-1,-6 1-7,6-1-6,0 0-7,-5-3-3,5 3-10,0 0-5,0 0-4,-3-2 0,3 2 6,0 0-21,0 0-3,0 0 4,0 0 0,20 5 9,-5-6 3,8-1 4,4 0 3,15-1-6,0-2-5,0 1-3,5 1-4,1-1 13,2 2-16,21 2-1,-2-6-10,-1 4 3,-19 4-2,23-3 0,-2 0-1,-22 1-8,23 0 2,-5-3-2,-17 3-1,0-1 6,23 1-4,-23-2-2,2 2-5,18-3-2,-23 4 4,1 0-2,-2-3-2,-4 0 0,-2 2-4,-11-4 1,-1 4 3,-4 0 1,-9-2-5,-5 2 8,3 0-6,-4 0-1,1 0-1,-4 0 6,0 0 0,0 0-1,-5 0 2,7-2 6,-7 2-9,3 0-2,-3 0-2,0 0 1,4-1-6,-4 1 0,0 0-4,0 0-8,0 0-9,0 0-21,0 0-25,-14 7-27,3-4-28,-6-1-23,-4 3-26,-4-1-36,-5-1-168,-11 0-408,2-1 181</inkml:trace>
  <inkml:trace contextRef="#ctx0" brushRef="#br0" timeOffset="79456.7414">5869 12008 161,'0'0'207,"-9"-3"-24,6 3-14,3 0-16,0 0-20,-5-1-11,5 1-13,0 0-9,0 0-3,14-3 6,0 3-3,8 2-3,3-7-3,4 4-5,11 0-2,2 1-2,1-3 1,8 3-12,17-2 0,1 4-4,0-2-5,0 3-10,-1-1-12,5 4 6,-3-2-5,2-2-4,-2 2-6,2 1 8,-3-2-10,0 2-4,-18-3-1,18-2 0,-24 7 0,0-7 6,0-1 5,-4 3 6,1-4 4,-4-2 14,-15 3-3,1 0 10,1-1 6,-11 0 3,-1-1 12,1 2-3,-4-1 19,-6 2 3,3 0 7,-1-1 10,-3-2-16,1 2-12,-4 1-7,0 0-13,7 0-8,-7 0 4,3-1-19,-3 1-7,0 0 5,0 0-14,8-1-5,-8 1-6,0 0-4,0 0-4,0 0 6,0 0-8,0 0-3,0 0 0,0 0-10,0 0 6,0 0-1,0 0-14,0 0 4,2 2 2,-2-2 5,0 0-4,2 3 11,-2-3-12,0 0 4,0 0-7,0 0 4,0 0 11,0 0-19,0 0 0,0 0 4,0 0-3,0 0 4,0 0 2,0 0-6,0 0 16,0 0-21,0 0 11,0 0-5,0 0 2,0 0 20,0 0-18,0 0-1,0 0-4,0 0 1,0 0 1,0 0-2,0 0-8,0 0 11,0 0-10,0 0 2,0 0-8,0 0-11,0 0-25,0 0-15,0 0-23,0 0-15,0 0-32,0 0-31,0 0-56,0 0-62,-4-9-51,4 9-238,0-4-623,0 4 276</inkml:trace>
  <inkml:trace contextRef="#ctx0" brushRef="#br0" timeOffset="84795.3243">15424 11474 106,'-4'-5'341,"1"1"-13,-1-1-23,1 1-28,0 1-31,-1 1-26,3-2-22,1 4-22,0 0-17,-2-4-18,2 4-18,0 0-10,0 0-19,0 0-1,7 19-6,-1-8-8,5 6-13,2 4-4,2 7-5,1 1-31,9 12-54,-2 1-41,4 3-63,2 2-67,9 24-65,-4 2-171,-9-28-470,6 3 209</inkml:trace>
  <inkml:trace contextRef="#ctx0" brushRef="#br0" timeOffset="85033.2877">16096 12654 3170,'4'14'8,"-1"-4"-23,0 1 28,1-3-26,-1 0 6,0 1-1,-2-6 2,0 2 0,1 2 3,1-2 1,1 7-2,2 2 0,-1 10 6,2-7-3,2 9 1,2-1-1,0 6-6,4 13-1,0 1-20,-1 0-36,4 4-45,1-1-53,8 25-71,-9-26-186,4-1-454,-1 3 202</inkml:trace>
  <inkml:trace contextRef="#ctx0" brushRef="#br0" timeOffset="85279.0664">16603 13880 102,'4'9'189,"-1"3"-13,0-1-24,1-1-8,-1 2-12,4 2-15,0 4-12,0 6-10,4 2-7,-3-2-25,2 9-38,-1-1-28,5 14-36,-4-12-32,4 10-26,-3-12-100,2 1-212,1 15 94</inkml:trace>
  <inkml:trace contextRef="#ctx0" brushRef="#br0" timeOffset="85511.4253">16803 14468 346,'14'27'6,"-2"4"47,0-2-11,1-2 12,-5-1 2,5-1-7,-3 1 6,0 2-10,-2 0 5,2-3-2,1-2 3,-2 2-10,0 1 11,1-1 14,0-1 7,0 3 4,2-1 1,0-1-6,2 0 2,0 0 9,-4-2-2,4 0 4,-1-1-5,1-1 7,-3 2-11,2-4-7,-6-3-9,2 1-7,-4-4-4,2 6-5,-3-5-2,2 1-7,-4 2-4,2 2-2,1 5-5,-4-6 2,1 0-8,-1 1 6,2-2-9,0 0-6,-1 1-11,3 1-23,-2 0-24,4-3-34,-3-7-59,3 0-210,-1-1-380,4-3 168</inkml:trace>
  <inkml:trace contextRef="#ctx0" brushRef="#br0" timeOffset="85843.9868">18941 10626 12,'2'-4'224,"1"0"-10,-2 0-1,3 2-11,-1-3-8,-3 5-6,4-3-17,-4 0-16,0 3-14,3-2-14,-3 2-17,0 0-11,0 0-7,0 0-13,0 0-8,-14 15-15,4 1-3,-10 7 2,-11 13-3,-14 22-7,-7 5 3,4 4-11,-4 4-37,0 0-62,-3 6-47,-1 3-47,-3-13-53,2-2-142,4 0-380,2-3 170</inkml:trace>
  <inkml:trace contextRef="#ctx0" brushRef="#br0" timeOffset="86087.19">17823 11993 103,'-13'12'153,"2"-4"-11,1 6-16,3-6-15,0 0-14,1 0-2,1 0-21,-2 1 0,1-1-5,3 3 2,-2-1-9,-1 0-9,-1 3-14,1 3-47,-1 1-48,-6 10-29,-2-3-102,-2 2-202,-2 2 89</inkml:trace>
  <inkml:trace contextRef="#ctx0" brushRef="#br0" timeOffset="86106.1803">17195 12809 42,'-20'21'103,"3"2"-9,0 6-12,3-6-11,-3 1-6,1 5-16,1-2-33,3-3-103,-4 4-95,-1 3 42</inkml:trace>
  <inkml:trace contextRef="#ctx0" brushRef="#br0" timeOffset="86343.6203">16539 13803 71,'-22'20'193,"3"6"-20,0-4-19,1 3-22,0 2-62,2 0-53,1 3-69,-8 11-75,10-8-137,-1-2 61</inkml:trace>
  <inkml:trace contextRef="#ctx0" brushRef="#br0" timeOffset="86598.8015">16093 14548 81,'-29'38'152,"-1"0"-5,5-3-15,-3-1-4,1 6-31,0 1 18,2 2-1,-2-5 4,0 1 11,1-3-9,7-8-4,-5 7-12,7-9-4,0-3-5,2-2 5,-1-1-11,2 4-12,3-10-5,1-1-7,0 11-7,2-17-8,2 3-5,1-5-6,-1 2-6,3-2-4,1 0-5,1-3-13,-3 1-16,1 2-18,3-4-10,0-1-18,0 0-14,0 0-40,0 0-52,8-7-177,-3 1-362,0-3 161</inkml:trace>
  <inkml:trace contextRef="#ctx0" brushRef="#br0" timeOffset="87898.8042">8396 12492 292,'0'-5'307,"0"2"-24,0-1-27,0 4-28,0-5-30,0 5-24,0 0-14,0 0-17,3 12-11,-2 0-15,0 7-8,2 8-11,-1-3-14,-1 3-10,0-2-4,0-7-8,1-3-8,0 2-9,-1-8 4,2 3-8,-1-6-1,0 1-2,1-1 1,1-3 21,6-3 18,4-3-4,6-6 3,8-4 3,12-11-10,-1-4-4,20-16 7,-18 12-16,18-19-4,0 1-9,-4 4-5,0-3-10,-14 19 4,0 0-1,-3 4 1,-1 2-9,-14 10-3,-3-1 7,0 0-10,-7 7 0,-2 1 1,-4 3 1,-2 1-1,0-1-2,-1 1 22,0 1-31,-4 2-10,3-4-23,-3 4-32,0 0-44,0 0-45,-16 0-41,1 5-48,1 3-44,-8 6-253,-3-1-576,-8 6 255</inkml:trace>
  <inkml:trace contextRef="#ctx0" brushRef="#br0" timeOffset="88395.8275">8235 12789 67,'-3'-10'286,"-1"2"-3,1-5-8,-1 3-11,1 0-10,2 2-10,-1 0-16,1 3-23,-1 2-22,1 0-37,1-3-2,0 6-18,-3-2-21,3 2-4,-2 11-10,2-3-7,2 7-6,1 6-16,-2-2-3,4 8 1,-1-4-15,-3-3 0,5-2-9,-2 0 0,3-2-7,-1 1-5,4-1 6,0-1-3,0-3 0,5-5 4,8-2-1,3-4 12,12-7 15,4-2 5,4-8-4,-4-4 24,24-9-19,-18 5-3,20-17-10,-3 4 8,2-8 4,-8-4-8,2 1 3,-3 4-13,1 3 1,-20 14 0,1-1 1,-5-1-5,-1 0 8,-12 10-2,1 6 7,-2-4 10,-4 2 19,-3 6 12,-6 2 1,1-1 2,-4 0-11,1 1 3,0 5-4,-4-3-6,3 3-9,0-2-11,-3 0-4,2 3-6,-3-3-10,-1 4-4,0 0-2,3-1-1,-3 1-7,0 0-3,2-3-3,-2 3 1,0 0-7,0 0 1,0 0-4,0 0-4,4-5-4,-4 5-10,0 0 0,0 0-9,0 0-25,0 0-28,0 0-48,0 0-18,0 0-30,0 0-28,0 0-26,0 0-24,0 0-44,0 0-36,0 0-55,-9 12-269,5-9-701,-2-3 311</inkml:trace>
  <inkml:trace contextRef="#ctx0" brushRef="#br0" timeOffset="90408.8437">4989 13999 28,'0'0'141,"-2"2"-6,2-2-21,0 0-9,0 0-33,0 0 19,0 0-12,10 6 0,-2-4-2,2 0 14,11-2-11,2-2-7,4 4-4,12-2-1,2-4 9,4 3-7,4-4-4,22-6 10,1 5-15,-24 6 1,29-9-6,2 2 7,1-1 1,7 1 0,5 0-1,-1 2-4,4 5-6,-1-5 3,6 2-11,2 4-2,2-1-2,-3 2-7,0 5-4,0-6-2,-3 1-2,-5 4-6,-1-6 1,-5 8 1,-6-5-8,-12 4 1,-20-2-1,-3-1-14,-1 0-14,-5 0-17,-12-2-15,0 4-17,-7-5-19,-5-2 0,-1 2-6,-6-1 1,-1 5 8,-4-7 1,-1 0 1,-3 2-1,0 0 7,0 0 13,-17-8 0,3 6 2,-7-1 3,-1 1-16,-2 2-20,-3 0-36,-13 1-69,0 3-210,-1-4 93</inkml:trace>
  <inkml:trace contextRef="#ctx0" brushRef="#br0" timeOffset="90941.6777">5015 14219 7,'0'0'240,"0"0"-24,7-7-31,-4 4-10,7 1-16,-3 2-10,4-2-25,-4 2-8,8-1-15,0-2-10,-1 3 2,4 0-24,6-1-9,0 1-5,0 0-4,2 0-7,13 0 1,0-3-4,2-1 1,6 0 9,2 3 5,25-9 10,0 0 1,3 3-2,4-3-2,-4 6-3,9-3 2,0 1-5,1-3 0,3 4-4,1 5-8,3-7 1,2 4-4,-5 1 0,4 1-5,3-6-9,-3 8 5,-2-4-3,-3 6-7,0-6 1,-6-2-6,-3 3-3,-8 0 3,0-1-4,-28 1 1,6-2-4,-2 3 1,-4-1-3,0 1-2,-6-2-1,-14 1 3,-2 0-1,0 0 0,-7-1-1,-2 1-6,-4-3 7,1 5-3,-4-1 0,1-1 9,-3-1-8,0 3-3,-5 0 2,10-1-4,-8 1 4,2-3 9,0 2-10,-2-5-9,-2 6 6,4-2-2,-4 2-4,4-1 5,-4 1-2,0 0 11,3-3-15,-3 3-9,0 0-12,0 0 4,0 0-2,0 0-19,0 0-14,0 0-15,0 0-25,0 0-26,0 0-29,0 0-35,0 0-27,4-1-160,-4 1-406,0 0 181</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34:22.007"/>
    </inkml:context>
    <inkml:brush xml:id="br0">
      <inkml:brushProperty name="width" value="0.05292" units="cm"/>
      <inkml:brushProperty name="height" value="0.05292" units="cm"/>
      <inkml:brushProperty name="color" value="#7030A0"/>
    </inkml:brush>
  </inkml:definitions>
  <inkml:trace contextRef="#ctx0" brushRef="#br0">16826 8631 14,'-3'5'87,"3"-5"-5,-1 4-3,1-4 5,1 7-3,-1-7 8,0 0-15,2 2 14,-2-2 7,0 4-7,0-4 16,0 0 0,0 0 11,0 0-2,0 0 8,0 0-1,0 0 3,0 0 1,0 0 0,0 0-2,0 0 1,0 0-6,0 0-11,0 0-6,7-8-11,-7 3-6,2 0-10,-4 1-8,4 0 0,-4-1-3,4 1-8,-4-1-4,1-2-5,1 2-1,-1 0-6,1-1-5,-2 0 4,0-1-6,2 4-4,-1-2-1,1-2-3,-4 3-3,0 1-4,0 2-4,4 1 5,-5-7-12,-3 6-2,1 2-6,-3 4 1,2-2-5,-3 2 1,-1 7-1,-1 0 19,-1 2 1,1 6-5,0 2-1,3-4-9,2-1-2,1 1-2,2-1-3,0 0-1,3-1-6,4 2-1,-1-4 0,3-4 0,1 2-1,1-2 1,-1-1-1,4-1 5,1-1 2,3-5-2,0 2 0,3-5 5,2 0 1,-6-3-3,6-2 5,-1-4-1,-2 1 1,2-3 4,-2 0 0,2-7-1,-4-1 1,-5 3 1,2-5 4,-3 3-3,-1-1 9,-1-4-4,-3 5 5,0 3 6,-4-4 0,-1 5-3,-1-1 1,0 4-7,-1 0 1,-4 5-1,0 1-6,-2-1 4,-1 4-7,-1 3 2,-2 0-4,0 7 2,-3 2-1,3 3 1,-2-1-5,4 3 4,-1 1-3,1 1-2,2 0 0,7-2 0,-4 1-2,7 1 3,1 1 0,1-6-4,3-2 3,1 3-2,-2-6 3,8 0 1,1 2 1,-1-6 2,9-1-2,0-2 1,-2-3 2,11-4 1,-2-2 0,-4-2 1,5 0 0,-9 0-1,3-2 4,0-2 2,-2 0 2,-4 2 2,-2 0-3,0-1 2,-2 5 6,1-3 6,-6 4-1,2 2 3,-6 5 0,1-5 0,-1 4-7,-1 2-5,-2 1-2,0 0-1,0 0-4,0 11-1,-2-1 1,1 2 4,-1 5-3,-2 4-3,-2-3 4,2 3-2,4-3 0,-4 7 1,4-8-2,-2 0-2,2-4 2,-2 1-3,2-2 3,-1-2-6,2-1-1,-1-3 6,2 0-7,0-2 3,2-1 1,0-1 2,-4-2 1,18-6 0,-6 1 0,5-7-2,5-7 1,1-4-2,1 2 0,-2-3 3,1 0-2,-1 2 2,-2 2-1,1 3 3,-6 5 0,-5 0-4,-1 5-1,-4 2-1,-1 0-3,1 2-1,0 4 5,-5-1 1,4 10-4,-3 0 4,-1 7 1,-1 2-2,-1 1 3,0 0-5,0-1 5,-1 1-1,3-2 0,3 3-2,-3-3-1,4-2-7,-1-6 1,1 2-3,1-3 0,3 0 0,1-3 5,0-4-10,1 1-1,8-6 0,-2 0-1,1-3-1,0-3 4,3-2 2,-6-3-1,6-5 1,-3-4 0,0 1 4,0-3 1,-3-2-1,-4-2 4,0-2-5,-1-1 0,-1-2 6,1 5 4,-4 2 4,0-1 4,-5 10 9,3 5 0,-2 4 3,0 2-10,-1 0-1,2 5-6,-2 2-3,-4-1 3,4 1-2,-8 10-2,3 0 1,-4 5 3,1 4-3,2-2 1,1 9 1,-2-7-5,2 5 3,0-4-1,0 4-2,2-3 1,3-3-9,3-2-3,-3 1 2,9 0-1,-4-1-4,4-3-2,1-2-7,5-1-5,1 1 1,2-6-2,-4-5-1,5 0-2,3-2 1,-4-3-1,-2-5-5,2 5 4,-3-10 4,1 3 6,-2-2 4,-1 2 2,-2-5 10,-1 3 3,-1-1 1,-2 8 11,-4-3 8,1 4 1,-1 0 0,-1 3-6,0-1-2,-2 4-1,0 0-2,0 0 0,0 0-1,-7 17 2,2-7-6,-1 5 1,2-2-4,1 2-7,1 1 0,-1 0-8,2 0-1,1-4-7,4-1 2,1 3 1,3-5-1,1 1 4,-1-2 2,8-1 0,-5-3 5,8 0-3,-2-4 2,1 0-1,6-4 1,-6 0 6,0-1-1,1-4 7,0-1-2,-1 2 0,-5-6-1,-2-1 4,2-2 8,-4 3-1,-1-1 7,0 1 8,-1-1 9,-4 4-3,1 0-3,-2 2 13,0-3 0,-1 7 5,1-2-4,-2 3-2,0 0-6,0 4-7,0-3 0,0 3-3,0 0-3,-9 15 1,4 2-2,-5 11 2,1 5-3,-1-2-3,-6 15 3,5 3-2,-1 1-1,0 1 5,0 1 5,2 3 0,-5 0 1,-1 2 2,2-1-3,0-1 6,-1 0 2,0-4-1,-1 0 0,3-1-1,0-16-4,-3 14 0,1-16-3,1-2 3,0-3 0,2-2 2,-3-3 0,3-5 8,2-4-2,-5-1 5,7-3 7,-4-1 3,2-3-3,0-4 0,-2-2 1,1-7-5,-2 0-10,-2-8-1,4-6-7,0-5 0,3-3-11,5-3-1,3-2-3,3-10-5,8-6-11,3-2-8,6 3-10,0 0-6,9-1-6,4 3-6,-1 3-2,0 6-12,4 0-10,-9 15-22,0-1-18,3 2-32,3 4-20,2 3-26,-2 2-38,0 2-192,-1 1-453,3 3 201</inkml:trace>
  <inkml:trace contextRef="#ctx0" brushRef="#br0" timeOffset="908.4277">19040 8508 205,'0'-6'284,"-2"1"-28,-1 0-30,1 2-23,2 3-20,0 0-19,-11 8-15,2 2-12,-2 6-15,-3 6-8,-3 4-9,3 4-12,2-4-6,3 0-13,-3-1-6,3-7-4,5 8-9,2-8-6,2-2-1,-3-2-8,6-2-2,-1-1-1,6-3 0,-3-1-6,7-1-3,2-2 3,4-3-3,3-5-3,-2-2-1,8-4-2,-4 0 4,-4-1 1,3-6-3,-6-2 4,1-2 1,-5-4 5,-2 2 13,-2 4 9,-3 0 18,-4-1-9,-1 2-8,-3-5-11,-2 6-2,-3 2-13,-3 2-2,1 8-2,-8-1-7,5 2-3,-6 4-5,0 5 0,2 2-2,-2 4-4,3 4-1,-2 2 1,6-1-5,0 0-1,4 1-8,1 0-2,5 1 3,2-1 2,2-1-9,2 0 7,0-6-5,6 2 0,1-2 3,1-5 3,6-1 1,2 1-1,8-2 1,-7-3 9,7-7-5,2 2-3,-5-5 2,-5 3-3,-1-5 6,4-3-2,0-2 4,-2 0-5,-3-3 1,-1-1 5,-1 0-3,2-1 2,-6 7 10,-7 0 11,4 5 1,-3 1 2,-1 2-1,-2 1-1,1 2-15,-2 1-7,-2 3 0,0 0 0,1 13-7,-3-3 7,-3 11 0,-3 2 1,2 8 3,-3-1-4,4-1 2,-2 1-2,2-1-1,3 0-4,-5-4 5,6-6 0,1-2-1,0 0-1,0-8-3,0 3 2,4-4 6,-3-3-6,4-1-4,0-2 4,7-4-6,3-7 4,2 1-1,6-8-1,1-2 2,2-6-1,-1-2 2,-2-3-1,2 0-4,0 5 15,1-1 1,-7 1 1,1 7-6,-7 3-6,0 2 1,-4 4 1,-1 3 1,-2 1-7,-2 1 3,-1 4-3,-3-1 3,7 14 1,-3-4-4,0 5 2,0 2 0,-6-1 4,8 2 1,-4-1-2,1 3 0,1-5-2,1 2 1,-1-7 4,2 4-5,-2-4-4,3-2 6,-1-2 1,6-2 6,-1 1-3,1-2-2,-2-4-2,9-2 0,-1-2 1,-1 0 0,1-5 6,-2-1-7,5-7 1,-3 1-1,-2-4-3,-2-3 2,-2 2 5,-2 0-5,-1 2 8,-3 2 0,-2-2 15,1 10-2,-5-2-1,0 2 2,3 1 1,-3 1-11,-3 4-10,2 1 4,1 3 1,0 0-4,-23 15-2,10-4-5,1 6-3,1 0-6,-2 5-7,2-3-6,5-1-1,0 6-4,5-5-5,1 2-4,1-3-1,3-2 1,3-1-5,5 0-3,-1-5-5,5-2-5,1 0-11,-1-1-27,3-4-32,1-1-32,-1-5-17,-1-1-34,2-1-44,-3-3-141,0-1-431,-1-3 191</inkml:trace>
  <inkml:trace contextRef="#ctx0" brushRef="#br0" timeOffset="2999.7007">20774 8473 12,'0'0'252,"-9"2"-12,3 1-18,2 0-20,-2 1-15,-1 3-11,2 0-14,-1 2-10,1-1-16,2 1-13,1-3-10,0 3-10,1-3-9,1 2-7,1-2-5,3 1-5,1-2-1,3-3-2,-2 1-1,5-3 3,-1-1 2,4-1-7,0-3 0,5 0 14,-5-2-4,2-4-6,1 3-6,-4-2-1,-1-4-1,-2 1 1,3-2-5,-6 1 9,0 5-6,-2-1 5,-1 1-6,-3 1-4,0 2-6,-2 0-15,-3 2-5,-2 1-3,-6 3-6,-3 2 7,-3 4-13,-6 5-15,-2 6 2,2 0 9,1 0-9,4 4-4,-1-1-6,3-1 0,3 5-6,3-9 3,4 2-13,3 0-6,3-1 1,1-3 3,2-3 1,5 2 2,1-2 1,4-1 2,3-4 2,5 3 0,2-7 1,5-1 6,5-6 3,-1-2-7,5-1 6,-6-8-1,5 2 4,-4-3-5,-1-4 7,-2-2-7,-1-3 6,4-10 0,-12 8 6,2 2 2,-4-2 4,-3 3 10,-2 1 7,-7 5 4,1 4-4,-3 3 18,1 2 10,-2 1-8,0 3-7,0 2-7,-4 3-9,-3 0-5,5 2-2,-15 9-3,1 3 1,-2 7-6,-1 3 0,3 7 4,-1 0-11,1 0 3,2 1-2,7 0-7,-4-1-3,1 3-10,5 0-14,-1-2-7,4-3-12,4-2-14,-3-4-19,4-1-14,-1-4-24,2-3-20,2 2-16,1-6-22,1-4-11,-1 0-14,4-2-2,-1-4-11,6-6 6,0 1 6,0-5 5,0-6 32,3-4 8,-4-1 24,2 0 35,-2-2 34,-4 0 33,-3 7 30,-1 2 19,0 1 15,-6 2 15,2 4 14,0-1 3,-4 4-14,3 2-1,-3-2-3,-1 5-7,0 0 12,0 0-5,11 8-6,-7-3-2,-1 2-5,4 1-1,-4-1 1,4 2-9,-2-3 3,4 0 10,1-3 10,-1 2 5,1-2 8,4-2-3,-1-2 2,1 1 5,-1-3 1,1-2 7,-5 2 1,11-8 5,-8 5 0,-2-3 3,4 1 2,-6-3 3,0 0-1,-2 1 0,-1 1-6,-4-1-2,1-2-4,-2 3-7,-5-1-11,1 4-6,-3 2-9,-3 0-5,-4 4-2,-1 4-12,-7 1 4,-5 5-5,10 1-8,2 1 5,-4 9-7,-2-3 0,4 2-9,8-5-10,1-1-5,2 1-2,-2 2 2,6-3-11,2-2-1,2 0 2,4 0 1,2-2-5,0-1 5,8-3 3,0 3-4,5-6-5,-1-1 3,1-4-5,10-7 2,0 6-1,-2-4 3,0-4 2,-2-2-2,-1 0 13,-1-1-9,-5-2 10,-3 2 7,-4 0 15,4 0 4,-6 1 14,1 6 13,-3 0 0,-4 0 1,-1 4-4,0 0-7,-3-1-7,4 1-6,-5 3-1,0 0 0,-3 11 0,0-4 2,0 3-1,-3 6-1,-1-1 5,-4-1-4,7 2-3,-4 1 2,4-1 2,-1-2-4,1-1-3,-2-2 11,2 2-7,3-7-7,-3 3 5,4-3 2,0-3 1,-1 4-3,-2-5 12,3-2 14,0 0 10,0 0-5,0 0-3,18-9-7,-9 1-2,5-4 1,7-9-7,2-4 5,1 5-14,-2-1 2,-1-1 0,2 8-7,-6 2 2,-2-1-1,-1 6 6,-1 0-15,-3 2-5,-2 5 3,1-2 1,-1 4 3,-2 1 0,2 4-5,-1 0 0,0 3 5,-1 0-1,-4 4 2,3-2-6,-2 0 5,1 0 0,4 3-6,-4-3 3,-3-2 3,4-1-1,-2-2 3,-1 0-2,1-4 0,-1 2 6,1-4 4,2 0-10,-5-1 5,11-4 1,-3-2-3,5-6 1,2-1 8,-1 0-12,4-4-16,1-4 19,-6 7-1,8-8-5,-7 7 6,2 2-16,-3 2 5,1-2-2,-6 8 5,-2-4-9,3 3 6,-4 2-8,1 4 2,2 0-3,-3 3 6,0 1-1,-2 1 3,3 4-7,-2 0 5,0 2 10,-3 6-7,3-5 2,-2 0-7,0 4 4,3-4 5,-4-1-10,3 1 4,0 0 2,-1-4 5,0 2-4,3-3 6,1-3-5,2 3 12,0 0 2,4-4-8,2-3-7,7-2 5,-1 1 7,-1-6-6,7 2-4,-6-2 10,-4-2-2,7-3-2,-7-1 0,-2 1 7,-1-3-3,0 4-4,-2-3 2,-1 0 8,-4 3 1,-2 1-1,-3 0 1,0-2-1,-2 5-25,-3-2 8,-2 3-5,0 2 2,-5 2-2,-3 1-9,0 2 11,-5 4-9,1 2 1,1 3-9,1-1 2,1 3-2,1 0 15,1 1-19,5-3-2,0 6 3,2-1 0,4-3-1,1 0-4,1-1 13,3 0-13,0-2 6,2 0 9,3-1 5,3-1-3,0-5-5,10 2 9,-2-4-7,10 0 5,-2-1 7,0-3-7,0-4 3,-2-1-4,-6 1 8,7-2-4,-9 0 9,4-7 3,-8 7 0,4-1 7,-4 1-4,-5 1 11,1 0 9,-4 3 2,1-3 1,-4 6 6,0-2 8,1 1-19,-1 0-1,-3 4-12,2-3-7,-2 3 5,0 0-9,0 0 3,-8 13-4,3-7 5,-1 3-6,0 2-5,0 0 7,0 4-2,1-2 7,-4 0-5,5-3 2,1 2-7,0 0 2,0-3-3,-1 2 2,3-7-5,1 2 8,-1 2-1,2-5-4,-1-3-2,-1 3 15,1-3-13,0 0-1,0 0-6,15-10 0,3 0 3,-3-2-6,2-1-8,6-3 13,-1 2-7,-4 3 8,-4 2-7,-3 3 1,-1 0 0,-1 1 0,0 3-1,-4-1 5,-1 2-10,1 1 8,-5 0-6,8 6 1,-2-1 2,-2 2 0,1 2 7,-1 0 1,-1 2 2,-1-1 1,2 2-1,1-3 6,-1 1-11,0 0 15,0 0-9,0-3 1,-1-4 8,4 4 7,0-5 2,2 3 14,3-5-5,1 0 10,-2-1-12,4-4 3,2-1-3,0-1-4,-1-3 4,-1 1-5,1-6-1,3-4 5,-5 3-7,4-6-5,-5-1 7,1-4-6,-3-1-9,2-1 5,-5 0 4,-2 2-1,-1 3 9,-2 5 8,0 8 4,-3 1-2,2 1 2,-2 2-4,-2 2-17,-1 0 0,3 5-13,0 0 7,-15 9 5,7 1-2,-10 10 4,3 2-7,-2 3 3,4 1-8,2-1-3,-2 0-3,9 3 5,-6-2-3,6-2-2,0 2 2,3-9-7,1 3-11,1-3 7,-1 2-8,2-9-14,1 5-3,0-6-7,1 1-16,2-1-13,2-1-16,-2-1-21,-2-3-17,2-2-33,3 1-28,-2 0-32,2-3-44,1-4-29,0 1-205,-1-2-544,0 1 241</inkml:trace>
  <inkml:trace contextRef="#ctx0" brushRef="#br0" timeOffset="3272.5327">23339 8599 200,'0'0'340,"8"-7"-19,-5 4-18,8-2-15,-1-2-24,5 4-21,8-2 3,2-2-40,4 2-15,2 3-10,-3-3-10,2 0-14,-1 2-22,-3 1-3,-5 2-12,-2-3-6,-4 2-16,3-4-9,-5 3-10,-5 1 1,-2 1-8,0 0-8,-2-2-20,-4 2 3,13 0-17,-10-1-29,-3 1-22,0 0-33,0 0-37,0 0-38,0 0-53,0 0-60,0 0-71,0 0-218,0 0-575,-26 1 254</inkml:trace>
  <inkml:trace contextRef="#ctx0" brushRef="#br0" timeOffset="16361.5257">14710 10056 209,'-7'-16'221,"-2"0"-9,1 1 7,0 3 4,1 3-1,1-1-15,-2 0-6,3 2-8,-1 1-6,2 2 8,0-2-16,2 3-4,-3 0-6,1 0-2,3 1-18,1 3 0,-4-7-22,2 5-11,2 2-10,0 0-16,-3-3-13,3 3-10,0 0-9,0 0-12,0 0-11,0 0 9,0 0-23,0 0-4,0 0-1,7 12 3,-4 1-8,6 4 9,0 5-8,1 4 0,3 3 4,-4 2-8,3 0 6,2 0-3,-1 4-3,2 9-5,0-14 6,-1 2-3,1-2-3,0 3 4,-1-3-2,3-1 1,-2-1 13,2-1-15,-3-3-4,3-2 0,-7 2 5,1-9 0,-1 1 9,-1-1-11,-1-1-7,-2-3 3,0-2 6,-3-2-7,1 2-1,0-5-4,0 1-8,-3-1-12,-1-1-5,2 2-8,0-3-10,-2-2-12,0 6-14,0-6-15,0 4-23,0-4-21,0 0-43,-4 2-46,4-2-36,0 0-30,-13-11-163,10 7-489,-3-5 218</inkml:trace>
  <inkml:trace contextRef="#ctx0" brushRef="#br0" timeOffset="16771.5822">14919 10293 47,'-2'-20'198,"-2"3"7,0 6 2,4 0-5,-1 1 5,-2 1-4,3 4-13,0-3-16,0 5-19,-2-1-17,2 4-12,0 0-21,0 0-13,0 0-3,0 0-6,0 0 10,6 20-3,0-8-7,-4 5-4,4 0-1,-1 1-6,1 0-7,-2 2 0,2-1-6,-1 6-7,1-7 10,-1 2-11,0-4-3,4 4 1,-5-4 1,0 1-3,1 1-6,-1-1-1,-3-2 2,5-1-3,-2-1-4,0-1-1,-3-1-3,3 1-3,-1-2 0,1 0-1,-3-4-1,-1 0-1,3-1 3,-2 0 3,-1-1-1,3 1 10,-3-2-2,0-3 9,0 5 0,0-1 1,0-4 3,0 0 0,0 0-2,0 4 1,0-4 0,0 0-5,-7 5-2,3-2-7,-2 2 1,-5 3-6,-8 1 1,0 0 0,-7 3-8,-3 1 1,1 0-5,-1 0 1,-3 0-15,-1 1-8,2 1-21,0-4 9,1 4-13,-1-3-14,7-5-12,3 3-2,2-5-17,2 5-23,5-6-23,0 1-20,3-1-21,0-2-32,4 2-32,0-4-24,5 0-26,-4 4-235,4-4-548,0 0 243</inkml:trace>
  <inkml:trace contextRef="#ctx0" brushRef="#br0" timeOffset="17954.5815">17140 12222 213,'-1'-3'212,"-2"-2"-14,2-3-17,1 0-11,-2 3-12,0-6-16,4 4-11,-2-4-13,3 1-13,0-3-12,2-2-8,5 1-7,-1 0-11,0 1-4,-1 4-7,3-3-4,0 3-4,-2 1-10,1 0-5,1 1 3,2 1-5,-3 2-5,2-1-3,-1 0 0,3 1-2,5 4-1,-2-3-3,3 3 1,0 0 0,0-1 5,2 1-2,-1-1 1,0 2-3,1 0 0,-1-1-2,2 3-4,-3-3 0,1 0 1,7 0-4,-5 0-2,-5 0 4,3-3-3,2 3 3,-7-2-1,4-1-5,-5-1 3,2-1 4,-5 2 4,0-2 6,-1-2 6,-2 2 6,1-4-1,-1 2 3,0-1 2,1 2 4,-2-3-1,-3 1 0,-1 2 3,-1-1-3,1 1 1,-2-1-1,2 1-3,-3 3 0,2 0 1,-3-1-4,0 4-6,2-3-6,-2 3-7,4-4-8,-4 4-2,0 0-3,0 0 3,0 0-1,0 0 0,-2 14 2,-1-7 1,4 0-7,-2 0 2,0 4-4,-3-2-2,4 2 2,-4-1 0,4 1-5,0 0 3,4-1-3,-4-2 1,2-2 0,2 2 0,0 0 2,3 0 2,-1-2 2,4-1 2,3 2-3,-1-3 1,8 0 0,1 0 3,9-2-3,-1-1-1,2-2 2,4-1 3,-1 2-2,-1-4-5,1-1 6,-2 2-5,0-5 2,1-1 0,-3 0-2,0 0 0,-2-2-4,1 2 4,2 1 2,-3-6-1,0 7 0,-1-4-3,0 4 0,-8-2 4,7 3-4,0-2 2,1 0 3,0 3-3,-1-2 0,-5 4-3,9-1 3,-2 2-2,-1-1 1,3 3 1,-9 3 0,8-1 3,-1 0-3,-1 3-3,0-1 3,1 1 0,-9 1 1,9 1 2,-3 2-7,-6 1 4,0-3-2,1 3 2,-1 0 0,3 4 6,1 1 0,-6-3 5,0-1-3,4 6 2,-7-5 2,0 1 2,0 3-3,0-3 2,-3 0 1,-1 3 5,-3-4-6,6 1-4,-9-1 2,4-1 3,-2-1-2,-3 2 2,2-3 1,-3-1-5,1-1 3,-3 0-2,4 0 2,-4-1 3,1-2-1,-1-1 1,0 2-5,0-5 3,-1 7-2,-3-6 6,3 2-16,-6 0-23,2-3-29,-4 1-37,-4-4-22,1 2-61,-5-5-38,-1-3-51,0 1-240,0-4-538,-5-6 238</inkml:trace>
  <inkml:trace contextRef="#ctx0" brushRef="#br0" timeOffset="19451.8914">18352 11572 42,'-6'1'129,"1"2"-4,-1 1-6,1 0-11,1 1-6,0-1-5,0 0 0,0 0-7,1-1 3,0-2 3,-1 1 9,4-2 10,0 0 7,-3 2 2,3-2 1,0 0 2,0 0-4,0 0-10,0 0-6,0 0-3,13-8 0,-5 1-2,-1-1-1,1 1-7,1-3-1,2-1-1,3-4-1,-4-2-6,0 1-4,0-1-5,-1-2-3,2-4 5,0-2-13,-5 9 6,0-2-2,0-1-9,-1 4 2,-2 3 11,0 1 0,-3 0 1,0 5-4,4-1-14,-4 2 0,0 3-3,0-1-24,0 3 1,0 0-4,0 0-6,0 0-1,-18 9-4,13 3-4,-5 1 3,0 2 1,4-1-7,0 2-8,1 2 3,1-2-4,-1-3-1,5 0-9,0 3-1,0-1-5,0 0-2,7 1 0,-2-6 4,1 1 1,2 1-4,3-4-1,3 2 4,2-1-2,-5-3 3,7-2-2,-4-3 0,5-1 4,-2 0-4,3-4 10,-4 0-3,3-1 1,1-2-1,-4-3 9,0 1 1,-2 1-2,0-4 6,-1-1 4,-4 1 6,1-3 3,1 2 3,-4-1 5,0 3 24,-2 2-21,-1 0 25,-2 3 1,1 1 3,-2 0-7,2 1-9,-3 4-9,1-5 1,-1 5-8,0-4-20,0 4 11,0 0-1,0 0 5,0 0-17,-8 19 9,7-13-2,-2-1-6,1 6 7,-1-1-10,1 1 3,0-4-2,0 6-2,1-4-2,-1 0-5,2 2-11,0-6 6,2 4-4,-1-3-1,5 0 9,-1-1-10,2 2 3,2-2 4,1-2-5,1 1 1,0-2 9,1-2 0,1-1-2,0-3 9,0 3-4,-2-5-3,2 0 13,1-3-11,1-2 3,-6 1 8,0 2-1,0-2 6,-1-1 7,-2 1 5,-2 2 1,3 2-1,-2 1 11,-3-2-4,2 4-4,-3-1-3,1 1-5,0 0-9,-2 3 1,0 0-5,3-3 1,-3 3-2,0 0-2,0 0 4,-4 17-4,1-9 9,1 0-6,-1 1-8,-1 0 6,1 2-4,0-3 0,-1 0 3,4-2-1,-1 1-3,-2-3-1,2 1-7,1 1 10,-1-4 4,1-2-8,0 5 7,0-5-17,0 0 11,0 0 1,0 0 4,0 0 0,13-7-10,-5-1 0,1-2-7,4 0-8,1-4-4,0 1-3,5-6 6,-1 4-12,-4 2 5,4 3 3,-5 0-2,-4 5-3,2 0-8,-3 4-2,0 1 4,-1 2 1,-3 2 7,3 1 0,-2 2 8,0 4-4,-2 0 1,-1 1 7,2-2 3,-2 4 0,1 1 0,-1-2 2,4 1-3,-4-3 0,2-2 1,0 0-4,0-1 2,1-1 5,2-2 1,0-3 9,1 0-6,4-2 0,-1 0 16,-1-4-5,6-1-6,-5-2-4,7-1 9,-6-2-5,2-1 6,-1-3-4,2-7 7,-3 7 4,3-8 6,-3-2-4,-3 2-2,1 3 0,-1-3 3,-1 2 4,-4 6 12,3-3 14,-4 7 9,0 0-9,0 3-1,-2 1-6,1 1-6,-1 2-9,-1 3-2,0 0-3,0 0-1,0 0-5,-9 14-1,3-2 1,-2 1 13,0 6-18,2-5 3,-4 4-6,3 8 11,1-7-17,2-3 8,-1 1-21,1-1 6,0 1 19,3-5-11,-3 0-1,4-1 3,0-5 6,0 2-24,0 0 6,3-2-2,-3 1 3,0-3 0,1 2 7,0-1 5,2-3 1,-3-2-3,1 3 10,-1-3-6,4 2 4,-4-2-3,0 0 6,0 0-5,9-5 1,-6 3 2,4-6-4,-4 1-1,7-3 3,-1-5-5,2 5 2,6-4 0,-4-2-7,5-4 9,3 2-7,-1-3-1,2 2 3,0-1 0,0 1-8,-7 8 15,-2-3-4,-3 6-6,-2-1-1,1 1 3,-2 3-1,-1 3 7,-3-1-5,0-3-6,-2 5 6,-1 1 7,0 0-10,0 0-3,0 0 3,0 0 0,-7 13-6,-5-5 7,4 7 2,-2-1-7,0-1 16,0-1-19,2 4 6,-1-1-8,3-1 4,2 2 3,-1-4 2,2 1-2,3 0-11,0-1 12,5 2 0,-3 0-5,0 0 1,6 2 10,-2-2-9,2-1 2,1 2-1,0-2 3,-2-1-3,2-3-7,-3 0-7,1 0 1,0-1-7,-1-4 0,2 5-4,-2-3-5,0-1 5,-1-1-10,-1-1-6,-1 1-6,3-3-1,-2 2-3,-2-2-2,-2-1-8,4 3-3,-4-3-5,4 2-9,-4-2-15,0 0-18,0 0-20,0 0-22,0 0-34,0 0-33,0 0-27,-20-5-174,11 4-461,-2-5 205</inkml:trace>
  <inkml:trace contextRef="#ctx0" brushRef="#br0" timeOffset="19678.6381">18864 11178 42,'-1'-3'292,"1"3"-13,-2-3-20,2 3-26,0 0-23,0 0-27,0 0-17,0 0-23,0 0-22,0 0-29,0 0-39,0 0-42,0 0-54,3 13-52,-3-7-61,0 0-143,0 1-323,3 3 143</inkml:trace>
  <inkml:trace contextRef="#ctx0" brushRef="#br0" timeOffset="22571.6971">20031 13333 150,'-5'-4'209,"2"1"-2,-2 0-10,2-1-9,3 4-8,-2-7-14,0 6-15,2 1-16,3-5-11,-3 5-13,5-5-10,0 1-11,2 2-7,4 0-6,1-2-5,-1 0-7,8 2-3,-1 2-3,-1 0-2,5 0-5,-3 0 2,10 2-9,-11 0 0,1 1 0,2 1-3,-2 0-3,0 3-6,-1 0 0,2-2 2,-1 6-4,-1-1-2,0 0 3,-4 2-2,4 0-3,-4 3 3,0-2-5,-2 1-3,2 0-1,0 8 3,-5-8-3,7 8 3,-3 0-6,-1-5 5,-1 5 4,-2-3-6,1-1 5,-1 7 1,0-3-2,-5-3-3,2 8 1,-2-7 1,0 6 5,-3 5 2,-1-6-5,0 1 7,-4-1 1,3 0 0,-4 3-3,0-4 3,-4 2-3,-1-2 7,3-1-9,-3-4 4,1 6-3,0-2 3,-3-1-2,-1 0 5,0-5 0,-5 7-2,6-5 2,-4 3-5,-2-2 3,2 4 3,-4-3 5,1-5 3,0 2-10,-1 1 7,-2-1-6,1-1-6,0 0 8,-1 2-4,0-5 4,2 5-8,-3-3-1,2 0 4,-4 2 0,-1-1 2,2-3-4,-1 5-6,-1-2 5,3-3-1,-3 3-6,3 2 4,-1-4 2,-1 0 8,0 2-11,7-5 2,-7 5-4,-2-1 4,3-4 3,-2 2-6,-2 1 6,2-2-8,-2-1-9,-4 2 3,0 0 4,-1-1 0,-3 2-4,-10 4-1,11-6-1,-15 4 4,13-6-39,-12 0 1,10 1-3,-12-1 11,1 2-6,10-4 12,-9 6 7,12-9-2,-14 6 2,14-7 4,-15 3 1,0 1-2,0-3-5,-1 0 11,12 1 4,-9 2-4,-2-5 3,1 0-8,-1 4 10,0-6-2,0 8-9,0-2 4,-3-6 8,3 3 1,12-3 0,-14 3-4,-3 1-2,6 0-5,0 1 0,-1-4 1,12 1 11,-11 2-1,0-2 1,-2 1-6,1-2-3,0 2-1,-3 0-3,-3 2 3,1-2 1,2-1-7,-3 1 8,3-3 0,1 0-4,2 3 2,1-6 2,0 2-2,11-1 3,-13 4-1,2-1-10,-4-3 4,4 3 0,-2-2 1,3-1-3,-5 2-1,2 1 3,-3-7-3,1 5 1,-3-1-3,1-1 3,-1 1-1,-5-4-1,1 4-2,-2-1 5,-1-2 1,1 2-3,-2-2 6,0 2-4,-22-3-2,26 3-2,-3 1-2,0 0 4,-2-1-4,3-1 1,-3-1-4,0 1 4,-23-1 2,26 3-1,2 1-4,-1-1 5,-28-1-4,27 1 1,-25-5 0,26 4-5,-2 1 4,-23 2-2,24-3-2,0 2 6,2-2-1,2 1-2,1-1 6,-2-2-2,2-1 0,0 0-5,-1-1 3,4 1 0,-3-1 2,1 1 1,3-2-2,2 2 1,-1-3 1,0 0-1,2 1-3,1-1 2,11 1-2,1 1 1,-14-6-1,15 6 4,2 0-1,-3-3-6,0 2 4,1-3 2,-2 1-3,1 1-3,2-1 4,-1-1-3,2 0 0,1 1-3,0-1 2,7-1 6,0 3 0,-2-2 1,12 0-5,-10-4-5,-2 0 2,2 0-1,1-3-1,-1 2 6,1-1-6,4 2 5,-4-3 0,4 1 4,-1 2-5,-1-1 2,-1-3-3,-1 1-3,2-2-7,-2 2 6,3-1 2,-2-2 1,3 1 4,-1-1-1,3 3-4,1 0 3,0-3 2,5 5-3,0-1-5,4 1 4,-3 0 1,3-3-6,4 1 1,-2-2 2,-1 0-4,1-9-1,1-1-4,1-1-2,1 0 6,0 0-9,2-4 16,0 1 0,0 3-5,0-1 4,2-1-5,0 3 2,-2-1 3,0-1 6,2-2 1,1 6-10,0-1 10,-1-2-8,2-2 8,0 2-5,-1 3-6,2-2 11,-1-1-9,0 3-7,3-6 0,0 6 1,4-3-2,-2 1 8,2 0 1,-2 2 0,3 1-3,-2 7 7,0 2-3,0-3 0,0 2-4,2 0 3,3 2 1,-3-1 6,-4 4-2,5-2 1,1 1-3,0-3 0,-2 1-1,4 3-1,-3-1-5,2-1 0,-1 6-2,3-7-6,-1 1 6,2 2 6,2-2-2,-2-1 0,2 2 7,0 0-8,0 1 3,2 2-1,2 0 0,-5 3 0,3-3 3,-1 1 0,1 2 11,0 1 0,-1-1-14,1 2-2,0-2 1,-1 2-5,3 0 5,-2 1 5,-1 1-6,4 1-1,-2-4-1,10 2 8,-2-1-7,0 3 6,4-2-4,-1 1 3,2-4-3,5 6-2,-1-1 9,4-2-2,-1 3 2,-1-4-4,14 5-7,-14 0 3,15 5 1,-20-3 2,1 1-16,1-2 8,-1 5-3,-2 1 0,-3-3-6,-2 0 3,-5 1 7,6 3-7,-7-4-1,-3 1 1,3-3 11,-2 3-4,-2 0 0,1 1 1,-5-3 7,6 1-3,-7 0-6,0 1 8,-2-4-3,0 2 4,0 0 0,-4-1-3,-1 0-4,-5-2 2,10 2 0,-10-2-1,8 1 9,-8-1-16,0 0-1,9 2-2,-9-2-7,0 0-7,0 0 0,5-4-13,-5 4-19,1-5-14,-1 5-12,2-6-2,-2-1 1,0 2 4,1-1 4,2-2-4,-6 0-3,3-2-5,-1-1 4,-2 2 2,1-4 5,-6-1 8,0 4 5,1-4 2,-4-1 8,-5 5 12,3-4 5,-4 2 7,3-2 5,-1 4 16,-7-10 8,3 8 14,3-1 2,-2 0 8,-5-4 13,8 4 11,5 4 3,-3-1 7,2 1 7,2-1 4,0 3 4,1-1-1,-1 0 2,3 3 6,2-1-2,0 1 2,-2 3-3,1-2 3,3 1-5,2 3 0,-6-5-4,2 2-10,4 3 0,-1-5-7,1 5-7,0 0-6,-4-1-3,4 1-3,0 0-4,0 0 2,0 0-4,0 0-3,0 0-1,0 0-1,0 0-1,15 18 1,-11-10-3,11 4 1,-3-2-1,2 1 1,1 2-3,1-1 3,4 3-6,-4-1 2,9 3 1,-10-5-1,1-2-1,3 5-2,-2-5-1,-1 2 3,-1-1-2,-3 0 4,1 0 0,-5-2-3,3-1 0,-2 1-2,0 6 0,-1-11 0,1 9 0,-3-8 0,2 2 0,0 1 12,-5-4-12,5 4 4,-2-2-3,-1-3-2,-1 1 3,0-1 2,-1 2-4,-3-5 3,9 5 9,-7-4-15,-1 3 17,-1-4-11,4 4 4,-4-4 1,0 0-2,0 0 6,8 3 2,-8-3-2,0 0 7,0 0-4,0 0 7,0 0 1,8 0 3,-8 0 0,0 0 14,0 0-21,0 0-1,0 0-5,-2 6 4,2-6 0,0 0 1,0 0-9,0 0-4,0 0 1,-9 12-6,2-4 11,-2 4-3,-7 1 1,-3 10-4,0-1-2,-4 0-5,0 4 5,1-1-4,-3 1 4,-1-5 1,2 4 5,3-4-4,-1 2 11,0-6-8,3 2-2,6-6 2,0-2-2,0 1-3,4-4 3,3-1-3,1-4-4,0 2 5,0-1 1,0 1 3,2-2 0,3-3 1,-6 4 8,3 0 7,3-4 1,0 0 13,-6 5-8,6-5 2,0 0-4,-4 4 4,4-4-1,0 0 1,0 0-6,0 0-4,-7 3 6,7-3-11,0 0 21,0 0-18,0 0 6,0 0-7,0 0-6,0 0 7,0 0 0,0 0-2,0 0 9,0 0-1,0 0-1,0 0 2,0 0-7,0 0 6,0 0-4,0 0-1,0 0-2,0 0 2,0 0-8,0 0 3,0 0-4,0 0-2,0 0-4,0 0 6,0 0-3,0 0 0,0 0-5,0 0 0,0 0 4,0 0-7,0 0 5,-3 4-3,3-4 2,0 0-2,0 0-3,0 0 4,0 0 1,0 0-6,0 0 6,0 0-3,0 0-10,0 0-10,0 0-11,0 0-3,0 0-26,0 0-6,0 0-25,0 0-38,-10-2-45,10 2-42,-15 2-41,6-2-44,-5 0-38,-4-4-211,-1 4-591,3 0 261</inkml:trace>
  <inkml:trace contextRef="#ctx0" brushRef="#br0" timeOffset="29990.542">4094 9351 14,'0'0'112,"0"0"-10,0 0-6,0 0-5,0 0 6,0 0-4,0 0 0,0 0-5,0 0 10,0 0-16,0 0 0,0 0 2,0 0-1,0 0 0,0 0 1,0 0-2,0 0-1,0 0-2,0 0 0,0 0-3,0 0-3,0 0-4,0 0-3,0 0 0,0 0 0,0 0-4,0 0 0,0 0 3,0 0-4,0-4 4,0 4 0,0 0 1,0 0 1,0 0-5,0 0 1,0 0 1,0 0-3,0 0 2,0 0-3,0 0-2,0 0 1,0 0-5,0 0-3,0 0-4,0 0-7,0 0 1,0 0-4,0 0-4,0 0-3,0 0-8,0 0 2,0 0 0,0 0-10,0 0 3,0 0-6,0-5-2,0 5 2,0 0 0,0 0-5,0 0 4,15 1 9,-9-1-17,2 1 4,5-1-1,0 2 2,3-1-3,3-1 11,2 1-4,-1-1-10,9 0 4,0 2 1,1-2-4,0 0 0,0-2 1,2 2 3,-2-1 0,2-2-1,-2 3 1,0 0-3,3 0 4,-1-1 5,-3 2-12,1 1 7,2-4-7,-4 2 1,0 2 0,-1-4 4,-7 2-2,8 0-2,-7 2 1,7-5 4,-1 2-5,-4 1 2,-2 1-4,2-1 2,-2 1-2,7-2 2,-9 1-1,1-1 0,0 2 1,0-1 0,1 0-3,-3 0 1,1-1 3,2 2 9,-3 0-13,0 1 6,0-1-7,1-1 1,0 0 0,-1 1 5,3-1-1,-2 0 1,-2 2-2,2-1-2,-1-2-2,3 1 1,0 0 5,-5 0-10,2 0 8,-1 0-1,1-2 3,1 2-1,-5 0 2,8 2-2,-7-2 1,-2 1-3,1-2-2,4 2 1,0 1 8,0-2-8,-6 0 6,4 0-5,-4 0 2,8 1 8,-4-1-5,1 0 0,3 0 13,0-1-15,-1 1-4,0 0 3,-1-2 4,5 1-2,-4 1-2,1 1 2,2-2-1,-1 2 2,-2 1-3,4-4 5,0 4-5,-4-1-1,3 1 1,-3-2 0,3 0-2,-1 0-1,1 2-1,-1-2 4,0 1 3,6-1-3,-5 0 1,0 0 0,6 0 1,-8 0 1,9 1-7,-8-1 8,-2 1 10,2-1-11,1 2-2,0-1-3,-1 0 7,-1-1-7,2 0 1,-4 0 6,6 3-1,-5-3-4,0 0-1,3 2 0,-3-2-1,2 0 0,-1 0 11,-1 0-8,0-2 4,2 2-1,-5 0 2,5 2-4,-7-2 3,5 0 1,0-2 3,-2 4-3,1-2 1,2 0-4,-7-2 4,3 2-1,2 0 0,1-3 4,-2 3-10,-3 0 4,5 0-3,-2-1 5,-3 1-2,4 0 14,0 0-15,-4 0 3,0-1-1,0 1-1,0 0-1,5-2 9,-7 2 0,2 0-11,-1 0 5,1-1-6,-2 1 0,1-1-1,0 1 3,0 0-3,-2 0 6,2 0-1,-2-1 1,1 1-5,1 0 2,-3 0 1,2-2 0,1 2 0,-3 0-2,2 0-7,0 0 13,-1 0-3,3 0 17,-3 0-19,4-2 2,-2 4-2,0-2 4,0 0-1,0 0-3,-1 0-2,6 0 2,-4 0 2,-1 0 2,-1 0 2,0 0-3,1 0 4,1-2-8,-3 1 3,2 1-3,0-5 0,0 7 5,-2-4 0,2 2-1,-2 0 12,1 0-9,1 2-11,-2-4 5,1 4 0,0-4 0,0 2 4,-2-1-2,3 1-2,-6 0 2,4 0-1,-2-1-2,3 1 8,-1 0-9,-1 0 6,2 0-5,0-2 18,0 2-20,-1-1 8,2 1 3,-2 0-8,3 0-4,-3 0 7,-1 1-6,1-2 1,1 0 2,-3 2 2,4 0 1,-4-2-9,0 2 5,-1-2-2,-2 2 17,3-1-12,-2-1 3,1 2 0,-2-2 5,-6 1-7,16 0 2,-10 0 2,2 0 1,-1 0 5,0-1-2,0 0-2,2 1 0,-9 0 4,17-2-8,-7 2 10,-2 0-6,2 2 0,3-4-2,-3 4 3,2-2-7,-2 0 0,3 0 6,-3 0-3,4 0 1,-6 0-6,1 0-6,1 0 4,-1 0 5,0 0-6,0 0 5,-1 0-3,0 0-1,0 0 9,-2 0-1,2 0 1,-8 0-6,13-2 13,-5 1-11,0 1 5,-1 0-4,0-2-2,6 2 4,-4 0-1,3 0 1,-5 0-2,5 0-5,-2 0 6,0-2-4,2 4 3,0-2-4,-5 0-1,2 0 3,1-2-4,-3 2 2,2 0-4,3 0 4,-4 0-2,2 0 0,-2 2-2,-1-2 0,1 0 0,-2 0 3,1 0 1,0 0-1,-7 0 0,14 0-6,-7 0 4,1-2-1,3 4 7,-3-4 2,1 2-7,-3-1 14,5 2-12,-4-1 0,0 0 2,6 2-12,-2-2 13,-2 0 0,1 0-1,-3-2 3,-1 2 0,3-1-5,-9 1 0,11 1-1,-5-1 8,-6 0-6,8 2 1,-3-2-2,-5 0 4,8-2 1,-8 2-4,0 0 0,9-1 0,-9 1-1,6 0 5,-6 0-6,8 1 5,-8-1 2,9 0 0,-9 0-5,6-3 1,-6 3 2,0 0-1,9-2 1,-9 2-7,0 0 11,8 2-7,-8-2 1,0 0-1,0 0-1,9 1 1,-9-1 0,0 0 2,0 0-4,0 0 4,4 0 2,-4 0-1,0 0-1,0 0 7,0 0-4,0 0 4,0 0-3,0 0 0,0 0 2,6-3-5,-6 3-1,0 0-2,0 0 7,0 0-12,0 0 8,0 0-1,0 0 0,0 0-2,0 0 3,0 0 0,0 0-2,0 0 1,0 0-2,0 0 6,0 0-9,0 0 2,0 0-3,0 0 2,0 0 1,0 0 1,0 0-5,0 0 1,0 0 1,0 0-3,0 0 0,0 0 1,0 0 2,0 0-1,0 0 0,0 0 0,0 0-1,0 0-3,0 0 3,0 0-2,0 0 3,0 0-1,0 0-2,0 0 4,0 0 0,0 0-2,0 0 2,0 0-4,0 0 3,0 0-5,0 0 11,0 0-7,0 0-1,0 0-1,0 0 3,0 0-3,0 0-1,0 0 4,0 0-8,0 0 5,0 0 4,0 0-5,0 0-3,0 0 3,0 0 5,0 0-2,0 0-1,0 0 2,0 0-1,0 0-3,0 0 2,0 0 2,0 0 0,0 0-4,0 0 6,0 0-3,0 0-1,0 0-1,0 0 4,0 0-1,0 0-1,0 0-3,0 0 5,0 0-2,0 0 0,0 0-1,0 0 1,0 0 0,0 0-4,0 0 6,0 0-2,0 0 3,0 0-4,0 0 0,0 0-5,0 0 9,0 0-4,0 0-1,0 0 1,0 0 2,0 0 0,0 0-1,0 0-3,0 0-4,0 0 6,0 0-2,0 0 3,0 0 0,0 0 1,0 0-2,0 0-1,0 0 2,0 0-1,0 0-1,0 0 1,0 0 0,0 0 1,0 0-1,0 0-3,0 0 4,0 0-1,0 0 1,0 0-2,0 0 1,0 0 1,0 0-2,0 0 4,0 0-3,0 0-2,0 0 1,0 0 1,0 0 0,0 0 0,0 0-3,0 0 6,0 0-2,0 0-2,0 0 2,0 0 0,0 0-1,0 0 0,0 0 2,0 0-2,0 0 0,0 0 1,0 0 0,0 0-4,0 0 4,0 0-3,0 0 4,0 0-1,0 0-1,0 0 0,0 0 5,0 0-4,0 0-1,0 0 1,0 0 1,0 0-3,0 0-2,0 0 5,0 0-3,0 0-2,0 0 3,0 0 2,0 0 1,0 0-3,0 0 1,0 0-3,0 0 2,0 0 5,0 0-4,0 0 1,0 0-1,0 0 4,0 0-6,0 0 2,0 0-2,0 0 3,0 0 1,0 0-2,0 0 1,0 0 5,0 0-5,0 0-3,0 0 2,0 0-1,0 0 2,0 0 1,0 0 1,0 0-4,0 0 6,0 0-4,0 0-2,0 0 2,0 0-3,0 0 5,0 0-4,0 0 1,0 0-2,0 0 1,0 0 0,0 0 0,0 0-2,0 0 1,0 0 2,0 0 4,0 0-7,0 0 4,0 0-2,0 0 0,0 0 3,0 0 0,0 0-1,0 0-2,0 0-2,0 0 5,0 0-3,0 0 0,0 0 2,0 0 3,0 0-4,0 0-3,0 0 1,0 0-4,0 0 7,0 0-3,0 0-2,0 0 4,0 0 0,0 0-1,0 0 2,0 0-2,0 0 2,0 0-4,0 0 0,0 0 2,0 0 2,0 0-2,0 0 0,0 0-1,0 0 0,0 0 2,0 0-1,0 0-1,0 0-4,0 0 10,0 0-8,0 0 5,0 0-1,0 0-1,0 0 1,0 0-2,0 0 3,0 0 0,0 0-1,0 0 0,0 0-8,0 0 13,0 0-4,0 0-2,0 0-2,0 0 2,0 0 2,0 0-1,0 0 0,0 0 1,0 0-1,0 0-1,0 0-2,0 0-2,0 0 2,0 0 0,0 0 0,0 0 2,0 0-4,0 0-27,0 0-37,0 0-41,0 0-45,0 0-30,0 0-57,0 0-53,0 0-41,0 9-56,8-6-280,6-3-728,4 2 323</inkml:trace>
  <inkml:trace contextRef="#ctx0" brushRef="#br0" timeOffset="39932.7388">1781 7313 125,'-2'5'123,"2"1"-8,-2-2-3,2 1-3,0-2 4,0-3-4,0 7 3,0-7-1,-1 4 3,1-4 0,0 4-2,0-4 0,0 0 5,0 0 0,0 0 3,0 0 0,0 0-1,0 0-10,0 0-12,0 0-9,0 0-10,-6-16-10,3 5-3,0 2-7,-4-2-4,5 1 4,-3-2 3,1 2-5,0 1 5,-1-1-5,3 2-4,-6-1-6,4 4-7,-2 1 0,-1 1-5,1 1-9,-5 1-5,-2 4-2,-5 2 0,0 2-4,-5 5-4,8-3-2,-5 4 0,5-1-1,1 2-2,3-3-4,3-1-1,0 1-1,2-1 0,0 1 1,3-3 0,0 1-3,2-4 0,1 2 4,1 0-7,1-2 5,-1-1 2,4-2 1,0 0 4,3-1 0,2-2-3,3-3 4,2-4-3,3 0-4,-1-1 5,2-3 1,2-6-5,-1 0 4,1-3 0,-2 0-3,-2-2 2,1-5 0,-2 2-3,-1-3-1,-4 1 6,2-2-2,-4 3 10,-1 1 0,-4 9 11,2-1 8,-1 7 0,-5 1-5,0 3-4,4 0-9,-4 3-6,0 2 0,0 2-2,0 0-2,-9 14 4,1 3-3,2 9-4,-6 3 1,-2 6-1,1-1 0,2-1 2,-4 11-2,8-13 4,3-1 2,1-3-8,-4-1-1,6-1 0,4-5-1,-1-2 0,6-1-1,-3-1 2,1-7-1,7 4 1,-4-5 4,9 1-6,1-5 1,4-2 3,4-7-7,3 4 1,0-5-2,3-5 2,-3-2-1,-1 0 2,-2 0-3,-3-7 3,-1 1 1,-1-1-4,-7-3 1,2-2-1,-5 3-1,0-3 2,-6 8-1,-3-1 3,-2 6-1,2 1 3,-3 0 0,-3 4 2,3 0-5,-5 3-2,0 0 5,-1 3-6,-6 2 0,0 3 1,0 3 1,-2 5-2,-1-1 1,3 3-2,-2 0-3,5 2 5,-3 1-3,5-1 1,1-2-1,3 1 1,-1-1-2,4-2 3,4-2-1,-3 1 1,4-2 3,3 1-1,-2-3 3,6 0 3,-2-2 0,3-1-2,6-1 4,-1-2-2,1-2-3,0-6 2,8-1-5,-1-4 2,-1-2 4,1-3-6,-2-3-2,3-4 3,-4-2-4,10-12 3,-5-1-1,-7 9 0,-4-4 1,-1 4 1,-5-3 6,3 5 7,-2 1 4,-3 11 10,-4-1 5,-1 4 1,-3 4 1,3-1-8,-4 5-6,0 0-1,0 3-3,0 2 1,0 0 0,-13 19-4,3 6-2,-2-3 3,-4 6-2,-2 5-2,-5 9 1,7-8-4,0 0 0,6-3 3,-3 0-1,5-1-1,-3-2-2,6-4-3,1-4 1,0-1 1,7-2-2,-2-5 2,1 1 3,3-2 2,2-1 2,2-3-2,1 1 1,4-5 1,3-2-1,2-2 1,9-2 3,-2-5-3,1-1 3,-1-3-3,0-2 5,-1-3-6,0-2 0,-4-2-1,-1 0-1,1-3 1,-3 2 3,-4 1-2,-1 6-1,-4 0 7,-4 1 8,-1 4 0,0 2 7,-3 0-1,4 4-6,-5-1-1,0 1-5,0 4-4,-2-5-3,2 5 1,0 0 0,-21 10-1,10 1 0,-2 4-8,-4 0 2,3 7-3,2-5 0,1 0 1,1 2-3,1-2 2,3-3-6,2 2 0,0 0-1,3-5 2,1 0 0,1-1-4,1-1 2,2 0 9,4-1-5,2-3 4,0 0 3,6-1-8,0-4 6,5 0 0,3-2-1,3-5 4,-1-1-4,1-3-1,0-1 1,0-3-3,4-2 1,-8-3 0,0-5 1,-1 3-4,-1-3-3,0-1 5,-3-2 3,-2 2 0,-4-1-1,2 5-1,-5 4 1,-5 0 4,1 2-2,-4 1 10,3 3 5,-3 4-4,-2 2-2,1-2-6,-3 3 0,3 5-4,-5 0-1,5 0 4,-11 17 1,0-1-4,-6 7 2,5 6-4,-6 0 3,4 2 1,1-2-3,2 0 2,1-2-2,2 0-3,4-8-1,0 0 4,3-1-2,1-3 0,1-1 0,2 0 2,2-3 4,-1-2 4,2-1-7,3 1 5,-2-5 1,5 1 3,2-3-1,2-4 1,4 2-1,-1-5 0,0-2 2,11-1-4,-5-6-2,1 2 5,-3-2-6,-3-1 3,-6-1 0,7-2-2,-2-6 4,-4 4-1,1-3-4,-5 6 3,-1 0 8,-1 0 8,1 3-2,-3 3 6,-6 2 6,2 0-6,2 4-1,-5-1-14,1 1 1,2 3 0,-3 2-8,0 0 0,0 0 8,-12 17-6,4-9 5,-2 7-3,1 2-10,4-3 7,-4 3-4,4-1-4,-1-2-3,2-1 2,1-1-4,0-4 5,1 4-3,2-3 0,0-2-1,0 2 3,3-4 7,-1 2-4,1-1 4,2-2-3,-1 0 5,2 0-1,3-2-2,-1 0 4,2 0 4,-1-4 10,5 1-13,-1 0-1,-3-1 2,2-3-1,2 0-5,-1 3 4,-3-5-2,2 0 3,-1 0 0,0 1-8,-1-3 15,-1 3-13,-1 1 0,1-3 7,-5 7-2,0-3-6,0-2 5,1 1-2,-1 3-1,-1 0 0,-3-1 3,0 3 1,5-4 3,-2 1 3,-3 3-10,0 0-1,2-5-4,-2 5 1,0 0-1,0 0-2,0 0 0,0 0-1,0 0 0,0 0-4,0 0 9,0 0-1,0 0-6,0 0 1,0 0 2,-2 14 5,2-14-1,-3 3 1,3-3-1,-1 2-5,1-2 5,-1 5 2,1-5 1,-3 3-2,3-3-1,0 0-3,-1 4 7,1-4 3,0 0-6,0 0 3,0 0 6,0 0-5,0 0-1,0 0 5,0 0-5,0 0 6,0 0-3,0 0 2,0 0 2,0 0-3,0 0 8,0 0-4,0 0 2,0 0-9,0 0 8,0 0 4,0 0-2,0 0-2,0 0-2,0 0 2,0 0-8,0 0 9,0 0 3,0 0 1,0 0 6,0 0 3,0 0 2,0 0-3,0 0-1,0 0 5,0 0-9,0 0 3,0 0-2,0 0 6,-5-14-11,4 12 1,1 2-2,0 0-2,0-7-3,0 4 2,0 3 5,-3-8-8,3 4 3,-2 1 1,2 3-12,-3-6 17,3 6-29,-1-4 20,-1 0-2,2 4 0,0 0 2,0-4-3,0 4-14,0 0 15,0 0 1,-2-5 1,2 5-7,0 0 4,0 0-7,0 0 5,0 0 0,0 0 2,0 0-12,0 0-1,-4-3 6,4 3 1,0 0 2,0 0 0,0 0-2,0 0-2,0 0-4,0 0 5,0 0 1,0 0-6,0 0 1,0 0 4,0 0 6,0 0-11,0 0 5,0 0-2,0 0 5,0 0-3,0 0 7,0 0-9,0 0-2,0 0 6,0 0 0,0 0-5,0 0-9,0 0 11,0 0 6,0 0-3,0 0 6,0 0-10,0 0 11,0 0-5,0 0-2,0 0-2,0 0 2,0 0 5,0 0-5,0 0-13,0 0 16,0 0-4,0 0 9,0 0-2,0 0-17,0 0 16,0 0 3,0 0 3,0 0-8,0 0-8,0 0 13,0 0 3,-4-2 1,4 2-7,-3-3 9,0-1-9,3 4 0,-3-4-3,1 0 6,-1-1-8,2 3 6,1 2-1,-4-5-6,4 1 8,0 4-1,-3-4-3,1 2 0,2 2-8,0 0 4,0 0-6,-5-2 2,5 2-1,0 0-6,0 0-1,0 0 8,-8 11-16,4-6 19,-1 3-4,-1 3 3,1 0 3,-4 4 5,2-1-4,0 2-14,-1-3 11,3-2-2,0 2-5,0 1 11,0-4-9,0 2 0,2-2 8,-1-1-9,2-2 5,2 0 0,-2-1 0,2-1-3,-1-1 1,1-1-1,0-3 2,0 7-9,1-4 10,1 1 5,1-1-6,3 0-2,0-2 6,2-1 15,2 4-16,-3-4 4,2 1-4,1 0-2,-3 1-2,1-2-9,-3 2-8,4-2-15,-4 0-2,-5 0-17,10 0-19,-10 0-12,6 0-18,-6 0-14,0 0-13,0 0-16,6-2-11,-6 2-8,0 0-24,0 0-18,0 0-16,0 0-13,1-3-10,-1 3-148,0 0-429,0 0 190</inkml:trace>
  <inkml:trace contextRef="#ctx0" brushRef="#br0" timeOffset="40490.1648">3506 7307 143,'0'-7'180,"-2"6"-14,2 1-5,0-8 0,2 0-4,-2 4-5,0-1-11,0-2-9,0 1-5,1-2-8,-2 0-4,1-1-11,-3 0-7,3-1-4,-2 0-2,-1 2-3,-1 1-2,3 2-2,-3-1-8,2 0-13,-2 2-6,0 0-4,-1 0-12,-2 4-3,7 0-4,-12 3-2,4 1-6,-7 3-2,3 3 0,1 2-3,-5 1-2,3 2-2,0-1 0,1 2-3,-1 1 1,3-6-1,5 3-3,-2-5-1,1 3 0,3-3 1,1 1 1,1 0 1,1-2 3,1-1 5,4 0 7,0 1 2,3-1-3,1 0 4,6 0-3,2-1 0,5-1 1,-2-1-5,2-2-3,5 1 1,1-3-1,-2 0-9,-3-3-2,7 1-10,-2-1-13,-1-3-15,-7 0-14,1-1-16,-1-1-15,-2-3-15,-1 3-13,-2-4-16,0 1-7,-2 2-11,-3-1-6,3-3-16,0 1-6,-4-2-11,1 1-9,-2 3-117,-3-2-325,0 2 143</inkml:trace>
  <inkml:trace contextRef="#ctx0" brushRef="#br0" timeOffset="41027.1167">2972 7103 24,'0'0'45,"0"0"4,-7 3 0,7-3 3,-3 1 1,3-1-7,-3 3 1,3-3 0,-4 2 2,4-2 5,-1 3-2,1-3 8,-4 2-2,4-2-1,-6 3 7,2 0 5,4-3-1,-4 2 5,4-2 0,-4 4 5,3-1 4,1-3 3,-4 2 2,-1 1 1,5-3-1,-4 2 0,-1 1 2,5-3-2,-4 3 0,4-3-1,-5 4-1,5-4 1,-4 1 0,4-1 0,-1 3-1,1-3 1,0 0-5,0 0 2,0 4 1,0-4-8,0 0 0,0 0-2,0 0-3,0 0-1,0 0-5,12-1-9,-12 1-3,24-6-3,-5 2-7,13-1-5,1-2-5,3 0 1,15-5-17,-14 5-28,13-1-37,-11 3-26,0-2-44,-1 3-48,-1-1-33,1 0-41,-6 1-209,-2-1-487,-3 1 215</inkml:trace>
  <inkml:trace contextRef="#ctx0" brushRef="#br0" timeOffset="42323.6078">4277 7065 166,'0'0'174,"0"0"-16,0 0-14,0 0-9,0 0-19,0 0-11,0 6-7,0-6-7,0 6-7,0-2-2,0 1-3,0 2-8,0-4 0,3 1-11,-3 4-2,-3-3-2,6-1-8,-3 2-2,3-2-7,-3-4-3,1 5 6,-1-5 1,0 2 12,0-2 9,0 5 13,0-5 13,0 0 14,0 5 9,0-5-4,0 0-7,0 0-11,-7-12-10,7 8-3,-1-4-4,-1 1-12,-2-3-5,3 1-1,1-2-7,-2-1 1,0 2-5,2 3-2,-1 1-6,-2-2 9,3 3-3,-1-2-4,1 3-5,0 1 1,0 3-12,0-5-2,0 5-5,0-5-1,0 5-4,0 0-3,0 0 1,0 0 0,0 0-3,13 6-2,-9-2 2,5 2 0,-1 0 2,1 0-4,4 0 1,-3-3 4,7 5-4,-4-5 2,4 0-2,3-1 2,-3 2 1,4-2 1,1-1 0,-3-1-4,-6-1 1,4-1 0,-1-2 0,-1 1 2,-2 1-3,0-1 4,-4-1-1,1 0-3,-4 1 3,4-2 9,-3 2 4,-5-2 9,3 1 3,-2-1 8,2 2 2,-2-1 2,-1 1 4,-2 3-6,3-3-27,-3 3 7,4-4-5,-4 4 0,0 0-3,0 0-6,-11 11 8,2-3-6,-2 7-2,-5 6 1,0 4-5,-4 1 5,2 1 2,2 0-4,-5 0 6,3-1-16,3 1 8,-2 2-1,0-4-2,2-1 1,0 1-1,3-4 6,1-5-12,2 1 7,1-3 1,1-2-7,1-2-8,2 0 15,1-5 0,0 4-2,-1-4 2,2 0 0,-1 0-1,2-2 12,-2 0-7,3-3 1,-2 5 0,0-4-10,2-1 10,0 0-2,0 0 3,0 0-7,-6 5-13,6-5-22,0 0-25,0 0-21,0 0-12,-6-11-24,4 8-18,0 0-20,0-3-29,-1 1-35,-2 1-29,4-5-18,-1 5-26,-2-1-164,1-3-490,2 3 218</inkml:trace>
  <inkml:trace contextRef="#ctx0" brushRef="#br0" timeOffset="42665.6853">4166 7329 158,'0'0'224,"-4"-1"-1,4 1-10,0 0-12,0 0-10,0 0-13,0 0-12,0 0-8,0 0-9,0 0-7,0 0-9,0 0-11,0 0-10,0 0-7,0 0-7,0 0-8,0 0-8,0 0-3,15-4-6,-4 3 0,7 2-5,3-3 0,8 1-4,2-2 0,3 1-7,1-1-2,0 1-3,0-1-5,-1 1-3,-2 0-5,-1-2-4,-2 3-2,0-2-6,-9 3 2,-2-1-6,0-2-1,-4 2 1,-4 0-3,-1-3 0,0 3-4,0-1-5,-5 1 6,1 1-9,-5 0-5,10 0-13,-10 0-23,0 0-31,6 0-32,-6 0-33,0 0-45,0 0-47,3-3-47,-3 3-202,0 0-510,0 0 226</inkml:trace>
  <inkml:trace contextRef="#ctx0" brushRef="#br0" timeOffset="48432.0804">2560 10118 96,'-1'-5'98,"1"2"0,-1-1-8,1 4-14,-2-7-3,2 7-19,-2-4-6,2 4-5,0 0-5,0 0-5,0 0-3,0 0 3,0 0-13,0 0-2,0 15 6,0-7-1,0 4 8,0 5-3,0 2-3,-5 5 4,5 5 0,-3-2 1,3 2 8,-1 2 1,0 3 5,-3 2 1,2 0-2,0 11-1,-1-1 4,-1 0-3,-2 5 4,4 2-3,-2 2-1,4 2-2,-5 25 2,2-25 1,2 29 0,0-27-3,2 0 0,3 27-7,-8-31 2,5 2-5,2 25 4,-3-25-2,1 0 0,3-1 1,-2 2-2,0-1 2,0 0 0,-2 0 2,-2-3 2,7-1-3,-5-2-5,1 2 3,1-2-2,-4-5 2,2 3 2,0-1 1,-4 1-1,2-1-1,2-14-1,0 2-3,0 13 0,-4-16-3,6 0 4,-2 1-2,-2-2-17,2 1-3,0-3 1,0-1 5,0-4 0,0 0-2,0-6 0,0-2 0,0-1-2,-1-3 0,1 3 8,0-5-6,-3 0-3,6-5 9,-6 2-10,3-3 1,0 2 0,0-4-4,0 2 6,0-5-6,0 5 5,0-5 0,-1 4-1,1-4 5,0 0-6,0 4-11,0-4-22,0 0-20,0 0-22,-13-6-20,9 3-8,-2-1-23,1-1-30,-3-2-12,-4-1-16,5 3-2,-5-2-7,2 1-100,-7-2-308,2-1 136</inkml:trace>
  <inkml:trace contextRef="#ctx0" brushRef="#br0" timeOffset="48847.3417">2139 12600 131,'0'0'121,"-1"-2"-10,1 2-8,0 0-15,0 0 2,0 0-10,0 0 1,0 0 4,0 0-5,0 0-5,15 10-8,-9-5-5,3 2 3,1 0-5,4 5 7,-2 0-3,-1 0-1,6 2-5,-4-1-1,1 1-7,6 3-4,-7-4 0,0 2 3,2 1-7,-2-5 0,-1 4-4,1-2-2,-1-2 1,1 1-4,-1 0 0,-3-4-4,0 0 2,-1 1 6,1-2-4,0 1 1,0-1-5,-3 1 4,3-2-5,-2 2-5,0-1 1,-4-4-3,2 1 0,1 1 0,-2 0-4,0-4 2,0 0-3,-3 4 4,-1-5-2,4 2 4,-4-2 8,4 3 0,-4-3 3,4 2 0,-4-2 2,0 0-3,0 0 1,0 0 1,3 3-6,-3-3 0,0 0 0,0 0-3,0 0-4,0 0-2,0 0 0,0 0-3,0 0-5,0 0-7,0 0-18,0 0-20,0 0-30,0 0-26,-2-12-21,2 8-23,0-3-12,2-1-18,0-1-19,0-2-11,2-1-117,-4-4-336,6 1 149</inkml:trace>
  <inkml:trace contextRef="#ctx0" brushRef="#br0" timeOffset="51867.46">2860 12303 104,'2'-3'154,"-2"0"-9,4-1-10,-4 4-12,0 0-13,2-2-14,-2 2-14,0 0-7,0 0-7,0 0-6,0 0-3,0 0-3,0 0 2,-6 14-4,3-9-2,1 2 0,-5 1 2,2 2 0,-1-1 0,1 2-12,-1-1 8,-1 1-2,1 0-2,-1 4 7,-2 2 0,-4 5 1,4-3-1,-4 3-2,0 2-2,-2 2-3,2 3 0,1-2-7,-2 1 4,0 0-4,0 1-4,0 0-3,-1-1 1,3 1-1,-2 1-4,2-4 4,1 2-6,0-5 4,4-5-2,-1 1 0,2-4-4,-3-3-1,7 0 3,-4 0-6,0-2 3,3-3-3,0-2 10,3-1-7,-1 3 2,-1-2 1,2-2-4,-1 0 1,-2-1 2,3-2-2,0 0 2,-2 6 0,2-6-6,0 0 2,-4 5 1,4-5-5,0 3 0,0-3-2,-1 2 3,1-2 0,0 0-5,0 0 3,0 0 0,0 0 1,0 0-7,0 0 2,0 0-3,0 0 5,0 0 9,0 0-9,-4 4 2,4-4-5,0 0 6,0 0 0,0 0-1,0 0-1,0 0 6,0 0-1,0 0-4,0 0 2,0 0-3,0 0 2,0 0-3,0 0 2,0 0-2,0 0-2,0 0 2,0 0-2,0 0 2,0 0-3,0 0 4,0 0-2,0 0 1,0 0-5,0 0-2,0 0 8,0 0-9,0 0-3,0 0 0,0 0 4,0 0-1,0 0 0,0 0 0,0 0-3,0 0 5,0 0-3,0 0 1,0 0-2,0 0-1,0 0-3,0 0 1,0 0 0,0 0 2,0 0 4,0 0-5,0 0 2,-4 3-4,4-3 0,0 0 5,0 0-4,0 0-2,0 0 1,0 0-4,0 0 6,0 0 0,0 0 3,0 0-7,0 0 0,0 0-3,0 0 9,0 0-5,0 0 1,0 0 4,-4 6-8,4-6 6,0 0 1,0 0-1,0 0-1,0 0-1,0 0 1,0 0-2,0 0 1,0 0 1,0 0-2,0 0 4,0 0-7,0 0 5,0 0 0,0 0-5,-1 3 6,1-3-3,0 0 3,0 0-2,0 0 1,0 0-2,0 0 1,0 0 5,0 0-6,0 0-3,0 0 7,0 0-3,0 0-1,0 0-1,0 0 2,0 0-3,0 0 4,0 0 1,0 0 1,0 0-3,0 0 0,0 0 0,0 0 1,0 0 0,0 0 1,0 0-1,0 0-3,0 0 3,0 0 0,0 0-1,0 0-3,0 0 1,0 0 5,0 0-5,0 0 1,0 0 0,0 0 5,0 0 1,0 0-4,0 0 1,0 0 6,0 0-11,0 0 4,0 0-2,0 0 0,0 0 0,0 0 1,0 0 3,0 0-1,0 0 6,0 0-9,0 0-1,0 0-3,0 0 9,0 0-10,0 0 7,0 0-7,0 0 0,0 0 6,0 0 0,0 0-1,0 0 3,0 0-2,0 0-6,0 0 8,0 0-5,0 0 3,0 0 0,0 0 1,0 0-2,0 0-1,0 0 9,0 0-4,0 0-3,0 0-3,0 0 3,0 0 0,0 0 1,0 0 4,0 0-9,0 0 0,0 0 2,0 0 6,0 0-2,0 0 2,0 0-3,0 0 0,0 0 5,0 0-2,0 0-7,0 0 1,0 0 1,0 0 1,0 0 0,0 0 0,0 0 0,0 0-1,0 0 2,0 0-4,0 0 0,0 0 4,0 0-2,0 0 1,0 0-4,0 0 6,0 0-6,0 0 7,0 0-1,0 0 1,0 0-4,0 0-1,0 0 5,0 0-2,0 0-1,0 0-2,0 0-1,0 0 3,0 0-3,0 0 5,0 0-2,0 0-1,0 0 2,0 0-3,0 0 1,0 0 3,0 0-1,0 0-3,0 0-4,0 0 6,0 0 1,0 0-6,0 0 6,0 0 0,0 0-2,0 0 1,0 0 1,0 0 0,0 0-2,0 0 1,0 0-4,0 0 4,0 0 0,0 0 1,0 0 1,0 0-2,0 0-1,0 0-1,0 0-1,0 0 5,0 0-4,0 0 3,0 0-2,0 0 1,0 0 0,-4 5 3,4-5 2,0 0-2,0 0-3,0 0 1,0 0-4,0 0 4,0 0 1,0 0-2,-2 6 0,2-6 2,0 0 3,0 0-4,0 0-5,0 0 13,0 0-7,0 0 0,0 0-5,0 0 0,0 0 11,0 0-13,0 0 7,0 0-2,0 0 2,0 0-3,0 0 3,0 0-2,0 0 0,0 0-1,0 5-2,0-5 2,0 0-2,0 0 2,0 0-3,0 0 8,0 0-5,0 0-1,0 0 2,0 0-1,0 0 1,0 0-2,0 0 3,0 0-1,0 0-2,0 0-5,0 0 9,0 0 0,0 0-1,0 0 0,0 0 2,0 0-4,0 0 2,0 0-1,0 0 12,0 0-14,0 0 3,0 0-3,0 0 4,0 0-2,0 0-1,-2 5 4,2-5-7,0 0 2,0 0 4,0 0-3,0 0 0,0 0 2,0 0-1,0 0-2,0 0 5,0 0-6,0 0 2,0 0-2,0 0 3,0 0-1,0 0 3,0 0-2,0 0 2,0 0-1,0 0 1,0 0-4,0 0-1,0 0-3,0 0 4,0 0 0,0 0 6,0 0-3,0 0 1,0 0-5,0 0 3,0 0 1,0 0 2,0 0-1,0 0-4,0 0 2,0 0-1,0 0 1,0 0 2,0 0-3,0 0 3,0 0-2,0 0 1,0 0 0,0 0-5,0 0 3,0 0-2,0 0 4,0 0-2,0 0-2,0 0 2,0 0 4,0 0-2,0 0 2,0 0-6,0 0 2,0 0 2,0 0-1,0 0 2,0 0-1,0 0 0,0 0-2,0 0 1,0 0-3,0 0 6,0 0-2,0 0-2,0 0 4,0 0-3,0 0 0,0 0 2,0 0-6,0 0 3,0 0 1,0 0-3,0 0 1,0 0 3,0 0-4,0 0 5,0 0-2,0 0 4,0 0-5,0 0 3,0 0-5,0 0 1,0 0 3,0 0 0,0 0-3,0 0 4,0 0-2,0 0 0,0 0 1,0 0-2,0 0 2,0 0-1,0 0-1,0 0 1,0 0-1,0 0 3,0 0-1,0 0-2,0 0 0,0 0-1,0 0 2,0 0 0,0 0-3,0 0 2,0 0-1,0 0 6,0 0 6,0 0-11,0 0 3,0 0-6,0 0 1,0 0 4,0 0-2,0 0 0,0 0-3,0 0 5,0 0 1,0 0-2,0 0 1,0 0-2,0 0 1,0 0 3,0 0-3,0 0-1,0 0 2,0 0-1,0 0-2,0 0 0,0 0 0,0 0 11,0 0-12,0 0 0,0 0 0,0 0 6,0 0-3,0 0-3,0 0 14,0 0-14,0 0 3,0 0-2,0 0-1,0 0-2,0 0 6,0 0 0,0 0-4,0 0 0,0 0 5,0 0 1,0 0-1,0 0-1,0 0 0,4 5-1,-4-5-1,0 0-1,0 0 4,0 0-1,0 0-4,0 0 3,0 0-3,0 0 3,0 0 0,0 0-1,0 0 1,0 0 5,0 0-6,0 0-2,0 0 13,0 0-14,0 0 3,0 0 1,0 0-1,0 0 12,0 0-12,0 0-2,0 0 5,0 0-5,0 0 1,0 0 2,0 0 1,0 0-2,0 0-1,0 0 1,0 0-1,0 0 1,0 0 0,0 0 3,0 0-2,0 0-3,0 0 5,0 0-5,0 0 2,0 0 0,0 0 4,0 0-7,0 0 2,0 0 16,0 0-14,0 0-1,0 0 4,0 0-4,0 0 2,0 0 0,0 0-2,0 0-1,0 0 2,0 0 0,0 0-1,0 0 0,0 0 1,0 0 6,0 0-8,0 0 4,0 0-7,0 0 1,0 0 4,0 0-3,0 0 3,0 0-3,0 0 6,0 0-6,0 0 2,0 0 2,0 0-3,0 0 2,0 0 0,0 0-3,0 0 4,0 0-1,0 0-1,0 0-2,0 0 6,0 0-2,0 0 0,0 0-3,0 0-1,0 0-3,0 0 9,0 0 0,0 0-6,0 0 5,0 0 2,0 0 6,0 0-13,0 0 1,0 0-1,0 0 6,0 0-6,0 0 4,0 0-4,0 0 7,0 0-4,0 0-4,0 0 1,0 0 6,0 0-1,0 0 0,0 0-2,0 0 0,0 0-2,0 0 2,0 0 0,0 0-1,0 0-3,0 0 4,0 0 0,0 0 0,0 0-3,0 0 4,0 0-1,0 0-1,0 0 3,0 0 2,0 0-7,0 0 3,0 0 1,0 0-5,0 0 2,0 0 6,0 0-4,0 0 1,0 0 2,0 0-2,0 0-1,0 0 1,0 0-1,0 0 2,0 0-4,0 0 3,0 0 1,0 0 1,0 0-5,0 0 1,0 0-4,0 0 9,0 0-10,0 0 5,0 0-1,0 0 15,0 0-16,0 0 1,0 0 1,0 0-1,0 0 5,-4 5-4,4-5 4,0 0-1,0 0 3,0 0-6,0 0 1,0 0-4,0 0 5,0 0-4,0 0-1,0 0 5,0 0 4,0 0-3,0 0-3,0 0-2,0 0 0,0 0 1,0 0 2,0 0 6,0 0-6,0 0 1,0 0-5,0 0 6,0 0-6,0 0 9,0 0-3,0 0 0,0 0-5,0 0 2,0 0 1,0 0-2,0 0 2,0 0 2,0 0-1,0 0 2,0 0-2,0 0-1,0 0 0,0 0-6,0 0 15,0 0-11,0 0 1,0 0-2,0 0 3,0 0 9,0 0-10,0 0-2,0 0 1,0 0-1,0 0 4,0 0-2,0 0 1,0 0-2,0 0 0,0 0-8,0 0-15,0 0-23,0 0-19,0 0-26,0 0-29,0 0-33,0 0-34,0 0-24,0 0-40,0 0-187,-1-26-474,-2 15 209</inkml:trace>
  <inkml:trace contextRef="#ctx0" brushRef="#br0" timeOffset="52691.7172">5324 6633 43,'4'-9'227,"-4"-3"-9,0 7-3,0-2-22,3 2-22,-3 5-16,-4-2-17,4 2-9,-13 14-16,-1 12-12,-13 13-8,-2 6-8,-11 28-8,0 5-8,-4 0 1,7 0-13,-3-2-2,3 3-10,13-23-8,-3-1-3,4 0-8,-1 2-3,2-7-4,3 1-9,-4-5-3,6-13-7,3 0-7,1-3-8,0-6-9,3 0-9,2-9-14,2-3-17,2 0-11,1-4-15,-1-2-6,1-3-19,3-3-31,0 4-137,0-4-308,0 0 137</inkml:trace>
  <inkml:trace contextRef="#ctx0" brushRef="#br0" timeOffset="54201.6949">5414 7294 175,'5'-11'171,"-3"6"-3,2-6-7,1 1-3,-2-1-3,0 1-3,1 1-3,-4 0-13,2-3-10,-2 1-1,0 3-8,-2-1-7,1 2-3,0 2-11,-1-2-12,-1 2-6,0 1-14,-1 3-8,1-2-6,3 3-7,-13 3-3,3 3 1,-3 6-10,-6 8-3,1 0-5,-1 1 2,2 0-8,3 0-2,1-1 1,3-6-13,1 0-1,4-3-3,0 0-7,3 0-3,1-2 3,1-2-1,1 0 1,-1-2 5,4 1 3,0-5 0,0 2 3,-4-3-1,13-4-1,1 0 0,-5-3-2,8-6 6,-2 1-4,4-8 1,-1 2 1,0-8 1,-3 4 1,-2-2 0,-2-4 2,1 1-2,-2-4 2,-1 2 6,2-4 3,-3 3 10,-2 3 4,-2 9 8,4 2 6,-7 4 1,2 3-2,-3 1-12,2 2-8,-2 3-4,0 3-5,0 0-3,0 0 0,-5 24 1,0 0-1,-1 5 0,-1 1-4,3 1 0,2 1 0,-3 2 0,2-1-1,2-4 0,1 0-2,0 0-1,2-8-1,0-3 0,3-1-4,-3-6-2,5 2-1,-1-5-2,2 0 5,1-1-1,0-3 4,2-3-4,1-1 5,7-3 1,-2-2-3,2-4 3,7-2 5,-2-6-6,-3 0 2,1-2-1,-4 1 0,0-3 1,0-3-2,-8 3 0,2 4 1,-2 0 3,-5 6 10,-1 0 13,-1 1 6,-1 3-6,2 1 1,-6 2-15,4 3-1,-2 1-5,0 0-1,0 0 0,-18 14 1,9-1-1,0 3-2,-3 0-6,1 1-3,6 1-18,-3-1-5,2 1-5,3-2-3,2-1 5,1-3 4,0-1-3,2 0-3,0-1 8,1-2 1,4 1 4,-2-4 6,4 1-1,4-4 3,0 1 2,3-6 1,3 1 2,0-4 2,7-5-3,1 0 2,0-4 2,0-1-3,-2-3 0,1-3 1,0-5 2,-3 1 1,0-3 1,-3 0 0,-3-5 0,2 5 2,-4-4 1,-2 3 6,-3 3 15,-1 2 2,-5 4 11,-1 4-5,0 10 9,-2-5-1,3 5-3,-4-1-14,0 2-1,-4 3-6,4 3-2,0 0-2,-7 20 2,-1-3-2,-3 6-1,-1 9-2,-1 1 2,4-3-2,0 2-4,1 2 1,3-3 1,0-2-4,4-3 0,2-1-7,-1-4 1,0-4 3,4-2-6,-1-2 0,0-2-2,1-2 2,1 1 2,3-2 3,1-1 2,0-3 3,1-2-3,2-1 3,-1-2 4,2-1-5,4-3 3,2-2-1,-6-1 2,6-3-4,-5-1 5,2 0-7,1-8 12,1 1-6,-3-3-5,-3 5 1,-2 2 1,1-2 0,-2 1 0,-2 0 3,-4 8 11,3-3 4,-5 5 4,2 2-7,-3-1-1,0-1-4,3 4-4,-3 2 0,0 0-1,0 0-2,0 0-1,0 0-1,-16 17-4,4-4 1,-3 7 4,3 3 7,0-1-11,0 0-9,2 2 9,2-5-7,2 0 3,5-2-4,-2 0-5,3-2 4,1-1-4,1-2 7,3-2 0,0 2 1,4-3-2,0-1 2,0-1 4,3-2 0,5 2 3,3-5-5,1-2 8,-2-2-1,3-5 1,5-1-6,0-4 6,0-2-7,-1-2 2,-2-2 1,1-1 1,-2-3 5,0-3-7,-4 0 1,-1-7 0,7-9-1,-12 10 1,0 2-3,-3-17 0,-4 16-3,0-6-2,-1 4-1,-2 2 7,-3 3-2,0 7 7,-3 5 9,3 3 3,-1 3-6,-1 3 0,1 0-4,1 1-3,0 5-2,0 0 11,-9 13-14,-1 10 2,0 7 4,-3 6-3,-4 12 0,4 0 0,-4 0 3,7-2-1,3-9-6,2-3 2,1-1-3,4-1-3,0-1-2,0-5 4,4-1-8,1-6 5,0-3 1,4-2-4,1 1 7,0-7 0,3 2 5,1-7 1,4 2 1,1-5 1,1-4-4,9 0 2,-5-6 2,3-2 4,0 0-5,-2-4 2,-2-1-9,0-2 11,-2-1-9,-2-4 4,0-1-5,-5-3 7,3 1-1,-6 1-3,-2 3 4,-2 6 4,-2 4 2,-4 5 7,3 0-6,-4 1-9,1 5 0,-1-1-2,0 3 4,0 0-2,-11 21 0,0-5 1,1 7-4,-4 3-3,5-1 0,3 0-5,-1-7-8,2 7-1,5-5-1,0-3-2,4-2 1,0 2 2,5-4-7,-3-1 11,3-3 4,5 0-2,-2-5 4,2 1-9,0-2-14,0-2-13,-1-2-22,2-2-29,-2 1-32,3-5-32,-5-1-30,1-4-31,1-2-38,-5 2-172,-2-2-463,1-4 205</inkml:trace>
  <inkml:trace contextRef="#ctx0" brushRef="#br0" timeOffset="54376.2022">6810 7150 137,'-6'-1'285,"-2"-2"-1,4 3-22,4 0-22,-3-5-27,4-2-14,3 5-25,6-5-20,8-1-13,0 1-17,9-4-15,2 3-14,3-1-29,-3 1-41,2 3-47,-4 2-54,-7 1-58,2 2-45,-3-2-171,-2 2-379,4 0 168</inkml:trace>
  <inkml:trace contextRef="#ctx0" brushRef="#br0" timeOffset="54790.4875">7732 6938 28,'5'-4'319,"-2"1"-10,3-1-17,-6 4-21,0 0-26,3-5-29,-3 5-23,2-3-19,-2 3-20,0 0-14,-8 10-12,2-1-13,-3 2-14,-3 3-9,1 2-7,-2-1-11,5-1 1,-2 0-13,2 1-10,2-1-5,1 1-3,0-2-6,2-3-5,2 0-1,1 1-7,1-4 1,1 4-1,-1-5 8,9 4-4,-1-5 8,6 7 8,1-7-2,7 0 1,3 1-4,2-4-2,1 2 0,0-2-7,-2 2 2,-5-3 1,-2-1-11,-3 2-4,2 1 3,-6 1-10,1-1 3,-3-1-4,-1 4-1,-6-4-4,3 1-3,-2 3 3,-1 0 0,-4 0 5,2 2-5,-4 1 2,0 4 4,-2-2 2,-3-2 4,-2 7 0,-6-4-1,0 0 1,-2 0-5,-6 3 12,-4-5-15,0 1 3,1-1-5,1-2 1,-3-1-15,9-3-25,1-1-17,0 0-12,4-3-26,0 0-25,2-3-21,1-1-22,0-1-24,2-3-23,2-1-21,4 0-4,1-2-16,0-6-171,2 0-448,2-1 199</inkml:trace>
  <inkml:trace contextRef="#ctx0" brushRef="#br0" timeOffset="55018.1175">7751 6963 135,'0'-2'294,"2"-2"-5,0 0-5,-1-3-27,3 4-16,3-6-14,2 2-20,1-4-17,4-1-12,13-2 1,2 2-21,4-3-15,-1 5-8,6-2-16,11-4-7,-16 4-15,4 4-2,-5 1-17,0 3 6,0-2-20,-6 0 5,-8 3-13,0 1-11,-7 2-2,2-3-22,-6 3-23,-1-3-29,-6 3-43,12 0-37,-12 0-32,8 6-16,-8-6-26,6 1-24,-6 4-53,0 1-176,0-6-474,-3 10 210</inkml:trace>
  <inkml:trace contextRef="#ctx0" brushRef="#br0" timeOffset="56722.3344">15218 13366 100,'0'0'223,"-6"0"-2,6 0 1,-8-1-8,8 1-9,0 0-12,0 0-15,0 0-13,0 0-20,0 0-17,14-5-8,-2 3-7,10-3-15,-2-2-11,12 4 5,-1-4-8,4-1-5,2 3-10,-2-3-8,-2 2-5,1 2-6,-1-3-5,-5 3-6,-1 0-5,-6 1 0,-3 1-3,-1 0-3,-6 2-3,1-5-4,-4 5-1,-2-2-5,1 3 2,-7-1-1,11-2-1,-11 2-1,6-2-11,-6 2-8,5-1-19,-5 1-23,0 0-24,0 0-24,0 0-27,0 0-32,0 0-18,0 0-44,0 0-177,0 0-425,0 0 188</inkml:trace>
  <inkml:trace contextRef="#ctx0" brushRef="#br0" timeOffset="57070.4475">15079 13501 178,'0'0'255,"0"0"-4,0 0-8,0 0-12,17 4-17,-4-2-16,0-4-17,4 2-14,11-2-22,0-1-9,4 1-15,3-2-8,-2 1-11,2-2-7,3 2-10,-5-1-6,0 2-2,1-2-13,-5 2 0,-1-2-8,-2 2-2,-7-1-9,1 0-1,-3 1-4,-4 0 1,-3 1-1,2-3-1,-4 4 4,1-3-1,-1 3-1,-3-2-1,-1 1-3,-4 1 2,5-1-7,-5 1 1,6-3-11,-6 3-4,0 0-13,6-1-5,-6 1-18,0 0-17,0 0-13,0 0-17,0 0-20,0 0-18,0 0-21,0 0-31,0 0-27,-21 4-27,13-3-28,1 2-172,-1-3-441,-1 3 195</inkml:trace>
  <inkml:trace contextRef="#ctx0" brushRef="#br0" timeOffset="57459.2587">15150 13462 123,'-6'0'250,"-1"0"4,7 0 5,-8 0-14,8 0-16,0 0-17,-7 0-16,7 0-19,0 0-6,0 0-18,0 0-9,0 0-14,0 0-14,26-3-15,-7 0-9,3-1-8,-1 2-5,8-4-8,1 2-12,4-1-4,-9 3-9,-3-3 2,2 3-7,-5-1-3,-2 1-3,3-1-5,-4-2-5,-2 1 0,-3-1-5,-2 5 2,2 0-6,-2 0-5,-3-3 5,-2 3-14,3-1-8,-7 1-10,8-1-11,-8 1-11,4-2-9,-4 2-9,0 0-10,0 0-17,6-1-19,-6 1-19,0 0-18,0 0-29,0 0-17,0 0-19,-18 5-183,11-2-418,-2-3 186</inkml:trace>
  <inkml:trace contextRef="#ctx0" brushRef="#br0" timeOffset="57742.2445">15189 13494 109,'0'0'290,"0"0"-22,0 0-16,0 0-12,0 0-17,0 0-16,0 0-18,19-6-21,-7 2-15,2 2-10,5-1-20,1-2-11,8 0-13,-1-2-12,-1 1-12,3 0-18,-2-1-16,1 1-16,3-1-15,-4-2-15,-6 4-13,-1-2-13,6-1-16,-8 4-5,0-4-14,0 3-18,-8 3-10,3-2-15,-4-2-7,-3 5-8,0-2-17,1 1-12,-3 1-14,-4 1-111,0 0-300,5 0 133</inkml:trace>
  <inkml:trace contextRef="#ctx0" brushRef="#br0" timeOffset="58473.0285">15336 13426 202,'-8'0'206,"2"0"-1,1 1-6,5-1-6,0 0-7,-11-1-14,11 1-13,0 0-9,0 0-13,-7 0-6,7 0-12,0 0-12,0 0-7,0 0-13,0 0-7,18-8-3,-7 6-14,3 0-7,4-4-8,1 2-8,0-1-8,0 0-5,1-2-5,-2 3-7,0-4-5,-1 4-12,-4 0-7,0 2-7,-1-2-9,-2 1-3,3 0-5,-7 2-7,0 0-4,-2-1-9,-4 2-6,4-2-6,-4 2-6,0 0-4,0 0 2,0 0 1,0 0 3,-20 2 2,7 2 4,0-1 0,-5 0 2,-1 1-1,0-1-3,-4 1 1,-4-1 8,6 4 0,-1-5 8,-7 1 12,2 1 5,10 0 13,3-2 15,-3 2 9,4-4 18,0 3 10,6-3 6,-2 1 9,2 2 9,2-3 7,5 0 5,-10 1 3,10-1-2,-7 0 4,7 0 0,0 0-5,-6 1-4,6-1 3,0 0-7,0 0-6,0 0-11,0 0-3,0 0-3,13-6-7,-3 2-1,-1 0-3,3 2-5,7-5-4,-1 4-7,1-2-3,-1-2-5,4 2-6,-4-1-3,3 3-4,-2-1 1,2 0 0,-2 3 4,-6-2-2,1 0 2,-4 1 0,0 1-1,-1-1 4,-2 2-4,-2-2-1,-5 2 5,8-2-8,-8 2-1,0 0 1,0 0-2,0 0 3,0 0-3,0 0 0,-25 6-4,12-3-3,1 0-1,-5 1-13,-5 1 0,3-2-16,1 0 0,-9 3-1,9-2-3,-5 3 2,4-5-1,0 2-3,0-1 4,0-1 3,2 0 10,5 2 0,-3-4 9,5 2 2,1-3 2,2 1 3,1 0 4,-1 0-3,7 0 1,-10 0 7,10 0-6,-7-2 2,7 2 0,0 0-11,0 0 6,0 0-8,17-10 0,-10 10-3,1-4-3,3-1-9,2 2-1,0 1 2,1-1-2,3-1-7,3-1-3,1 1 5,-2 0-1,2 2-3,1 0-4,1-1 2,-1 0 1,-2 3-1,7-1 13,3 0-9,-9 1-5,6-4 3,-5 4-4,0-1-34,-1 2-99,-3 1 44</inkml:trace>
  <inkml:trace contextRef="#ctx0" brushRef="#br0" timeOffset="58725.764">15704 13340 28,'6'-1'16,"2"2"13,-3-1 10,3 0 3,-8 0 8,10-1 4,-6 0 7,-4 1 5,8 0 7,-8 0 1,0 0 14,0 0 0,8 0 0,-8 0 2,0 0-2,0 0-5,0 0 2,0 0-6,0 0 3,0 0-3,0 0-5,0 0-5,6-4-3,-6 4 0,0 0-2,0 0-2,0 0 2,0 0-3,0 0 6,0 0 1,-21 0 6,21 0-8,-10 2-5,-3-2-1,2 2-2,-1-2-5,-7 1-2,1-1-6,-1 2-5,-4 0-1,3-2-7,0 3-5,-1-3-3,1 2-6,4 0-12,2 1-11,2-2-13,3 0-24,0-1-22,4 2-18,-1-2-22,6 0-4,0 0-21,0 0-23,2-8-20,-2 8-132,18-5-329,-6 2 146</inkml:trace>
  <inkml:trace contextRef="#ctx0" brushRef="#br0" timeOffset="58913.7663">15742 13297 78,'0'0'130,"7"3"-3,-7-3 5,0 0 0,0 0-4,0 0-7,-13 7 1,6-5-9,-1 1-3,-3 0-8,0-1-8,-1 3-10,1-1-5,-2-1-12,0-1-5,3 1-4,-9 2-12,7-1-1,-2-1-7,0 0-15,3-1-14,1 1-22,1 0-21,3-2-22,-1-1-23,2 2-9,5-2-15,0 0-19,0 0-113,0 0-253,0 0 112</inkml:trace>
  <inkml:trace contextRef="#ctx0" brushRef="#br0" timeOffset="59105.9009">15709 13370 140,'-10'5'169,"-4"-2"-6,1 2-7,0-4-13,0 2-16,3 1-9,-5 2-18,5-2-7,-2-1-9,1-3-11,4 5-10,-3-2-23,6-2-22,-2 2-24,2-1-23,4-2-21,0 0-23,0 0-29,0 0-103,0 0-222,20-4 99</inkml:trace>
  <inkml:trace contextRef="#ctx0" brushRef="#br0" timeOffset="59247.7493">15735 13405 41,'-14'8'173,"3"-5"-5,0-1-6,-6 3-9,-1 2-13,-1-3-14,-3 1-9,2-1-14,-6 3-6,6-3-13,-2-1-13,4 2-20,1-2-37,5 1-40,-1-2-38,4 0-48,-1 1-105,2-3-234,2 1 104</inkml:trace>
  <inkml:trace contextRef="#ctx0" brushRef="#br0" timeOffset="67113.0224">8245 10943 67,'-7'-17'99,"2"5"-2,3-3-5,-1 3-10,1 2-6,0-3-12,2 0-5,4-2 0,3-2-11,-1 8 1,3-4-16,4-1 9,3 2-4,8-3-9,1 3-4,-3 5-2,5 0 0,4 4-6,-3 0 0,-1 4-6,3 6 0,-2 5 7,-2 1-16,1 6 3,-3 6-4,-4 3 7,5 14 2,-6 1-3,-5 4-8,-8 4 5,-3 1-2,-3 2-7,-6-4 2,-1-1 1,-3 2 11,-5-1-8,0-1 0,-3 1 1,6 1 1,-6-2 2,4-4-1,1-10 1,4 0 0,-5 8 2,5-10-5,3-1 11,-1 2-15,1-4 8,2 0-3,-1-2 5,4-1-10,1 0 7,1-1 7,0-6-4,3-2-2,1 0-1,0-2-1,2 1-6,0-2-1,3-1 4,0-5 3,-3 2 3,7 0-1,2-4 2,-2 2-8,-2-4-1,3-3 7,4 4-8,0-4 12,-2 1 0,2 1-4,-2-4-10,-5 0 10,1 0 3,-2 0-2,-3 0-12,1 0 10,0 0 1,-4 0 5,0 1 7,-5-1 7,8-1 2,-8 1-7,0 0 13,5 1-5,-5-1-1,3 4-10,-3-4-3,0 0 6,-4 7-10,0-2 4,0-3 7,3 5 3,-6 0 2,1 3-3,1 2-3,-3 2 4,-1 3 0,4 0 1,-4-1-3,1 9-7,2-7 2,-2 6 5,3-4-1,-2 4-2,-1-1 1,3-3-1,0 4 1,-2-1 13,4 4-2,-2-2-2,1 0 1,4-1-1,-2-4-5,0 1 0,2 5 0,0-6-7,-2-1-1,4 5 2,0-4-2,0 0 0,4 6 1,-3 0 1,3-2 0,0 2-1,-1 0 0,2 4 3,0-5-2,1 6-1,-2-1 1,3-1-3,-2 0 3,2 0-2,-3 2 3,-1-4-2,3 2 1,1-3-2,-3 3 0,3-2 0,-1 0 2,2-1-1,-2 1 1,-1-1-1,0-3 0,0-2 5,2 4-1,0-2-2,-5-3 2,4 4-4,1-2 2,-5-1-1,2-5-4,-1 2 3,3-1 0,-4-1-1,-2 1 1,3-2-1,-3 0 2,1 2-5,0-7 2,-3 2 4,1-2-2,1 0 5,-2 2 2,0-1-2,-2-7 1,2 7 1,0-5 3,-1 2-2,0 0-1,-3 0 3,1 1 1,-2 0 2,1 0 2,-3 2-3,-1-4 1,0 4 1,3-5-1,-3 3 5,0 1-9,-1 0 4,2-3 1,-2 0-2,2-1-3,-2 3-4,1-4-3,1 0 1,-3 3 5,2-2-5,1 1-3,-2-3 2,3 4-6,-2-3 8,4-1-10,-2 0 5,1 0-2,1-4 14,0 3-15,2 1-2,2-4 0,-7 3 6,6 0-2,1-3-3,-5 2-4,5-2 6,-3 3 7,3-3 3,0 0-11,0 0-3,-5 2 5,5-2-5,0 0 0,0 0-4,-5 2 2,5-2-5,0 0 3,0 0 0,0 0-2,0 0 3,0 0-5,-4 5 0,2-3 22,-2 1-24,-3 1-12,-3 2-4,-1-1-5,2 4-3,-7 0-6,2 1 5,-6 0 0,2 0 3,3-2-3,1 2 10,-4-2-7,-1 2 3,8-3 4,-1 0-1,-6-1 4,7 2-3,-1-3 2,1 1 2,1 0 5,3-3-1,-2 2-3,5-3 6,0 1-3,1 1 0,-5-3 1,5-1 8,0 3 1,3-3-6,-6 4 6,6-4 3,0 0-1,-5 3 1,5-3 2,-4 2-3,4-2 4,0 0 3,-5 2 2,5-2-1,0 0 12,0 0-16,0 0 4,-1 3 0,1-3 4,0 0-1,0 0 6,0 0 1,0 0 12,0 0-11,0 0-1,0 0 7,0 0-8,0 0 2,0 0 5,0 0 5,0 0-1,0 0-2,0 0 0,0 0-3,0 0 13,0 0-12,0 0-3,0 0 3,0 0-1,0 0-1,-4 3-12,4-3 4,0 0 3,0 0-9,0 0-3,0 0 15,0 0-17,0 0-11,0 0 3,0 0 13,0 0-3,0 0 3,0 0-6,0 0 2,0 0-5,0 0 2,0 0 4,0 0-4,0 0 4,0 0-11,0 0 10,0 0-10,0 0 7,0 0-2,0 0-1,0 0-3,0 0 4,0 0-1,0 0-2,0 0 4,0 0-6,0 0 4,0 0-4,0 0 4,0 0-2,0 0-4,0 0-1,0 0 8,0 0-6,0 0-1,0 0 7,0 0 1,0 0-7,0 0 5,0 0-4,0 0-3,0 0 6,0 0-5,0 0 3,0 0 5,0 0 0,0 0-1,0 0-13,0 0-4,0 0 15,0 0-7,-5-7-2,5 7-1,0 0 0,0 0 11,0 0-1,0 0-1,0 0 2,0 0-1,0 0 0,0 0 8,0 0-9,0 0-4,0 0 5,0 0 2,0 0 2,0 0 4,0 0-7,0 0-5,0 0-1,0 0 5,0 0-3,0 0 2,0 0-3,0 0 2,0 0-3,0 0 9,0 0-4,0 0-5,0 0 10,0 0-5,0 0-3,0 0 4,0 0-2,0 0-2,0 0 10,0 0-13,0 0-1,0 0 10,0 0 0,0 0-19,0 0 18,0 0-1,0 0 2,0 0-5,0 0-3,0 0 1,0 0-6,0 0 5,0 0 8,0 0-5,0 0 6,0 0-16,0 0 8,0 0 4,0 0 4,0 0-12,0 0-7,0 0 17,0 0 4,0 0-1,0 0-8,0 0 2,0 0 5,0 0-8,0 0 0,0 0 4,0 0 9,0 0-10,0 0-2,0 0-7,0 0 2,0 0 11,0 0-3,0 0-4,0 0 2,0 0 1,0 0-3,0 0 1,0 0 3,0 0-1,0 0-2,0 0 9,0 0-12,0 0-5,0 0 9,0 0 3,0 0-3,0 0 0,0 0 9,0 0-1,0 0 0,0 0-3,0 0-12,0 0 1,0 0 8,0 0-2,0 0 3,0 0-1,0 0-4,0 0 5,0 0-2,0 0-2,0 0 1,0 0 9,0 0 5,0 0-12,0 0 1,0 0-3,0 0 6,0 0-10,0 0 7,0 0 0,0 0 6,0 0-9,0 0 4,0 0-4,0 0 2,0 0 1,0 0-1,0 0 1,0 0 3,0 0-4,0 0-2,0 0 6,0 0-8,0 0 7,0 0 3,0 0-4,0 0-2,0 0 2,0 0 0,0 0 1,0 0-4,0 0 0,0 0 1,0 0 4,0 0-6,0 0 0,0 0 4,0 0-4,0 0 2,0 0-3,0 0 5,0 0 2,0 0-2,0 0-1,0 0-3,0 0 3,0 0 6,0 0-7,0 0 1,0 0 2,0 0-1,0 0 2,0 0-5,0 0 0,0 0-3,0 0 2,0 0 1,0 0 0,0 0 1,0 0-4,0 0 7,0 0 3,0 0-7,0 0-9,0 0 10,0 0 1,0 0 1,0 0-1,0 0-1,0 0 2,0 0-3,0 0-1,0 0 4,0 0-2,0 0-4,0 0 1,0 0 4,0 0 1,0 0 1,0 0 6,0-5-11,0 5 2,0 0-1,0 0 2,0 0-1,0 0-3,0 0 9,0 0-9,0 0 3,0 0 1,0 0-1,0 0-1,0 0-2,0 0 2,0 0 2,0 0-3,0 0 6,0 0-5,0 0 12,0 0-16,0 0-8,0 0 11,0 0 0,0 0 3,0 0-6,0 0 2,0 0-6,0 0 8,0 0-3,0 0 2,0 0 1,0 0 7,0 0-5,0 0-2,0 0 3,0 0-5,0 0 2,0 0-1,0 0-3,0 0-1,0 0 9,0 0-7,0 0 4,0 0 2,0 0-2,0 0-2,0 0 0,0 0 2,0 0-2,0 0-12,0 0 12,0 0-2,0 0 4,0 0 1,0 0-3,0 0 4,0 0-2,0 0-14,0 0 9,0 0 3,0 0 4,0 0-2,0 0-4,0 0 2,0 0 6,0 0-20,0 0-9,0 0 33,0 0-5,0 0 0,0 0-9,0 0 10,0 0-8,0 0 4,0 0-4,0 0 4,0 0 0,0 0 6,0 0-6,0 0 0,0 0-3,0 0 3,14 0-3,-14 0 1,0 0-16,0 0 20,0 0-10,0 0-3,0 0-14,0 0-27,0 0-41,0 0-23,1-3-26,-1 3-29,0 0-36,1-5-43,3 0-73,-1-5-274,6-6-644,5-11 285</inkml:trace>
  <inkml:trace contextRef="#ctx0" brushRef="#br0" timeOffset="92357.6783">4013 9402 2,'0'0'33,"0"0"-2,-4 3 4,4-3-4,0 0 1,0 0 4,0 0 0,0 0 1,0 0-4,0 0 6,0 0-8,0 0 3,0 0 0,0 0 2,0 0-10,0 0 4,0 0-4,0 0 8,0 0 6,0 0-4,0 0-4,0 0-2,0 0 12,0 0-2,0 0 2,-2 4-4,2-4-5,0 0-3,0 0 13,0 0-1,0 0 6,0 0-6,0 0-7,0 0 6,0 0-7,0 0-3,0 0 4,0 0 3,0 0-7,0 0-5,0 0 0,0 0-2,0 0-4,0 0-3,0 0-7,18-2 0,-18 2 0,0 0-1,10-1 14,-1 0-9,-4-1 0,2 2-3,3-1-2,5 0 1,-4-1 1,8 0 4,0 2-6,1-3 0,0 2 4,7 0 4,-5-2-6,1 2 1,5-2 8,1 0-4,-2-1 1,1 4 0,-6-2-1,-1 1 0,8-2 0,-7 2-3,-2 0 5,1-4-12,-2 5 6,4-2-5,-4 2 7,-1-3-9,3 2 3,-2 0-3,-1-1-2,-1 0 6,1 2-6,0-3 7,-2 2-6,0 1-2,-3-3 0,2 2 1,-2 1-1,4-2 1,-4 1-3,-1 1-2,2 0 4,-4 0-3,4-1 0,-2 0 4,-1 1-4,2 0 2,4-2-1,-3 2 3,-4 0-4,4 2 1,-1-2 5,1-2-4,-2 2 2,1 2-2,2-2 1,-2 0-2,3 0 1,0 0 1,-2 0-3,-1 0-1,0 0 4,-3 0-1,3 1-3,1 0 5,-1-1-2,-1 0 1,-1 0-4,1 1 4,1-1-2,-2 0-2,0 0 2,1 0 1,0 0-3,0 2 3,-2-1-1,5 0-1,-2 1 0,2-1 3,2-1 0,1 0 2,0 0-4,2 2 0,-4-1-3,-2-1 5,6-1-1,-6 1 0,3 1 2,-4-1-1,0 0 1,2 2-2,-3 0 2,4-4-5,-3 2 3,6 3-3,-6-3 1,1 1 2,4-1 0,0 0 1,0 1-3,1 1 3,0-1-3,0-1-1,-4 0-1,4 1 3,2-1 0,-2 0 3,3 3 0,-3-1-5,1-1 5,-1-1 0,2-1 0,-1 1-3,1 1 4,-1-2-1,2-4-7,-3 8 1,2-3 2,-2 2 3,0-1-4,-1-1 3,3 0-2,-2 0 0,0 0 0,0 1 2,-4-1 0,7 1 1,-3-1-2,-2 0 5,-1 0-4,0 0-2,3 0 0,-1 2 1,-2-4-1,-2 2 1,4 2 0,-4-2-3,0 1 3,-1-1 2,2 1-2,-2-1 1,1 0-1,4-1 0,-4 1 0,5 0-1,-3 0-4,-2 1 5,-1-2 0,6 2 3,-4-1-1,3 0-2,0 1 5,-4-2-4,2 2-4,0-1 3,-2-1-2,4 1 2,-3 0 0,-1 0 0,5 1-4,-2-1 5,-4 0-1,6 0 2,-5 0-1,5 0 2,-4 0-4,1 0-3,3 0 5,-1 2-3,0-4 4,-1 2 0,3 2-3,-1-4 4,-2 5-1,2-3 0,0 0-1,1 0 0,-1 0-2,-2 1 2,4-1-1,-1 0-4,-2 3 6,0-7-6,0 4 4,1 1 1,1 2-2,-7-3-1,2 0 1,2 2 3,-4-2-1,3 0-2,-2 0 4,-1 1-2,0-1 0,1 1-1,1-1-1,-3 0 3,1 0-4,2 0 1,-2 1 1,1-1 2,-1 2 3,3-2-1,-3 0 3,4 0-7,-3 0 3,5 0 5,-1 0 2,1 0-5,-1 0 5,3 0-2,-1 0-1,-2 0 2,1 0-5,1 0 4,-2 0-5,0 1-2,0-1 3,2 0 3,1-1 0,-3 2-3,-4-2 1,0 1-2,0 0-4,-3 1 3,3-2 3,-2-1 0,0 4 2,3-2-2,-3 0 1,2-2 1,3 2 0,-4-1-2,5 1 2,0 0 1,1 0-7,-1 0 3,-1 0 0,-4 1 8,5-2-9,0 1 1,-1 0-4,-3 0 2,0 0-2,-3 0 1,2 0 1,-1 0 7,1 1-9,2-1 0,-6 0-1,2 0 3,1 2-1,1-2-1,-3 0-2,3 0 2,-2 0-1,-3 0 4,3 1-5,0-2 3,-1 2 2,4 0 1,-3-3-3,2 2 0,1 1 1,-3-1 2,7 0-5,-6 0 2,1 1 3,5-2-2,-8 2 0,4-1-4,-3 0 3,3 0-2,-2 0 2,2 3-1,-1-3 0,-2 0-2,2 0 1,-2 0 1,1 0 2,2 0-2,-4 0 2,-1 2-1,3-2-1,-3 2 0,2-2 0,1 0 0,-7 0 4,3 0-1,-8 0-2,10 0-3,-5 0 5,-5 0-6,9 0 3,-9 0-1,5 0 2,-5 0 0,11 0-2,-11 0 4,7 1-1,-7-1 1,9 0 2,-2 0-8,-7 0 4,12 0 2,-4 0-2,-2-1 1,3 2 1,-3-1-2,-6 0-3,12 0 4,-6 0-3,-6 0 3,10 0 1,-10 0 0,8 1-1,-8-1 0,5 0 2,-5 0 3,0 0-2,0 0 0,7 0 4,-7 0-6,0 0 4,0 0-2,0 0 0,8-1 1,-8 1 2,0 0-3,0 0 4,0 0 5,0 0-7,0 0 2,0 0-2,0 0 1,0 0 3,0 0-4,0 0 3,0 0 4,0 0-2,0 0-2,0 0 2,0 0 0,0 0 0,0 0-3,0 0-1,0 0 1,0 0 0,0 0-1,0 0-3,0 0 3,0 0-2,0 0 0,0 0 0,0 0 9,0 0-9,0 0-1,0 0 3,0 0-2,0 0-1,0 0 2,0 0-2,0 0-1,0 0 6,0 0-6,0 0-3,0 0 2,0 0 0,0 0 0,0 0 2,0 0-6,0 0 2,0 0-1,0 0 1,0 0 1,0 0-2,0 0 3,0 0 0,0 0-3,0 0-1,0 0 3,0 0-3,0 0 7,0 0-6,0 0 0,0 0 0,0 0 9,0 0-10,0 0 1,0 0 1,0 0 1,0 0 3,0 0-1,0 0 1,0 0-2,0 0 0,0 0 5,0 0-3,0 0 0,0 0 3,0 0 2,0 0-2,0 0-2,0 0 3,0 0 1,0 0 1,0 0-2,0 0-2,0 0 6,0 0-4,0 0 2,0 0 0,0 0 0,0 0 4,0 0 4,0 0-2,0 0 1,0 0 1,0 0-6,0 0-4,-19-3 0,19 3 0,-11 0-1,-2 0-4,8-2 1,-5 2 1,-2 0-3,1 0 0,-2 0 1,-4 0-1,-3 0 0,-2 0 1,-5 0 2,-1 0-3,-1 0-2,-3 0 2,1 0 5,-2 2-8,2-2 2,1 2 0,0-1-3,0-2 3,4 1 0,-3 1-1,0 0-2,7-1 1,0-1 4,3 2-5,-3-2-1,0 2 2,2-2 1,-1 0-1,-8 1 1,8 0 0,2 1-3,-2-4 1,-1 3 2,3-2 0,-4 2 3,2 0-4,2-3-1,-1 3 4,0-1-5,1 2 3,2-1 1,0-1-4,3 2 3,1-2-1,-1 2 0,4-2 4,1 1-2,-1 0-4,2 0-1,0-1 2,-1-1 3,3 2-2,6 0-2,-17 0 0,10 0 3,-4 0 1,1-1-1,1 2-3,-1-1 2,0 0 1,-9 0-1,3 0-1,0 0 0,3 0 0,-3 2 4,1-4-3,0 2 0,3 0 2,-3 2 0,0-2-1,1 0 2,-3-2-3,3 1 0,-3 1-3,-1-1 3,4 0 0,-2 1 0,-2 0-2,0-2 3,-1 2 0,2-3 0,-3 3-4,-1 0 4,3 0 3,-2-1-3,1 0-2,0 1 1,2 0-4,0-2 3,1 2-1,6 0 4,-3-1-2,-1 0-1,1 0 2,3 1 1,-3 0-1,0-2 0,2 1-3,-2 1 2,0-1 1,0 1-1,-6-3-1,6 0 0,-6 3 2,2-1-1,-2 1 0,-1-1 0,1-1-1,0 2 1,0-2-2,-2 2 1,1-1 1,4 2 2,-3-2-2,3-1 2,5 2-3,-2 0 0,-1 0 1,-1 0 1,1 0 0,4 0-3,-5 0 1,2-2 0,-5 1 1,5 1 2,-6 0-3,1-2 0,-1 4 0,3-4-1,-3 2 1,0 2 0,-1-4-1,2 4 2,-1-2 0,1 1 2,5-1-1,-4 0-3,2 0 0,0 0 1,2-1 2,1 2-1,-1-1 1,0 0 0,-2 2 0,1-2-2,2 2 0,-7-2 1,0 1-1,-2-1 2,1 2-1,0-2 4,0 2-4,-2-1-3,-6 0 2,8-1-1,-2 3-1,-6 0-1,0-3-1,1 1 1,-4 0-1,2 2-1,-3-2 1,0 0 2,-1 1-1,1-1-3,-2 3 3,1-4 2,1 4-4,-3-1 1,3-1 2,0 1-2,1-3 1,0 2 3,2 0-6,-2 0 0,1 0 1,0 0 1,0 1 0,4-3 1,-6 0 0,4 1 0,-3 2 3,-2-3-3,0 2 2,0 0 4,-3-1-6,0 0 1,3-1 3,1 1 3,2 1-3,0-2-3,8 0 0,2 0 2,2 1-3,-4-1 1,4-3 2,5 2-3,0 1 1,1 0 5,2-1-5,0 1 5,2-1-1,1 1-3,7 0 2,-13 0-4,7 0 8,6 0-5,-13 0-2,7 0 3,1-2 0,-5 4-2,1-2 1,0 0-2,-6 0 4,4 0-3,-3 1 0,-4-1-1,-1 1 1,0 0 2,0 1 0,-2-1-1,1 1 2,1 0-2,1-2-1,0 3 2,-1-3-1,-3 0 1,4 0 1,-1 1 2,1 2-4,-1-2-3,6 0 4,-1 0-3,2 1 1,0-2 15,0 0-17,2 3 1,-1-2 7,-1-1-7,5 1 1,0-1-2,7 0-1,-10 0 5,6 2-3,4-2 1,-9 0-2,9 0 1,-6 1 0,6-1-1,0 0 1,0 0 2,0 0-2,-11 0 0,11 0 1,0 0-1,0 0 2,0 0-2,0 0 2,0 0-1,0 0 3,0 0-3,0 0 1,0 0-1,0 0 2,0 0 0,0 0-3,0 0 2,0 0-1,0 0 2,0 0-2,0 0 2,0 0 0,0 0-3,0 0 0,0 0 6,0 0-5,0 0 1,0 0 2,0 0-1,0 0 1,0 0-2,0 0 3,0 0-3,0 0-1,0 0 4,0 0-4,0 0-1,0 0 3,0 0-2,0 0 3,0 0 1,0 0 4,0 0-4,0 0-2,0 0-3,0 0 5,0 0-5,0 0 1,0 0 2,-5 1 0,5-1 0,0 0 0,0 0-1,0 0-1,0 0 2,0 0 0,0 0 1,0 0-1,0 0 2,0 0-5,0 0 3,0 0 0,0 0 0,0 0 2,0 0-4,0 0 0,0 0 2,0 0-1,0 0-2,0 0 4,0 0-4,0 0 3,0 0 1,0 0-2,0 0 1,0 0 0,0 0 0,0 0-1,0 0 3,0 0 0,0 0-3,0 0 5,0 0-2,0 0-4,0 0-1,0 0 2,0 0-4,0 0 6,0 0-2,0 0 1,0 0 0,0 0 0,0 0-2,0 0 1,0 0 1,0 0 0,0 0 0,0 0-2,0 0 3,0 0-1,0 0-1,0 0 1,0 0 0,0 0 5,0 0-7,0 0 2,0 0-3,0 0-4,0 0-4,0 0-11,0 0-3,0 0-12,0 0-3,0 0-12,0 0-8,0 0-11,0 0-18,0 0-17,0 0-15,0 0-26,0 0-15,0 0 13,0 0 14,0 0-1,12 8-7,-8-3-77,-1 0-238,5 0 105</inkml:trace>
  <inkml:trace contextRef="#ctx0" brushRef="#br0" timeOffset="96232.6987">4454 11186 42,'-1'-12'79,"1"-1"4,-5 3-3,5-2 0,-3 0-4,-1 4-2,3-4-5,-4 5-5,0-3-9,1 4 1,-1 0-6,-2-1 0,1 0-9,-3 1-6,0-1-1,-1 3-8,-3-1-2,3 0-4,-1 3 1,-2-3-8,0 5 3,0 2 2,-4 1-5,3 2-6,-1 2-4,-4 2-1,4 2 4,-3 0 1,-3 4 1,0 2-7,0 1 0,1 2 0,4 0 3,2-6-3,-1 8-3,0-5-2,5 0 3,2 0 3,-4 0-3,2 6 1,5-3-2,-3 0 4,2 4 1,1 1-6,1 3 1,1-1 4,1-1-2,2 0 0,-3 0 2,3 0-4,0-7 7,3 5-2,-3-4 3,0-1-6,1 8 8,3-8-8,0 6 2,1-8-4,-3 1 4,2-1 1,-1 3-1,3-3-1,2-1 1,-4 0 4,2-2-7,-1 2-2,5-1 9,-3 0-7,3 0-4,-1 0 7,1 1 0,0-3-1,-2 3 2,1-4 3,-1 3 5,-1 2 3,1-3-7,-6-3-3,5 4 5,-2 0-1,-2-2-1,1 3 0,-1 1-3,-1 1 8,-3 1-4,1-2 4,0 3 0,-1 5 2,-3-6 1,1 1-4,-1 0 1,0 0-2,-4 2 3,3-1-1,-2-4-3,-1-1-6,-3 2 5,2-2 2,-2 2 0,1-2-1,-5-2 5,7 1-6,-1-1 1,-4-1 1,5-1 0,-2 2-5,4-5 5,-3 0-6,4-1 1,-3 0 0,3 1 2,0-3-1,-3 3 0,4-6 0,-1 1-2,1 0 0,1 1-5,1-1 7,0-3-3,-1 1-2,3-2 3,0 0-8,-6 4 5,6-4-3,-1 5-3,1-5 2,0 0-3,0 2-3,0-2 4,0 0-1,0 0 3,0 0-9,0 5 10,0-5-6,1 7 2,1-3 7,1 3-6,-1 2 0,4 0 0,-3 0 2,1 2 5,1 1-3,-1 0 0,4 5 1,-3 0 0,0 1-4,3 0 5,-3 1-4,4 6-2,-5-6 2,1 5 5,2 0 1,-1-4-2,0-3-4,-4 9 14,1-1-6,3 0-2,-4 1 1,1 0 1,-1-2 5,2 3-12,0-8 8,0 5 3,-4 2-4,0-1 3,-4-1 3,4 1 1,0-6 0,0 8 1,-2-2 6,-2 0 2,4 1-1,-2-1-2,0-6-6,-3 7 8,3-6-3,1-3 3,-3 8 2,2-7-6,0-3 8,-2 3-13,4-2 2,-2 3 2,-1-2-1,2-2 2,1 2-4,-4 0 4,3-5 5,-3 5-13,1 0 4,1 0-2,-1-3 2,2 1-3,-4 2 6,0 0-6,5-3 3,-4 1-2,0 2-1,3-5 1,-2 0 0,2 1 0,-2 4 1,2-1-3,1-3-3,0 3 4,-3-4-15,3-1 2,0 0 3,0 1-3,-1 2-6,1-3 10,0 1 5,0 0-11,0-1 6,-1 4 4,1-5-13,0 2 4,0 0 4,0 0 0,0-3-1,2 3 5,1-1-3,-3 2-1,0 2 6,0-3-6,1-2 1,-1 2 0,3 0 2,-3-2-3,0 0-6,4 2 7,-4-3-3,1 0 3,0 2 0,2-5 3,-2 3-1,2 1-4,-2-3 4,0 2-5,2 1 2,2-1-5,-4-2 9,2 1-7,-1 1 3,1-2 2,-2-1-4,3 5 11,0-3-10,0 1 3,2-1 0,-4 3-5,1-1 8,1-4-5,2 2 2,-3-3-1,5 1 0,-2 4 0,-1-3 2,1 0-3,0-2-2,-1 0 4,3 2-4,-2-2-1,-1 0 2,0 2-1,0-3 1,2 1-1,-1 0 7,0 2-8,1-4 1,-1 2 3,-2-3-3,6 6-2,-4-4 3,2 1 6,-3-1-2,3-1-3,-2 1 0,-1 0-1,6-1 4,-5 1 1,2 0-5,1-1 0,-3 1 7,4 0-9,-2-1 4,1 1 0,0 1-2,1-3 0,-2-2-1,4 4 6,-5-3 1,0 1-1,0-1-4,-1 1-5,2-2 4,-2 0-3,-1 3 1,1 0 4,-1-3 0,-5 0 3,8 1-15,-4 0 11,-4-1 1,9 0 3,-3 0-5,-6 0 7,11 0-6,-11 0 1,9 3-2,-5-3 0,-4 0 4,9 0-4,-9 0 4,10 0 3,-5 1-1,0-1 0,-5 0-5,10 2 0,-10-2-1,8 0 0,-8 0 2,8-2 1,-8 2 2,7 0-8,-7 0 16,7 0-11,-7 0-3,0 0 5,8 0-1,-8 0-3,0 0 3,0 0 2,6 0-2,-6 0-15,0 0 13,0 0 0,0 0 2,7 0 0,-7 0 7,0 0-5,0 0 0,0 0-5,0 0 6,0 0-3,0 0 1,0 0 2,0 0 1,0 0-3,0 0-4,0 0 0,0 0 1,0 0 3,0 0-4,0 0 3,0 0-5,6-1 9,-6 1-2,0 0 2,0 0-2,0 0-5,0 0 4,0 0-3,0 0-1,0 0 5,0 0-6,0 0 5,0 0-3,0 0-2,0 0 6,0 0 1,0 0-3,0 0 0,0 0-1,0 0 0,0 0-2,0 0 0,0 0 4,0 0 0,0 0 2,0 0-4,0 0-3,0 0 10,0 0 0,0 0 0,0 0-5,0 0 3,0 0 0,0 0-3,0 0 0,0 0 4,0 0-5,0 0 4,0 0 4,0 0-3,0 0 0,0 0-4,0 0 6,0 0-5,0 0 5,0 0-1,0 0 0,0 0-1,0 0 6,0 0-2,0 0-3,0 0 6,0 0-4,0 0 6,0 0 1,0 0-1,0 0-2,0 0 3,0 0 1,0 0-3,0 0 3,0 0 3,0 0-5,0 0 0,0 0 0,0 0 5,0 0-6,0 0 0,0 0-1,0 0-3,0 0 1,0 0-1,0 0 1,0 0-2,0 0-5,0 0 5,0 0-3,0 0 4,0 0-4,0 0 0,0 0-1,0 0 3,0 0-4,0 0 2,0 0 0,0 0-1,0 0 2,0 0 0,0 0-2,0 0 3,0 0-4,0 0 1,0 0 1,0 0-1,0 0-2,0 0 3,0 0-3,0 0 2,0 0-2,0 0 3,0 0-2,0 0-3,0 0 1,0 0-4,0 0 6,0 0-2,0 0-3,0 0 5,0 0-1,0 0 2,0 0-3,0 0 1,0 0 0,0 0 0,0 0-2,0 0 1,0 0 1,0 0 0,0 0-1,0 0 2,0 0-3,0 0 3,0 0-1,0 0-3,0 0 1,0 0 4,0 0-5,0 0 3,0 0-3,0 0 2,0 0 1,0 0-6,0 0 6,0 0 0,0 0 0,0 0-1,0 0-1,0 0 1,0 0 0,0 0-1,0 0 2,0 0-3,0 0 2,0 0-2,0 0 1,0 0 2,0 0-1,0 0 0,0 0-1,0 0-1,0 0 0,0 0 3,0 0-1,0 0-2,0 0-2,0 0 2,0 0 1,0 0-2,0 0-2,0 0 6,0 0-3,0 0 7,0 0-10,0 0 5,0 0-4,0 0 3,-2 5 0,2-5-4,0 0 6,0 0-5,0 0 4,0 0-3,0 0 1,0 0-2,0 0 4,0 0 2,0 0-4,0 0 1,0 0 6,0 0-10,0 0 3,0 0-1,0 0 2,0 0-1,0 0-3,0 0-1,0 0 10,0 0-10,0 0 1,0 0 3,0 0 0,0 0-2,0 0-2,0 0 5,0 0 0,0 0 0,0 0-4,0 0 1,0 0 4,0 0-3,0 0 9,0 0-7,0 0-3,0 0-1,0 0 3,0 0-2,0 0 2,0 0-1,0 0 2,0 0-2,0 0 4,0 0-1,0 0-4,0 0 1,0 0 0,0 0 8,0 0-5,0 0-3,0 0 2,0 0-5,0 0 7,0 0-6,0 0 4,0 0-2,0 0 8,0 0-9,0 0-2,0 0 3,0 0-2,0 0 6,0 0-3,0 0 8,0 0-3,0 0-4,0 0 0,0 0-2,0 0 1,0 0 1,0 0-7,0 0 2,0 0 2,0 0 1,0 0-2,0 0 4,0 0-1,0 0 2,0 0-4,0 0 3,0 0 0,0 0-4,0 0 7,0 0-2,0 0-2,0 0-4,0 0 3,0 0 1,0 0-1,0 0 3,0 0 3,0 0-4,0 0-1,0 0-2,0 0 0,0 0 0,0 0 4,0 0-7,0 0 4,0 0-1,0 0 10,0 0-9,0 0-1,0 0 2,0 0-2,0 0 4,0 0 8,0 0-7,0 0-4,0 0-2,0 0 1,0 0 2,0 0-1,0 0 1,0 0-1,0 0 1,0 0 0,0 0 0,0 0 0,0 0-2,0 0 0,0 0 2,0 0-1,0 0 1,0 0-3,0 0 6,0 0-3,0 0 0,0 0 3,0 0-3,0 0-1,0 0 4,0 0 0,0 0-3,0 0-3,0 0 5,0 0-4,0 0 5,0 0 6,0 0-7,0 0-10,0 0 12,0 0-1,0 0-4,0 0 8,0 0-5,0 0 3,0 0 0,0 0-1,0 0 4,0 0-4,0 0 3,0 0-3,0 0 0,0 0-2,0 0 2,0 0-2,0 0 0,0 0 2,0 0-2,0 0-1,0 0 1,0 0 3,0 0 5,0 0-9,0 0-1,0 0-5,0 0 6,0 0 2,0 0 0,0 0-2,0 0 0,0 0 3,0 0-4,0 0 2,0 0-2,0 0 4,0 0-4,0 0 8,0 0-7,0 0-1,0 0 1,0 0-3,0 0 4,0 0-1,0 0 3,0 0-4,0 0 1,0 0-1,0 0-3,0 0 1,0 0 3,0 0 0,0 0-1,0 0 2,0 0-3,0 0 1,0 0 5,0 0-4,0 0 1,0 0 0,0 0-3,0 0 3,0 0 2,0 0-3,0 0 2,0 0-4,0 0 9,0 0-3,0 0-6,0 0 4,0 0 3,0 0-3,0 0-1,0 0-3,0 0 5,0 0-5,0 0 2,0 0 0,0 0 5,0 0-7,0 0 2,0 0 2,0 0-4,0 0 3,0 0-4,0 0 3,0 0-1,0 0 2,0 0-2,0 0 1,0 0 1,0 0 0,0 0 2,0 0-5,0 0 3,0 0-1,0 0 2,0 0-2,0 0 6,0 0-8,0 0-1,0 0 5,0 0-3,0 0 0,0 0-2,0 0 0,0 0 3,0 0 1,0 0-3,0 0 0,0 0 2,0 0-2,0 0 1,0 0 0,0 0 0,0 0 0,0 0-1,0 0 2,0 0-1,0 0 0,0 0 1,0 0 1,0 0 1,0 0 7,0 0-9,0 0 0,0 0 2,0 0 1,0 0-2,0 0-4,0 0 4,0 0 8,0 0-10,0 0-1,0 0 2,0 0 2,0 0 1,0 0-6,0 0 5,0 0-3,0 0 0,0 0-1,0 0 4,0 0-4,0 0-1,0 0 5,0 0-1,0 0-1,0 0 1,0 0 0,0 0 6,0 0-7,0 0-2,0 0 1,0 0 1,0 0-2,0 0 1,0 0 0,0 0-1,0 0 2,0 0-2,0 0 2,0 0-6,0 0 4,0 0 0,0 0 0,0 0-2,0 0-8,0 0-7,0 0-6,0 0-10,0 0-7,0 0-15,0 0-11,0 0-12,0 0-11,0 0-12,0 0-18,0 0-17,0 0-8,0 0-24,2-9-153,-2 2-348,6-1 155</inkml:trace>
  <inkml:trace contextRef="#ctx0" brushRef="#br0" timeOffset="99825.673">9881 9261 19,'0'0'60,"0"0"-7,0 0 1,4-4-7,-4 4 7,0-4-4,0 4 0,0 0-7,4-4 10,-4 4-16,3-2 13,-3 2 1,0-5 2,0 5-13,0 0 3,3-6-2,1 5 5,-4 1 4,0-5-2,0 5 1,0 0-4,3-3-9,-3 3 8,0 0-3,0 0-9,0 0-1,0 0 0,2-2-6,-2 2 2,0 0-4,0 0-6,0 0 7,0 0-12,0 0-2,0 0-2,0 0 0,0 0 0,0 0-6,0 0-1,0 0-1,0 0 3,4 10-3,-3-6 5,-1 1-5,3-2 1,-2 3-2,-1 2 4,2-1-17,-2-1 18,0 1 3,2 2-11,-2 0 15,4-1-5,-1 2-4,-1-2-3,3 1 1,-2-1 1,2 4-2,-1-5 2,2 4 7,-2-3-4,3 2 2,1-3 6,-1 5-5,0-5 3,-2 1-6,4 0 6,-3 0-2,1-1-5,0 0 3,3-1 3,-2 0 8,3 0 9,0 1-10,-1 0 2,2-4 4,-1 4 0,1-2-8,-3 3 0,5-6 1,-3 4-1,1-1-1,-1-1-5,0-2 3,0 1-5,-1 3 7,4-4-1,-2 1-1,1-1 5,-1 1-5,1-1 0,1 0-10,3-1 9,-3 1-2,0-1-1,4-1 2,0 1-3,-1-1 13,5 0 4,-4 1-5,1 1-3,-3-4-2,4 2 4,-1 0-8,-2 0 2,1 0 3,0-1-4,-1 0 3,-1-2-3,0 3 1,-2-1-3,1 2-2,-5-4 1,5 1 2,-3 2-1,2 0 0,0 0-3,2-3 3,-2 1 2,4-2-1,-1-2-4,2 5 4,3-2-4,-4 1 1,5-2-3,-4 0-3,1 1 4,1 1 3,-1-2-4,-3 3 1,1-3 0,1 3-1,0 1-1,-1-3-2,-5 2 2,6 0 2,-4-1-3,3 0 0,0 0 1,-1 3 2,2-2-3,-5 0 4,3 1-7,2 1 1,0-2 0,-1-1-2,1 4 3,2-1-4,1-2 3,5 1 0,3 1 0,-1 1 1,0 2 6,2-3-4,0 1-4,1 0 3,-2-1-5,1 1-2,-3 1 6,3 2-1,-2-2 1,-3-2 1,4 6 2,-3-4-5,-8 0 1,-1 1 1,5-1-3,-5-1 4,1 1 0,2-2-3,-3 2 2,-1-1 1,0 1-2,0 1 2,-3-1-1,4-1-2,-4-2 6,-3 3-4,6-1 0,-4 0 1,6 0 10,-8 1-8,6 0-1,-1-1-2,2 1 2,-4-1-1,2 1 1,-2-2-1,2 2 1,-3 0 0,6-2 4,-5 2-2,3 0-4,-4-1 2,1 0 3,-1 1-6,-2 0 3,3-2 1,-4 0 0,2 1-1,-3 0-1,0 1-1,-1-3 2,2 2-1,-6-1-3,4-1 4,0 2 0,-3-1 1,4 1-2,-2-1 8,-4 2-9,7-3-3,-4 2 4,1-1-1,-1 1 2,1-1-4,-2 1 3,5-2-2,-4 3 2,1-2-6,0 0 4,-1 1 3,-2 1-1,4-2-1,-6 0-5,5 1 1,-7-2 2,7 1 1,-4 1 2,-3-2-4,6 2 2,-6-2-1,3 1 0,-3-1 2,4 1-3,-4-1 2,0 0 2,3 3 0,-3-3 3,7 2-7,-7-2 4,2 3-4,-2-3 3,7 2-2,-7-2 2,3 5-1,-3-5 1,6 2 2,-5-1-1,-1-1-2,4 4 2,-4-4-2,4 3-1,-4-3-2,4 5 3,-2-2 12,-2-3-13,5 4 0,-3-4 0,-2 0 3,4 2 3,-4-2-6,6 6 1,-6-6 3,3 2 2,-3-2-4,4 4 0,-1-1-4,-3-3 2,0 1 1,0-1 0,0 0-2,3 6 4,-3-6-3,4 2 2,-4-2 9,0 0-12,2 3 3,-2-3 0,0 0-4,0 5 0,0-5 6,0 0-4,1 4-1,-1-4 2,0 0-1,3 4-1,-3-4 6,0 0-6,2 1 0,-2-1 7,0 0-5,0 0 1,1 4 0,-1-4 2,0 0-1,0 0 1,0 0-1,0 0 2,0 0-3,0 0 2,0 0 1,0 0 1,0 0-2,0 0-2,0 0 2,0 0-1,0 0 4,0 0-4,0 0 1,0 0 0,0 0 5,0 0-5,0 0 1,0 0 0,0 0 2,0 0 1,0 0-1,0 0 5,0 0 6,0 0 5,0 0 5,0 0 7,0 0 3,0 0 4,0 0 3,0 0-2,0 0 1,0 0 0,0 0-8,0 0 3,0 0-10,9-9-3,-9 6 1,6-1-6,-3-1-2,2 0-1,0 1-1,1-4-3,-2 1-2,6 1-1,-4-2 1,2 1-2,-1 0-2,3 1 1,0 0-1,-1-2-5,1 1 4,-3 2-2,3 0-1,2-1 3,0-1-4,-3 1 2,2 1-3,-2-2 5,3-1-6,-2 3 4,3 0-1,-4-2-2,3 2 4,-3 0-7,1-2 4,3 2-3,-4-2 2,4 2 3,-2 1-1,0-1-1,0 0 0,-2 1-2,3-1 0,-4-1 0,3 2 2,-1 1-2,3-2-1,-1 2 1,-2-1-1,0 0 5,4 1-6,0 0 5,-2-2-4,2 0 1,5 1 2,-6 4 0,3-5-2,-2 3 1,3-2-1,-1 0 2,-3 2-3,1 0 1,-1-1 0,-2 2 1,5 0-2,-4 0 2,8-1 0,2 2 0,-2-1 4,1 1-4,1 0 1,-1-1-3,0 2 2,0 0-1,-3-2 4,0 2-7,-4 1 2,0-2 0,2 1 2,-2-1 3,-2 1-7,4 0 4,-3 1-1,1 0 1,-1-2-1,1 3 1,-1-3-2,-1 0 1,-1 1-2,-2 1 1,-1-1 5,0-1-3,1 1 0,-2-1-3,1 2 5,0-1-1,0 0 0,-1-1-1,5 0 1,-3 1 1,1 1 2,2-2-6,1 0 0,0 2 2,0-2 1,4 1-3,-3-1 2,-1 2 0,1-1 0,-1 0 1,-2-1 1,3 1-2,-3-1 1,3 2-1,-5-2 1,5 2 0,-3-1-3,-1-1 3,2 0 0,-2 1-2,0-1 1,2 0 0,-1 1 0,0-1-2,0 0 3,-1 2-2,2-2-1,-2 0 2,2 0-1,-2 0 4,-4 0-4,2 2 1,3-2 1,-1 1 1,-1-1-2,0 0 0,4 0 2,-4 0-1,1 0 0,0 0 2,1 0-1,-2 0-2,2 0 3,-2 0-3,2 0 0,0 0 2,-1 0-1,3 0 1,-2 0-1,1 0 3,1 0 3,-3-3-2,4 3 0,-1 0-2,0-2 1,4 2 1,2-1-2,-6 1 0,-1 0-1,2-1-1,-3-2 1,1 1 1,-2 2-1,2-1 1,-1 0 3,0 0-4,0-1-1,2 2 0,-4-3 2,1 3 1,3-2-2,-6 2-2,0 0 4,3 0 1,-3-1-1,1 0-1,-3 1 0,5-1-1,-2-1 2,0 1 0,2-2-3,0 2 3,2 1-2,0-2 3,0 0-4,2 1 1,-1-1-2,-2 0 2,2 1-1,-1-1-1,0 0 2,1 2 1,-2-3 0,2 0 0,-1 2 0,-2 0-1,4-2 1,-3 2-2,2-4 1,0 3 0,0-1-3,4 1 8,-3-2-6,4 3 0,0-3 1,0 1-1,-1 1 0,-2-2-1,2 0 2,-4 1-2,-1 3 0,4-2 0,-2-1-1,-2 1 1,2 0-1,-4-2 1,-3 3 0,5-1 3,-5 1-2,-1-1 6,-1 0-7,5 1 0,-3 0-2,-1 0 7,-2-4-3,9 4-4,-6 0-2,0-1 5,-1 1-2,5-1 0,1 0 1,-3 2-2,-4-2 6,4-1-4,-2 0-2,0 1 3,4-2 3,-4 3-3,2-1 7,-3 1-7,1-1-1,3-1 3,-2 2 2,-1-2-3,1-1 0,0 3-3,1-2 2,0-1-1,2 2 1,-2-1 2,1-1-3,0 3 0,-3-2 0,1-1 0,-1 3 2,5-4-2,-5 3 0,1 0 0,-2-2 0,2 1 3,-2 1-1,-3-1 2,6 1-3,-3 2 1,-1-5 0,-1 4 1,1-1 1,-1-1-1,1 2-3,0-2 2,-1 1 2,-4 2 2,4-5-5,1 4 4,-2-1-4,-3 2 1,5-4 1,-2 1 1,0 2-1,1-2-4,-1 1 5,-1-1-5,-2 3 5,4-5 3,-1 3-2,-1 0-2,-2 2 1,3-5 0,1 2-1,-2-1-3,0-1 1,-2 5 3,1-1-1,-1 1 2,5-5-1,-5 5-3,2-2 1,-2 2-2,0 0 0,0 0 3,3-5-3,-3 5 4,0 0 0,0 0-4,0 0 2,1-4-2,-1 4 0,0 0 2,0 0-3,0 0 3,0 0-1,0-3-2,0 3 2,0 0-3,0 0 2,0 0-3,0 0 3,0 0 0,0 0-2,0 0 1,0 0-1,0 0 4,0 0-5,0 0 2,0 0-1,0 0 0,-5-1-1,5 1 0,0 0 0,0 0 0,0 0 0,0 0 3,0 0-4,0 0 2,0 0 0,0 0 2,0 0-6,0 0 1,0 0-4,0 0-1,0 0-2,0 0-3,0 0-1,0 0-5,0 0-6,0 0-7,0 0-1,0 0-13,0 0-7,0 0-6,0 0-10,0 0-21,0 0-16,0 0-25,0 0-24,0 0-25,0 0-11,0 0-129,0 0-348,-16 0 155</inkml:trace>
  <inkml:trace contextRef="#ctx0" brushRef="#br0" timeOffset="109001.5888">15659 13375 59,'9'-3'75,"-8"2"12,-1 1 7,7-3-7,-5 1 9,-2 2-6,7-5-3,-5 2 0,1 0-8,1 1-5,1-2 5,-2-1-5,3 2 7,-2-2-10,2 1-2,-1 0-4,1-1-8,2-2-1,0 2 0,0-2-4,1 0 3,-1-1 2,1 2-1,1-4-1,-2 3 1,1-5 2,-3 4 3,7-4-4,-4 0-1,-1 6 0,-1-5 1,3 2 2,-7-3-9,4 4-2,-2-2-3,1 1-8,-1-1-2,0 1-2,1-1-4,-2 0 1,1-2-5,0 3 0,-2-4-1,1 4-5,1-1 0,-1-2-3,1-2 2,-2 4 0,2-3-5,-1 4-1,-2-3-1,2 0 0,0 2-4,0 0 0,0-2-1,-3 0 6,4 3-3,1-1-1,-6-1 2,7 0-3,-5 0 6,2 3-5,-2-4-4,-1 6 1,-1-5-1,0 3-3,3-2 3,-6 0 3,3 2-2,-3-2 2,3 0-2,-4 0 1,-1-2 5,1 0-10,1 2 1,-2 1 1,0-2-3,1 3 3,-1 0-1,1-1-1,0 4 1,1-2 0,-2 0-1,1 3 1,-2-5 1,3 4 0,-2 0-2,1-2-2,-3-1 1,1 2-2,-2-2 0,1 1 1,-3 1 9,1-2-13,3 0 5,-5 2-5,-4-2 4,3 0 2,1 3-4,-3-4-2,2 4 1,-1 2 3,1-4 5,-4 3-8,-1-2 5,2 4-4,-1-4 0,2 5 2,-5-4 0,2 3-5,-2 2 2,1-1 1,0 0 1,-2 1 1,9 0 1,-9 0-3,6 1 3,0 2-4,-2-3 1,3 2 0,-2 1-1,2 0 2,-1 1-4,-2 1 5,1-2 0,2 2-3,-5 2 3,7-2-2,-7 2 0,8-2 1,-2 2-2,-3 3 2,0-5 1,1 6-1,2-5-1,-2 3 1,-1 1 2,-1-1-3,2-1-2,-1 3 4,3-4-1,-3 4 1,2 0-2,-6-1 3,8 1 1,-5 2-1,1-4 2,1 2-3,0 0 2,0 1 7,0-1-8,1-2 0,2 0 1,-4 2-2,5-4 1,0 1 0,-3 0 0,3 0 0,-3 2 2,-3 2-5,5-5 3,-3 4 4,2 0-1,0-3 2,-1 4 4,2 0 4,2-4-1,-1 0-8,0 1 4,2-1-8,-2 2 11,2-2 0,0 1-2,-1-1 3,0-1-5,1 2 3,0 1 0,0 0-1,2-1 2,0-1-3,-1 1 9,2 2-7,-3-2-2,2 0 0,0-1 3,3 1-1,-4-1-4,5-1 0,-3 2 5,1-1-2,0-1-1,1 0-1,0 1-2,-1 1 1,2 0 2,-1-1 1,3 0 7,-3 1-11,-1-2 0,3 4 0,-2-5 0,3 5 6,0-3-3,-2 2 1,1-1-1,1-1-1,0 1 3,0 2-2,1-2-2,-1-1 7,2 1-6,-2 0 2,0 0 2,0-1-3,0 1-2,3-1 2,1 1 0,0-3-2,-4 2 3,2-4 2,-1 6-5,2-4 2,0-2-2,-2 1 2,1 0-5,4-1 5,-5-1 1,1 2 3,3-1-1,-1 0-1,3 0 4,2 0-3,0 1 1,3-1 0,5 2-3,1-1 3,0 0-1,4 0-3,-4-1-3,3-1 3,-3 1 0,1-3-4,0 5 1,0-5-3,3 2 2,-3-1 11,1 1-8,-3-1-5,-4 0-2,0 0 4,-2 0 1,4-2-2,-3 1 3,0 1-4,0-4-1,-3 4 1,4-2-2,4 0 3,-4 0-3,1-2 9,-1 2 1,0 0-9,0-3-1,0 3-2,5 0 7,0-2-7,-2 0-4,2 1 4,-6 0 1,10 1 2,-6 0-1,-4-3 0,2 3-1,0-2 0,-3 1 3,-2-1-2,0 2 0,0-2-3,2 1 2,-1-1 4,0-1-2,-4 1-2,7 0 6,-4 2-2,-1-3 4,-1 3-8,4-4 1,-1 3 0,-1-2-1,0 2 4,1-4-8,-4 4 5,6-3 0,-3 1 4,2-1-4,-1 1-1,-3 3 2,4-4 0,-1 0-2,-1 2 0,-2-1-1,3-1 1,0 1 1,-5 1 1,7-2-1,-7 1 2,1 1-2,2-2 1,-3 2-1,3-3 3,-1 4 0,1-2-5,-1 1 2,0-1 3,2 1-3,-1-5 1,0 4-1,-2 2-4,1-3 5,0 0 0,-1 0-2,1 0 6,3 2-5,0-3 0,-3 0 7,1 0-12,1 1 3,0 1 2,0 0 1,1-1-5,-2 0 4,1 1-3,-4 0 6,5-1-5,-3-1 1,-1 2 7,1 0-6,-2-1 3,4 1-4,-4-1-1,0 1 6,1-1-3,-2 0 2,4-1-3,-3 1 3,0 1-2,3-2 3,-3 1-3,2 0 1,-3-1 2,5-3-3,-3 3 1,4-2 1,-3 2 2,-3 0-3,1-2 7,2 0-5,0 0 0,-2 0-4,-1 2 13,1-1-7,-1-1-1,1-2 1,3 1 1,-3-1-4,-1 2 2,-1 0-2,0-3-3,2 0 5,-2 3 0,2-4-1,-1 2-7,-2-3 3,1 6 4,-2-4-2,1 4-1,1-1 0,0 1-3,0 0 4,-2-4 1,3 1 1,-4 2-2,2 2-2,1-2-1,-3-1 4,2 1-3,0 0-2,1-1-1,-1 1 1,-1 0 7,2-3-5,-3 2 1,1 2-2,0 2-1,0-4-1,2-1 1,-3 4 4,1-3-2,-2 1-4,2-2 5,0 3-2,-1-1 0,0-1 0,-1 1 0,0 0-1,-2 2 0,3-2 4,2 0 1,-4 1 0,1 0-6,0-4 6,0 3-9,-1 0 4,0-1 2,-2-2-6,3-1 10,-3 3-9,-1-1 6,1 1-4,1-5 1,-2 3 3,0 1-6,1 0 5,-1 0 0,-3 0-2,2 0-1,-2 0 3,2 1 3,-4-1-7,3 1 0,-2 0 3,2 0-1,-5 1 1,3-2 1,-3 0 1,1 2-2,0 0-1,1 0 5,-2-2-3,2 1-4,-3 1 5,2 0-2,0 2 2,0-2-2,-1 1 4,2 3-3,0-3-3,1 3 2,-1-1 6,0 0-7,1 2-2,2-1 3,-4-1-5,2 1 5,0 1-4,-3-1 6,0 2-3,-1 0-1,0-1 3,0 2-3,-3 0 0,-2 0 3,1-2 0,-2 4-1,1 0-2,-4-1 2,5 1-2,-3 0 2,8 0-1,-6-1 13,5 1-12,-5 2-4,4-1 5,1-1 3,-6 2-2,6 0-2,-5 1-1,3 0-2,2 2 2,-1-5 2,1 3-2,-3 0 0,2 1 1,0 3 1,-2-2 0,0 0 2,5 0-5,-3 1 0,0-1-2,-1 3 2,0-3 1,-1 3 2,2-2 2,2 0-2,-3 0 1,0 2 1,4-4-2,-5 4-1,3-2 5,1 2-4,-5-3 3,2 5-4,1-4-2,3 1 1,-4-1 2,5 1-4,-1-2 3,-1 0 0,0 0-3,1 1 10,-1 4-9,-2-3 1,4-1 5,-1 2 0,-5-2-3,1 2 0,0-2 0,4-1 2,2 2-5,-1-1 9,0-1-6,1 1-5,0 0 1,0-1-1,0 0 3,3 3 0,-2-4 2,1 2-1,0 0-1,1-2-3,-2-1 2,0 2 0,4 0 0,-2 1 2,1 1-2,-2-1 3,3 2-5,-2-3 1,3-2 2,-1 4-2,-1 0 4,-2-3-5,4 4 2,1 0 3,-2 1-2,0-1 0,-1 2 4,0-2-5,3 2-1,0 0 3,-3-2-2,5-1 2,-2 3-3,1-3 3,-2 1-2,3 0 5,3 3-1,-6-3 0,3-1 2,3 1-6,-3 0 7,1-1-8,1 0 7,-2-1-7,5 1 0,-3 0 5,-1-3 0,3 1 1,-2 1-2,2 0 3,1-2 2,-1 2-3,0 0 5,2 0-3,-1 1-1,2-1 2,1-1 3,-1 3 0,3-5 3,-1 3 2,2-2-4,0 5 2,1-5-3,2 1-2,-2 1 2,4-3 2,0 2-4,1 0 2,-2 1-3,-2-6 4,6 3-1,-5-1 0,4-2 2,-4 1-4,0 0 1,3 0 3,0 1-1,-2-2 2,2-1-5,3 1-1,-1-2-2,0 2 2,0-2 0,0 0-5,-6 0 8,6 0-5,-2 0-7,2 0 7,1 0-2,-1 0 1,1 0-3,-1 0 2,3-2 4,-2 1 8,0 0-15,0-2 1,-5 3 4,-1-1-6,3 0 3,0-2 2,-1 1-4,-2 2 2,0-1 0,-2-1 1,0 0 4,0 1 5,-2-1-9,1 0-4,1 0 1,-3-1 3,3 1-2,-1-1 4,-2-1-3,5 1 4,-3 1 0,5-3-4,-6 2 2,7-1-3,1-4 2,1 4-2,-2-1-2,1-2 6,-4-1-4,4 3 6,-2-4-1,-2 6-2,-2 1-7,6-3 0,-6 0 6,1 0-1,-3 1 1,3 1-1,-3-2 2,2 1 0,1-1 1,-4 2-1,0-2 6,0 1-8,-3-1 3,4 2-3,-1-2 5,-4 2 1,3-1-7,-3 0 9,1 1-7,3-2 2,-4 2-4,0-1 5,3-1-7,-1 2-1,0-4 6,-1 3 0,2-2-1,0 2 0,-4 1 2,3-1-2,-2-1-4,2-3 6,-1 2-2,-1-1-3,4 1 2,-2-4-2,-1 4 1,-1 0 7,1-3-6,1 1 6,-3-1-3,1 3 2,-1-3-1,0 0-2,1 0-2,2 0-6,-5 0 3,3-1 7,-4 0 0,3 1-10,-1 1 5,0-1 0,-1 0 2,-1-2-5,-1 5 2,3-2-1,-2 1 5,0-5-1,-2 4-2,2-1-2,-2-1 0,2 0-2,-3 1 0,-1-2 11,2 1-16,-2-3 7,1 1-10,-4-2 10,1-1 0,-2-2 1,-1 3-9,3 2-7,-3-2 7,2 3 4,-4-3-3,-1 0-3,2 1 0,0-2 6,1 2 3,-2-2-5,0 0 9,4 0-5,-4 1 1,1-1-2,2 3 2,-3-1-3,6 2 5,-2 1-3,0 0-6,1 1 3,-1-1-5,-1 4 3,3 0 2,-1-1-1,-3-1-2,-1 3 0,3-6-2,-2 6 3,-2 2 2,0-4-6,-3 2 5,-3 0 1,0-1 0,2 3 1,-4-2 5,1 2-7,1 0 6,-1-1-1,1 4 3,-3-4-4,2 1-1,-2 3 0,3 0 1,-2 2 0,0-2 4,-1 2 1,6-1-3,-4 1 0,-2 1-2,2-1 5,-2 2-3,1 1 2,-1-1-1,1 3-2,-2-2-1,-1 2 7,2 2-3,-1-2-2,0 2 1,-5 2-2,6-2 6,0 0 6,0 2-9,6-4 0,-7 3 0,3 0-2,-2 1-3,-1-1 3,4 2 5,-3-2-5,0 4 3,1-3-1,1 2 0,-2-3-2,3 2 3,0 1 1,0-1-6,1 0 6,-2-1-2,3-1-2,-4 0 2,5 2-2,2-4 2,1 1-1,-6 3 0,6-2 3,-3 0-3,1 4 1,1-8 2,1 3-1,0-1 1,0-2-2,1 4 1,-4-5 1,4 2-1,-1 0 3,0 1-4,0 1-1,-1-2 4,1 2-1,0 0-4,-1-2 3,-1 2 0,2-2 3,2 3-3,-2-2 0,-5 4 0,8-4-1,-9 4 4,7-2-3,0 1 3,-2 1-5,2-3 5,3-1-2,-3-1-1,1 0 0,2 2 3,-3-1-1,2 0-3,1 1 3,2-1 0,0-1 13,-3 3-15,4-1-2,-2-2 4,1 1-1,0 1 3,-1-1-3,4-1 4,-2 5-5,1-7 6,0 7-2,0-6 1,1 2 0,-2 1-3,3-1 4,0 2-1,1-3 4,1 3 3,1-1-1,0 1 5,2-3-3,0 4 3,2 0-2,2-1 8,-1-3 0,2 4-1,2-2-1,4 0-3,-2 0-2,4-1-7,1-1 7,2 1-3,6-1 1,0-3 0,1 2-5,-6-2 2,9-1-2,-3-1-1,0-1 1,1-1-2,-2 0-1,-8 2-4,4-2 2,0 0-2,-1-2 0,5 1 2,-5-1-1,0 0 5,-1-1-9,-2 1 7,-1-3-3,0 2-1,0-2 0,1 1-7,-1-1 1,-2-1-2,1 1 2,1-1-4,-1-1 4,0 2-4,-1-1 2,-3 1-1,-1 1 3,1 2-3,1-6 15,-1 4-16,-3 0 2,0 0 2,-1 0-8,-1 0 7,-2 1 3,2 1 0,0 1-1,-2-3 1,1 1 0,-2 2-1,0-2 2,4 0-4,-4 1 3,0-1 1,-1 1-8,0 1 8,-1-1-2,-3 2 1,11-2 3,-11 2-2,3-1 1,-3 1-5,6-4 6,-3 2-1,-3 2 0,2-3 4,-2 3-7,0 0 2,0 0 3,2-1-2,-2 1 2,0 0-1,0 0-5,0 0 3,0 0 11,0 0-9,0 0-6,0 0-1,4-2 6,-4 2-2,0 0 2,0 0-1,0 0 1,0 0 2,0 0 7,0 0-8,0 0 8,0 0-1,0 0-10,0 0-1,0 0 0,0 0 0,0 0-3,0 0 3,0 0 7,0 0-3,0 0-3,0 0 2,0 0 4,0 0-4,0 0-3,0 0 6,0 0-4,0 0 2,0 0 2,0 0-1,0 0 2,0 0-2,0 0-1,0 0 2,0 0-2,0 0 5,0 0-3,0 0-2,0 0 0,0 0 7,0 0-4,0 0-9,0 0 7,0 0-2,0 0 5,0 0-8,0 0 11,0 0-3,0 0 2,0 0-2,0 0 0,0 0-2,0 0 8,0 0-1,0 0-5,0 0 6,0 0-2,0 0 1,0 0 6,0 0-10,0 0 5,0 0-4,0 0 1,0 0-1,0 0 0,0 0 3,0 0-1,0 0-3,0 0 4,0 0 0,0 0-4,0 0 4,0 0-3,0 0 10,0 0-11,0 0 2,0 0-2,0 0-2,0 0 7,0 0 0,0 0-2,0 0-3,0 0 3,0 0-6,0 0 10,0 0-4,0 0 6,0 0-3,0 0 0,0 0-4,0 0 3,0 0-8,0 0 8,0 0-1,0 0 4,0-5-5,0 5 2,0 0-3,0 0 1,0 0-3,0 0-1,0 0 2,0 0-1,0 0-2,0 0 5,0 0-7,0 0 4,0 0 0,0 0-2,0 0-3,0 0-3,0 0 9,0 0-7,0 0 2,0 0 4,0 0-1,0 0-2,0 0-1,0 0 0,0 0 0,0 0-4,0 0 1,0 0 4,0 0-2,0 0-1,0 0-5,0 0 6,0 0-1,0 0 6,0 0-5,0 0-5,0 0 5,0 0 3,0 0-2,0 0-4,0 0-12,0 0-4,-1-6 1,1 6 4,0 0-8,0 0 1,0 0-8,0 0 0,0 0 0,0 0-7,0 0-4,0 0-1,0 0-6,0 0-7,0 0-10,0 0 0,-3-3-27,3 3-27,0 0-23,0 0-21,-4-3-27,4 3-15,-2-5-40,1 2-174,1 3-454,-9-4 201</inkml:trace>
  <inkml:trace contextRef="#ctx0" brushRef="#br0" timeOffset="114478.0659">11631 11189 118,'-2'-3'119,"-3"0"-4,1 0-2,1 1-11,3 2 11,-3-3-10,0 1-7,3 2-11,0 0-4,-5-2 0,5 2-9,0 0 1,0 0-4,0 0-2,0 0 4,0 0-9,0 0-6,0 0-1,0 0-9,0 0-3,0 0-1,0 0-1,0 0 2,0 0 5,0 0-7,0 0 0,0 0-6,0 0-1,0 0-6,0 0-1,0 0-5,0 0-1,0 0-2,0 0-2,0 0-1,18 4-3,-13 0 2,2 0 0,3 3 0,5 3 5,7 4 3,1 1 0,3 2 1,8-3 0,-1 3 4,12 9-1,-10-11 1,14 8-1,0 3 2,2-1-2,2-2 5,7 4-4,-3 2-3,1-3-1,24 13-1,-31-13-2,4 2-1,-1 0-1,2-2-3,-4 2 2,2 0-3,-1-3-1,-4 1 4,-1 1-6,0 0 4,-1-2-1,-1 0 2,0 0-2,-12-7-4,13 8 2,-12-8-2,12 6 3,-15-7-2,15 5 2,-15-5-3,2 0 4,1-3-2,-1 1-3,-5 2 0,3-5 3,-2 3 2,-2-2-4,2 0 1,-1-1 0,-1 1 1,2 0-2,-2 0 0,-6-4-1,-1 1-3,0-2 3,-3 1 0,1 1-4,-2-2-1,0-3 3,-2 5 0,0-6 1,-3 1 0,2 3-2,-3-3 0,1-1-4,-3 1 7,5-1-1,-5 0-4,1 2 2,1-1-3,-1 0 3,2-1-2,-2 1 2,-2-1-3,2 1-2,-1-2 7,2 0-7,-5-1 0,1 1 0,-2-1 4,1 0-5,-1 0 0,1 1 2,-3-3 1,3 3-3,-3-2 1,-3-1-1,7 3-2,-4-1 0,-3-2 2,3 1 0,-3-1 1,0 0-3,0 0 2,0 0 0,6 0 0,-6 0-2,0 0-6,0 0-10,0 0-9,0 0-13,0 0-11,0 0-18,0 0-18,0 0-31,0 0-21,4-7-15,-4 7-3,0 0-11,0 0-2,-2-8-4,0 4-7,0 1-118,-2 1-321,4 2 142</inkml:trace>
  <inkml:trace contextRef="#ctx0" brushRef="#br0" timeOffset="115449.3999">13764 12091 47,'-4'0'137,"4"0"-12,-5-4-3,5 4-3,0 0-8,-5-2-9,5 2-4,0 0 0,-2-5-3,2 5-9,0 0-10,0 0-6,0 0-6,0 0-6,0 0-3,0 0-4,0 0-5,0 0-4,0 0 0,0 0-7,0 0-11,0 0 1,0 0 1,0 0 2,8 10 1,-2-8 0,-1 3 0,1-2-2,1 1 2,7 2 3,-5 1 2,3 1 1,2 0-3,2 0-1,0 2-1,0-1-3,0 1-1,-1-3-2,1 1 1,0 3-3,-1-2 0,1 0-2,1 2 1,-2-3-2,1 2 1,0-1-4,0-1 2,-3 3-1,0-3 0,3 1 2,-5-1 3,4 0-3,-6 0 5,4 0-8,-1-3-1,-2 1 0,-2 0-2,0-1 1,-1 0-1,-1-1 0,2 0-4,-3 1 0,3-1-1,-5-2-1,1 1-1,2-1-2,-3 2 0,3-1-1,-5-1 2,4 0-1,-5-2 1,5 3 0,-5-3-3,4 1 0,-4-1 0,0 0 1,5 6 0,-4-6 0,-1 0 3,5 2-5,-5-2-1,0 0 2,5 4-2,-5-4 2,5 2-1,-5-2-2,0 0 4,4 3-1,-4-3-1,0 0 2,1 5 1,-1-5-1,4 3-1,-4-3-1,0 0 2,0 0 1,0 0-1,0 0-2,0 0 2,0 0 1,0 0-1,0 0 1,0 0 2,0 0-3,0 0 2,0 0-1,0 0-1,0 0 0,0 0 0,0 0 0,0 0 1,0 0-1,0 0 1,0 0-3,0 0 2,0 0 2,0 0 3,0 0-3,0 0 0,0 0 2,0 0 1,0 0-1,0 0 3,0 0-6,0 0 3,0 0 1,0 0-5,0 0 0,0 0 1,-14-9-2,14 9 9,-7-1-7,0-2 3,1 2-7,-5 1 2,-1-4-1,0 3-1,-5-5-3,-2 3 4,3 0 1,-6 0 4,4-1-1,-5-1-7,4 0 4,-3 1-2,-4 0 3,4 2-1,-6-3-4,4 3 1,-4-2 0,-1 1 1,0 1 3,0-4 1,1 2 2,1-1-6,5 4-1,-1-2-3,-5 2 1,-2-2 9,1-1-5,-2 2 2,2-1 0,1-1-7,-1 0 3,3 7 1,-4-7 1,7 4-2,3-3-1,-9 3 2,6 0 3,-3 0-3,-2 3 1,6-3 0,-7 1-1,-1 3 3,2-2-3,0 0 1,-1 1 0,0-1 2,0 3 6,-1-2-6,0 1 6,4-1-8,-1-1-1,4 2 3,1 0-1,2 0 0,-2-1-1,3 1 0,0-3 9,1 3-11,1-4 1,4 5 4,0-1-4,1 0 5,1 0-5,-1-1-1,3-1-1,0 2 1,-3-1 2,5-1-1,1 1-5,0-3-1,-2 1-14,8-1-11,-9 1-10,9-1-14,0 0-9,-10 5-9,10-5-21,-9 0-31,3-6-28,-1 3-30,-3-3-26,-4-5-110,-1-1-347,-2-3 154</inkml:trace>
  <inkml:trace contextRef="#ctx0" brushRef="#br0" timeOffset="118320.5791">12171 11324 60,'0'-5'150,"-1"0"-8,1-1-8,1 2 6,0-7-14,0 3-10,3-4-4,0 1 4,-2-5-12,1 0 3,3-2-1,-2 0-1,3-7 4,-2-4-8,1 1-8,-2-4-4,2 2-8,0-3 1,-3 1-4,0-5-1,-2 3 4,2 0 0,-3 4 0,-2-1 2,0 2 1,-2 11 5,3-2-1,-2 5-4,1 3-1,0 0-3,-1 0-2,0 4-14,3-2-7,-3 5-9,2-1 0,0 3-7,1-1-1,0 4-9,-3-8-4,3 8-4,0-4-2,0 4-11,0 0 1,0 0-7,-2-2-10,2 2-1,0 0-7,0 0 2,0 0 0,0 0 2,0 0 0,0 0 1,-2 16 1,-1-11 0,0 4 2,1 3-3,-1 0 5,-1 3-1,1 2 6,1 2-3,-3 1 4,-3 6-6,6 0 2,-2-1 1,0 2-1,-1-3-1,5 2 3,-3-5-3,0 3 1,3-3 2,-2 4-4,2-6 2,2 1 1,-2-2-2,3 1-3,-3 1-3,6-3 2,-3 0-4,5-3 1,-2 1 1,1 1 4,2-3-2,-1-4-1,0-1 3,0 1-2,0-1 3,-1-3-4,2 2 3,0-5 1,-2 1 4,-1 1 0,2-3 0,-2 2 0,1-2 1,-2-1 1,3 0 5,-2-4-2,1 1-4,-2-2 2,5-1-2,-2-2 6,-3 0-5,4-1 4,-3 0-7,4-6 2,-5 2 2,4-2-2,-4 3-3,1 1 3,-6-1 3,5 0-1,-2 3-1,-2-2 2,-1 1 1,0-1 5,1 3-3,-1 2 4,0-2 0,-1 3 1,1-2-7,0 2 1,0 1 0,0 4-1,1-6-2,-1 2 0,0 4-3,-1-4 1,1 4 0,0 0-6,0-5 4,0 5 0,0 0-3,1-3-1,-1 3 2,0 0-4,0 0 1,0 0 2,0 0-2,0 0 1,0 0 1,0 0-1,0 0-3,-1 14 7,1-6-5,0 1 1,-1 3 0,1-1 2,0-1 0,0 1 6,-1 0-5,2 1-3,0-4 2,-1 4-1,0-3 6,1 0-5,-1-1 2,2-1 0,-2 0-4,0 0 5,0-2 2,1 0-4,-1-1 2,0-4-1,1 7 0,-1-4 0,0-3 5,2 4 1,-2-4 0,0 0 6,1 4 9,-1-4 16,0 0 10,1 3 22,-1-3-9,0 0 11,0 0 3,0 0-6,0 0-5,7-9-2,-5 4-9,6-2-7,-3-2-2,3-2-8,-1-1 7,1 1-9,3-2 5,-2 3-14,0-2-8,-1 2-2,0 0 3,-3 1 1,3 1-4,-1-1 3,-1 4-6,-2 1-4,-2-2 0,1 4 1,1-1-1,-1-1-4,-3 4 0,5-2 9,-5 2-16,4-3 2,-4 3-14,0 0 9,0 0 10,7 9-4,-5-5 2,2 3-1,-2 2-13,1 0-4,1 2 3,-1-2-2,1 3-4,-3-3 8,3 4 0,-3-4 1,3 1 0,-2 3 3,0-2-1,2 0 8,-3 0-8,6-1 3,-6 1-2,1-3 5,2 2 0,-1-3-3,-2-2 5,3 0 3,-1-1-1,-1 1-3,-1-2 5,1-2 1,-2-1 3,2 6-1,-2-6 15,2 5-10,-2-5 2,0 0 1,0 0 2,0 0 12,0 0-14,0 0 1,15-15 0,-9 3 0,3 2 5,1-4-18,-2-2 3,2 1 0,0-1-3,1 1 6,-2-3-4,3 0-2,-5 1 12,1 0-17,0 5 4,-3 1 6,1 0-9,-2 3 1,-2 3-3,3-2 9,-3 4-4,0 0 1,2-3-5,-2 4-3,-2 2 0,2-3 2,-2 3-15,0 0-3,0 0-6,0 0 8,0 0-3,6 10 2,-5-3 0,1 2 7,1 2 0,0 1 1,0-1 3,-1 2 1,1 3-4,3 1 4,-2 0 1,1-1 1,-1-5-3,0 6 7,1-3-1,0-2-1,1-1 1,-2-2-2,3 0 5,-2-1-4,0 1 5,5-3-2,-5-1 22,1 1-22,3-3 5,-1 0-1,1 0 0,0 0 2,4-3 4,-6 0 3,0 0-9,5-5 3,-3 1 4,2-1-8,0-4 2,-1 2-3,3-6 3,-1 1 0,1-2-1,-1-3-4,2-4-14,2-1 2,-5 0-8,-2-2 2,4 2 4,-5 4 3,1-6 1,-4 6-4,1 0 1,-4-2 10,1 2-7,0 1 0,0-1-4,-3-1 2,-2 2 7,2 2-2,-1 5 6,1-4-5,-3 2 2,2 0-3,-1 3 10,2 3-4,0-2-1,-2 2-3,1 2 1,1 0 3,0-3 0,0 5-3,0 2 1,-5-4 0,5 4-5,0-7 3,0 7 2,0 0-3,0-5 1,0 5 0,0 0-2,5-3-1,-5 3 2,0 0 1,0 0 7,0 0-7,0 0 1,0 0-1,0 0 0,-7 15 2,7-9-1,-1 6 3,0 1 1,0 5-3,-2-1 5,2 1 0,-3 8-1,1-1-4,-1 0 2,4 3 3,-2 1 2,-1-3-2,0 1-1,1-1 1,4 0 2,-2 6-2,-2-5 4,2 3-3,2-2-2,-1 1 4,-1-3-4,0 3 2,3-3 2,-3 0-3,2 1 3,0-3-2,-2 3 3,3-3-2,0 2-2,-3-1 4,1-6-3,0 2 0,2-1 2,-2-2-1,2 0-1,-3 0-2,1 3 8,1-2-8,0-1 1,-2-1 2,5-1 1,-4 1 2,1-3-4,-2-3 0,0 4 2,2-4-1,-1-1 1,2 1-4,-3-1 0,0-3 3,0 0 2,1 1-2,-1-3 0,0 2 1,0-2-3,0-1 2,2 0 1,-2 0-3,0-4 2,0 5-1,0-5 3,0 7 2,0-7-2,2 2 1,-2-2-3,0 0 8,0 5-4,0-5 4,0 0-4,0 0 6,0 0 1,0 0 0,0 0 11,0 0-3,0 0 2,0 0-6,0 0 0,0 0-3,0 0-3,-4-14 0,3 7-1,1-3-1,0 0-4,-3-1 2,3-1 1,-1-1-2,-1-3 1,2-2-1,0 1-5,-3-1 1,3 1 0,-5 2 3,5-5-5,-3 0-1,2 4 2,0-3 0,-3-2 0,1 1 1,-2-3-1,2 4 3,-4-5-1,4 4-1,1 1-5,-1 0 7,2-1 2,0 1 1,-2-1-9,0 4-1,1-4 4,-2 2 4,4 6-10,-1-5 7,-1 6-1,1 0-6,1-2 8,0 6-7,0-5 8,-1 3-5,1-2 1,-1 5 6,1-2-2,0-1-7,-3 1 0,3 0 1,0 0 6,0 0 10,3 2-3,-3-2-5,1 1-2,-1-3 0,2 2 5,0 1-3,-2 0-2,1-1 4,-1 2-3,3-1 5,-1 3-3,1-4 0,-2 2 1,2 3-3,-1-1-4,2-4 1,-1 2 3,4 1 0,-2-1-3,0 1-2,3-1 4,0 2-5,-2-2 3,2 1-3,0 0 0,2 0 1,-1 1 1,3 1-1,-1-1-2,1 1-3,7-2 4,-6 5 0,3-3 0,0 1 1,3 2 8,-6 2-4,2-2-5,-2 1 4,6 1-4,-6 0 1,0 1-2,-1 1-1,0-1 2,-2 1-2,0 1-2,-1 0-1,0 1 3,1 0-7,-7 1-2,4 1-2,0 0 1,-1 1-6,-3-4 5,1 4-4,-1-3 0,1 4 2,-2-2 5,1 2-2,-1-1 2,-2 1 2,3-2-1,-2-1 0,-1 2 5,0-3-2,0 3-1,0-3 3,-1 2 3,1-3-5,1 1 5,-2 0-3,-2-2 3,1 1 4,0-1-6,2 1 1,-2-1 2,-1 1 1,1-1 4,-1 0 0,-1 3-3,-2-5 2,1 2 2,-3 4 1,1-5-2,-4 2 3,-3-1-1,5 1-6,-3-2 5,1 1 2,-2-2-2,0-1 2,0 3-2,-2-4 3,-1 3-5,2 0-4,-4-3-2,0 0-7,2 0-9,-4 0-22,1-3-22,7 1-21,-4 2-23,3-2-35,1-1-34,-2 1-33,2-2-38,-1 0-189,1 2-472,-1-4 209</inkml:trace>
  <inkml:trace contextRef="#ctx0" brushRef="#br0" timeOffset="118979.0189">11890 11017 9,'0'0'70,"-13"1"0,9-1 7,4 0 0,0 0-3,-15 0 8,13 1-4,2-1 4,0 0 2,-10 2 11,10-2-7,0 0-4,-5 0 0,5 0 0,0 0-3,0 0-5,0 0 2,0 0-1,0 0-5,0 0-4,0 0 0,0 0-1,0 0 1,0 0-8,21-7 4,-11 4-12,2-1 2,6 2 0,2-4-4,5-1-3,5 1 0,0-1-2,0 2-2,3 0-2,-1-3-1,-2 2-3,1 2-2,0-1 0,-1-1-4,-3 0-3,3 1-1,-4 0-2,3 2-2,-11-1-2,2 4-4,-5-5 3,6 3-5,-9 0-2,1-1 1,-2 2-3,-3-1 0,-1 1 1,1 1-6,-3-1 4,1 0-8,-6 1-8,8-2-12,-8 2-19,0 0-18,6 0-24,-6 0-17,0 0-17,0 0-9,5 2-5,-5-2-23,3 6-14,-2-3-139,-1 1-328,0-4 145</inkml:trace>
  <inkml:trace contextRef="#ctx0" brushRef="#br0" timeOffset="125690.2393">4777 11914 50,'0'0'115,"0"0"-7,0 0-8,0 0-6,0 0-12,0 0-9,0 0-7,0 0-9,-2-4 0,2 4-8,0 0-2,0 0-11,0 0-11,0 0 4,0 0 1,0 0-7,0 0-2,0 0-1,0 0-4,14 5 1,-9-2-1,2-3 0,0 0 2,-1 3-2,5-3 10,1 1 5,0 0 0,3 0 5,6-1-3,-2 0 7,4 0-5,0 0 1,4 0-8,-4 0 2,5 0 0,1 0-8,-7-1 1,-3 2 1,3-1-2,-1 0 0,-2 0 11,1 0-19,0 0 1,-3 0-4,2 1-2,0-1 2,0 1 1,2-1 1,-1 0 6,1 2-2,2-2 8,5 0-5,1 0 0,-1-2 0,0 2-3,0-1 4,2 1-4,-2 0 3,1 0-2,0-1-1,0 1-2,-2 0 0,5 0-3,0-1 2,-5 2-3,1-1-2,0 0 2,-7 0-4,1 0-3,-1 1 4,-1-1-2,3 0 1,-1 1-2,1-1 0,-2 2 1,1-4-1,5 2-2,1 2-1,3-2 0,-4 0 3,0-2-5,3 2 6,0 0-4,0 0 5,0-1-1,1 1 0,-1-1-2,-1 1 1,1 1 0,-2-1 2,-5 1-7,5-1 2,-9 2 2,3-2-2,5 2 2,-7-2-2,-2 0 2,9 2 0,-4-1-5,-6-1 5,5 0-2,0 0 2,0 0 0,-2 0-2,3-1-4,7-1 4,-2 2 3,0 0-1,3-4-3,-3 2-1,4 2 1,-3-2 1,0 3 1,1-2-3,-2 1 1,-1-1 3,-5-2 0,-1 3-5,-2 0 3,-1 0-1,1-2 2,-2 2 2,1-1-4,-4 0 2,1 2-1,-2-1 1,1-1-3,-1 1 3,1-1-1,1-1-2,2 1 1,-4 1-1,5-3 0,-4 2 1,6 0-1,-3 1-1,2 0 13,-1-2-13,0 0 1,-4-1-2,0 3 1,1-1 1,2 0 2,-3 2-4,-1-2 3,-4 1 0,1 0 0,-3 0 5,-1-2-5,0 2 3,-6 0-1,10-1 2,-10 1 4,4-1 1,-4 1 2,0 0-4,0 0-2,0 0 1,10 0-1,-10 0 0,0 0-3,0 0 1,5-1 1,-5 1-3,0 0-11,0 0-11,0 0-22,0 0-28,0 0-21,0 0-16,4-4-29,1 3-32,-5 1-125,8-4-315,-2 1 140</inkml:trace>
  <inkml:trace contextRef="#ctx0" brushRef="#br0" timeOffset="126115.3255">8168 11526 98,'2'-5'159,"2"1"-1,-1 1 1,-3 3 1,5-6-13,-5 6-15,5-5-12,-5 5-13,3-2-10,-3 2-10,0 0-8,8-1-11,-8 1-6,0 0-4,0 0-5,13 7-6,-9-4 1,1 1-6,1 3-4,1 1-1,1-1-3,-2 3 0,4-3 5,-1 2-4,-2-2-1,1 4-1,1-2-5,-3 0 0,1-2 1,2 1-1,-4 0-3,0-5-1,0 1-1,-1 3-3,0-6 3,0 4 5,-2-3-2,1 2 6,1-1-6,-4-3 3,5 2 10,-5-2 1,5 1 7,-5-1 1,4 4 11,-4-4 3,0 0 9,0 0 6,0 0 1,0 0 8,0 0 13,10 0 2,-10 0 6,18-7-11,6-6-12,10-5-10,22-12-6,33-11-19,0-3-21,6 1-30,-3 0-29,-3-4-38,1-1-22,-6-2-25,-3 7-19,-27 13-38,-5-2-30,1-2-32,-12 2-231,-11 10-504,-5-1 224</inkml:trace>
  <inkml:trace contextRef="#ctx0" brushRef="#br0" timeOffset="132015.0793">17890 10669 161,'0'0'172,"0"0"0,0 0-16,0 0-3,-7 0-21,7 0 5,0 0-15,0 0-14,-4-2 0,4 2-6,0 0 1,0 0 0,0 0-8,0 0-4,0 0-2,14-6 0,-7 2-3,6 0-4,4-1-4,4-3 4,12 1-6,1-2-3,3 2 1,13-5-8,2 4-6,2-4-6,1 5-3,1-4-4,2 1-3,-3 1-3,2 3-7,-7-2 0,1 1 4,1-1-3,-17 4-2,3-1 0,-1-2-2,0 1-2,0-1 3,-5 1-7,-1 2 24,-3-3 1,0 1 3,-7 3-1,-2-4-3,0 4-6,0-2-3,-5 2 0,-3-1 0,1 0-3,-1-1-7,-2 2 6,-2 1 2,-3-1-7,5 0 3,-4 2-2,-1-2 1,-1 2-5,-3 1-1,6-3 8,-6 3-9,5-2 4,-3 0 2,-2 2-10,0 0 2,3-3-6,-3 3-7,-3-6-4,-3 1-16,2 2-8,-5-4-6,0 2-8,-1-2 2,-3 2 0,-2-4-2,-2 2 1,1 6 3,-1-6-2,-1 0 4,6 3 4,-2 0 0,2 0 4,1 0 3,0 1 2,5 1 1,-1-1 3,1 3-1,2 0 5,4 0-3,-9-3 0,9 3 1,-2-4 2,2 4 0,0 0-2,0 0 0,0 0 11,0 0-11,24 2 3,-12 3 3,7-5-2,1 5 11,7 0-12,3 2 1,-2-2-2,2 4 0,-2 1 7,-1 1-5,1 1 2,-7-4-3,3 5 3,-9-4-3,1 1-1,-7-3-2,1 1 2,-3 1 4,0-1-4,-1 2 0,-2-2 1,-3 4 1,-1-2 1,0 2 1,-5 1-3,1-1 0,-5-3 3,-1 6-3,-1-3-10,-3-1-21,0-2-17,3 2-19,0-5-28,3 1-18,-3 0-18,7-2-31,-2 0-13,4-3-15,-2 2 7,4-4-8,0 0-8,0 0-158,0 0-389,16-6 173</inkml:trace>
  <inkml:trace contextRef="#ctx0" brushRef="#br0" timeOffset="132624.0112">19723 10182 84,'2'-6'220,"2"-1"-3,1 4-16,-4 1-24,-1 2-22,3-3-16,-3 3-18,0 0-10,0 0-5,-4 21-7,-1-3 2,-1 1-8,-1 5-7,-1 1-1,-1-1-3,3 0-5,-1-5-1,0 1-3,1-1 0,-2-2-2,3 0-1,-1 0-1,1-3-4,2-3-7,2-1-4,-7-2-1,7-2 1,0 0 2,-2-3 11,3 0 11,-1 1 19,1-4 12,-4 5 21,4-5 8,0 0 5,0 0-1,0 0-14,0 0-9,0 0-19,2-15-3,1 3-13,-2 0-20,3-4 9,4-3-10,-6-1-4,5-3-11,0 0-5,-1 4-5,1 4-3,-2 3-4,0 2-5,1 0 1,-3 4-2,-1 1-10,2-1-1,0 4-3,4 0-6,-8 2 1,18 5 4,-6 1-12,4 2-3,2 2 2,-1 2 7,6 5-5,-2 0 1,1 0-3,-6-5 5,6 5 0,1-3-7,-10 0 2,10 1-1,0 0 1,-9-3 5,3-3 8,1 3-7,-6-6-1,0 1 0,-3 0-1,2-5 2,-4 1 7,-1-1 2,1 1-8,-3-3 12,-4 0-3,11-5-16,-6 1 12,0-7 2,0 2-3,2-4-2,0-3-2,-1-7-1,-3-5 2,2 1-8,-5-4 3,0-1-2,3 0 1,-7 1 4,0-1 0,1-2 0,-1 6-4,0 0-3,0 8 6,0 3-3,0 2 5,1 3-4,-1 5-4,1-1-4,1 0 3,0 1-20,1 3-22,1 0-25,0 4-25,-4-3 3,4 3-8,-7 10-11,2-6-24,-3 6-24,-3 2-28,1 0-27,4 1-34,2-2-19,2 0-10,-1 2-19,4-3-150,1 0-486,5-3 215</inkml:trace>
  <inkml:trace contextRef="#ctx0" brushRef="#br0" timeOffset="133033.5033">20396 10101 63,'10'-3'222,"-6"-1"-3,4-1-9,-3 5-16,-5 0-20,5-3-19,-5 3-16,6 5-12,-6 2-6,4 3-3,-4 5 6,0 4-5,-1 0-4,-3 2-8,-5 4-6,4 2 0,1-1-2,-1-1-6,3-5-9,0-1-7,-2 1-7,3-2-11,-4-2-4,7-4-5,-2 2 0,-2-3-8,4 1 2,2-4 0,-4 1-1,4-3 2,-2 0 5,5 2 1,-3-5 3,4 1 7,3-1-5,-2-3 6,8 0 3,1-2-6,0-3-2,2-1-3,4-5 1,3-1 3,-3-4-4,-1-2-3,-1-1-6,-1-5 6,2-2-14,-4 0-5,1-2-8,-3-2 4,-2 6 3,0-3 5,-2 3 2,-2-1-3,-4 9 11,2-1 7,-6 5 0,-1 2 7,2 1-1,-4 4-5,4-1-6,-3 1-4,-1 1-4,0 1-6,0 3-9,5-4-2,-5 4-2,0-4-4,0 4-2,0 0-6,0-6-14,0 6-23,0 0-27,0 0-20,0 0-29,0 0-23,0 0-23,0 0-32,0 0-21,-10 15-26,8-11-26,0 1-16,2 2-28,0-1-206,0 0-546,2-1 242</inkml:trace>
  <inkml:trace contextRef="#ctx0" brushRef="#br0" timeOffset="133317.7592">21127 10089 98,'11'-5'232,"-7"-1"1,2 2 2,-3 1-6,1 1-15,1-1-22,-4 1-24,-1 2-21,0 0-15,6 7-13,-5 0-14,-1 4-5,-1 6-7,-3 10-6,-2 0 0,-3 3-2,2-1-8,-1 2-9,1-2-5,2-3-8,-3 0 0,0 0-10,3-7-1,0-1-3,1-1-4,3 0-3,1-7-4,-1 2-3,2-2 4,-1-1-4,1 0-2,3-3 0,-4 0 2,6-1-1,-4 0-3,4-3-3,2-1-6,-2-2-16,6 0-27,-2-5-30,6 0-31,0-2-23,3-4-27,4-3-20,1-4-26,5 4-6,-3-4-1,0-1-6,4-1-133,-4-3-359,1 2 160</inkml:trace>
  <inkml:trace contextRef="#ctx0" brushRef="#br0" timeOffset="133680.2363">21477 10250 1015,'18'-19'-67,"0"-5"25,-4 2 23,-5 6 28,-1-1 16,-2 0 29,3 2 12,-4-1 19,-1 1 13,0 4 10,0 0 10,-2 1 7,0 3-1,0 1-2,-1 2-9,1-1-12,-2 1-15,0 4-9,0 0-12,0 0-3,0 0-8,0 13-6,-5 0 0,-1 4-3,-3 8-3,3 1 0,-7 0 3,4 4-1,0-1-1,-1-3-3,0 5 0,-3-5-1,5 2-2,2-5-2,-2-3-8,3-3 1,1 0 0,-1-1-2,4-1 3,-3-2 0,2-4-1,2 1 0,-2-3 0,2 1 5,2-1 1,0-2 11,2 0 15,7 2 9,6-4-8,11 4 1,7-6 2,3-1-2,15 0-12,0 0-4,-2-1-3,0-2-4,-10 1-6,-1 0-2,-2 0-6,4 2-1,8-4-2,-14 1-3,-7 2 1,1-3-3,-12 3-1,2-3 3,-7 3 2,-2 1 10,2 0-17,-4-3-5,0 1 16,-4 2-13,0-2-1,2 0-3,-3 1-5,-4 1 7,0 0-6,8-1-14,-8 1-19,4-3-26,-4 3-27,0 0-22,4-1-32,-4 1-30,0 0-34,0 0-31,0 0-42,0 0-216,0 0-530,0 0 234</inkml:trace>
  <inkml:trace contextRef="#ctx0" brushRef="#br0" timeOffset="135179.5373">4614 12852 22,'0'0'92,"0"0"-12,0 0-7,0 0-5,-4-2-6,4 2-5,0 0 2,0 0-10,0 0-5,0 0 0,0 0-7,0 0-1,0 0-2,0 0 0,0 0 0,0 0-1,0 0-10,0 0 6,0 0 6,0 0-1,0 0 10,18 3 6,-8-1 2,5-2-1,6 0 2,6-2-3,3-1 0,1 1-6,5 1-3,1 1 3,4-2-8,10 0-2,0-1-3,1 1 3,-11 1-6,12 1-2,-2-3-2,-16 2 2,3 1-4,0 0-1,-3 0-2,-1 0 0,-7-1 4,-6 1-6,1-2-1,-3 2 2,-2-2-1,-3 4 0,-5-5 3,-2 6 2,1-5 6,-8 2 4,12-1 4,-12 1 4,9 1-4,-9-1 1,4 0-8,-4 0-2,6-2 1,-6 2-5,0 0-6,0 0-1,7 1-3,-7-1-20,0 0-12,0 0-24,0 0-17,0 0-23,0 0-23,0 0-6,10-2-20,-10 2-22,10-2-109,-5 1-284,5 0 126</inkml:trace>
  <inkml:trace contextRef="#ctx0" brushRef="#br0" timeOffset="136027.5981">6661 12707 10,'0'0'76,"-5"4"-4,5-4 8,-10 0 6,10 0-3,-7 0-9,7 0 9,0 0-9,-9 0-3,5 3 8,4-3-6,0 0 6,-5 0-3,5 0-8,0 0-6,0 0 1,0 0-7,0 0-1,0 0-7,0 0 0,-7 0-1,7 0-9,0 0 4,0 0-9,0 0 0,0 0 0,0 0-4,0 0 0,0 0-3,0 0-1,0 0 4,0 0-7,0 0 4,0 0 5,0 0 6,15 6 5,-10-6 1,3 2 3,2 2 0,1-2-2,2-1 0,6 1 1,0-1 0,9 1-1,-1 1 0,4-2 2,2 2-7,1-3 0,4 2-18,0-2 2,13 3-2,0 0-1,4-4-4,-1 1-2,-2 0 1,6 0 5,-3 0-5,-5 0-1,-9-2 1,-1 2-4,-1 0-2,2 0 3,-4 0-4,0-3 4,-1 1-3,-2 2 1,1 0 2,-5-4-3,-9 4-2,9-3 4,-9 2-2,-2 1 4,1-2-2,-6 2 5,-1-1 0,-4 0 1,3 1 2,-6-1 0,1-1-3,-2 2-2,0-4 3,-5 4-3,9-1 0,-9 1-6,6 0 3,-6 0-4,0 0 2,8 0-3,-8 0 9,0 0-9,0 0 5,7 0-2,-7 0-1,0 0 0,0 0-2,0 0-1,0 0 7,0 0-9,0 0 2,0 0 9,5-2-10,-5 2-1,0 0 2,0 0-2,0 0 0,0 0 0,0 0 2,0 0-1,0 0-3,0 0 0,0 0 2,0 0-2,0 0 3,0 0-1,0 0-2,0 0 0,0 0 0,0 0 0,0 0 2,0 0-5,0 0 5,0 0-1,0 0-1,0 0-4,0 0 3,0 0 2,0 0-3,0 0 0,0 0 0,0 0 3,0 0-4,0 0 6,0 0-1,0 0-7,0 0-6,0 0-32,0 0-24,0 0-27,0 0-27,0 0-28,0 0-31,0 0-27,0 0-177,11 1-414,-11-1 183</inkml:trace>
  <inkml:trace contextRef="#ctx0" brushRef="#br0" timeOffset="136945.4078">10702 12878 11,'4'-14'161,"-1"-3"-6,0 2-1,-1-2-2,-1-1-11,2 0-11,-3 1-9,-3-1-10,2 0-1,-3-1 4,-2 2-3,1 0-9,-4 3-10,1 6 0,2-2-6,-2 3-12,-1 3 2,-2-1-22,0 2-4,1 8-10,-8 5 0,-3 7-4,3 5-8,-4 4 3,3 5 4,1 12-4,-5 2-8,4-1 0,5 7-3,-2 1 3,7-3-3,2 1 2,0 1 0,2-3-2,1 2 4,1 0-3,0-4-18,0-12-3,0 2-1,-1-2 6,4 0-6,-3-5 3,0-1 1,-2-1-1,4-7 1,-1-2 1,0 2 0,-2-6 0,1-1-1,-1-3-10,1-1-15,1-4-14,-3 0-24,0 0-44,0-3-34,-3 0-45,8-2-157,-18-8-368,8 0 163</inkml:trace>
  <inkml:trace contextRef="#ctx0" brushRef="#br0" timeOffset="137654.6853">10295 13193 115,'18'-21'124,"3"-1"5,2 0 3,0 5 1,3 0-6,-2 5-2,2-2-9,-7 9-15,0 3-7,2 1-4,-3 1-5,-1 3-10,-6 2-6,5 7-4,-5-1-7,1 3-1,-5 3-9,-3 1 0,-3-1-2,1 2-3,-2 1-9,-3-3-1,-1 0-1,-2-2-5,3-4 2,-4-1-2,4-3 1,1 0 6,0-2 3,-2 0 6,3-1 11,1-4-9,-4 0-2,4 0-1,0 0-3,-3-14-4,6 2-4,1 0-3,3-7-4,5-3 1,2-3-5,1 1-1,0 2-1,5-1 1,0 3-2,-1 1-1,-5 3 0,2 5-2,-7 6 2,4-6-3,0 6-7,-4 0 2,3 2-1,3 0 1,-4 2-3,8-2 0,1 0 1,-2 2 0,0 1 0,0 0-1,-1 1 2,-4 0-2,0 1-1,1-1 1,2-4-2,-6 2 5,2 0-4,-4 0 4,4-2 2,-3-1-3,0-3-1,-2 2 1,1-1 1,0-3 0,-2 1-3,-1 0 2,-1-2 4,1 0 4,-3 0 1,1 3-4,-2 2 0,1-1-1,-4 1-6,2 5 7,-4-6-12,-2 6 2,6 0-2,-16 4-2,5 3 3,-7 2-3,1 3 1,2 2 1,-1-1-1,6 3-2,-8 4-3,8-3 4,1-1-2,-3 0 7,6 1-5,-1 0-2,5-4 2,-1 1 1,2-2 3,1-1 0,1 0 3,4-3-2,-1 2 5,4-1-1,2-4 2,0 0-2,2-2 4,6 0 5,1-3-8,0-3-1,3-2 1,5-2-1,-2-4-4,2-3 4,-4-1 2,1-3 2,-3-2-8,-2 1 0,-3-5-1,2 5-3,-7 4 5,-3 2-1,-4 3 3,3 0-1,-4 4-3,-3 0-3,0 2-2,-1 1 5,1 3-8,-13-1-1,3 5 3,-2 4-1,-3 1 1,-2 3 0,3 2 0,1-1 0,0 2-1,4 1 1,-1-1 2,2-1 1,4-1 2,2-1 4,-1 0-5,6-1-2,-2-1-3,3 0-8,0-1-14,3-3-19,1 0-25,2-1-27,3-4-24,4-1-34,0-1-25,2-5-22,0-1-158,0 1-389,0-5 173</inkml:trace>
  <inkml:trace contextRef="#ctx0" brushRef="#br0" timeOffset="139089.7196">11623 12964 199,'0'0'234,"0"0"6,0 0 0,0 0-2,0 0-13,0 0-16,0 0-9,7-10-12,-3 5-16,-2-3-11,4 0-13,1-3-6,3-3-13,-3-1-6,5-6-5,1-1-13,0-3-4,3-2-5,-4-3-3,4-2-10,7-12-2,1-2-16,2-2-9,-3-3-1,6-3-7,2 2-2,11-23-7,-14 23-1,1 3-5,-1 2-7,-2 4 6,-6 11-3,-2 1-6,-2 4 4,1 0-1,-4 5 2,-2 7 3,-2-1-2,-6 4-5,3 3-7,-3-2 12,6 2-13,-5 2 2,-2 1-3,2-3 0,-1 4 2,0-2-2,-3 3-3,4 1-5,-4-2-2,1 3-2,-1 2-4,3-3-8,-3 3 11,0 0-13,0 0-10,0 0 3,0 0-1,0 0 1,-20 13 1,5 1 4,-6 3 0,-4 1 3,-2 0-2,3 2 7,-1-2-5,6-1 0,-4-1-1,10-6 3,1 3 2,1-7-2,6-1 5,-1 2 0,1-3-7,-3-1 9,7 0-4,-2 2 6,-1-4 1,4-1-3,-3 5 7,3-5-1,-3 3 7,3-3-3,0 0-6,0 0 3,0 0 1,10-12 1,-2 4 2,-2-3-4,7-2 5,0 0-5,5-8-2,-7 5 2,11-6-9,-3 0 1,2-3 6,-2 2-1,-1 2-3,2 0 2,-6 6-2,-4 4 2,3-2-1,-3 5 4,-3 0-4,0 3-1,-1 2-1,-4-1-3,4 4 1,1 4-4,1 1 3,2 7 3,4 5-3,5 5 11,2 5-11,-2 3 11,1-2-8,1 3-3,9 7-3,-4 6-28,-8-14-37,2 13-45,-5-12-48,-2 0-53,-1 0-44,-2 2-68,-6-2-170,0-2-542,-8 0 241</inkml:trace>
  <inkml:trace contextRef="#ctx0" brushRef="#br0" timeOffset="142663.5213">5590 13921 32,'-3'-5'116,"0"0"-23,1-1-2,0 2 2,0 0-12,-1-1 5,3 2-6,0 3 5,-4-6-6,4 6-17,-2-3-3,2 3-10,-3-1-17,3 1 1,0 0-2,0 0-4,0 10-8,0 1 14,0 0-9,0 2-5,0 4 4,1 0-5,-1-2-2,4 4-1,0-2-2,-3 0-2,3-1-2,5 1 7,-4-2-7,1-5 8,1 0-9,0 1-3,1-4 6,2 1 1,-1-1-6,2-1 6,1-2 2,0-1-1,7-2 7,-3 2-13,2-2 2,3-2-2,-3-2 2,1-1 2,2 1-11,-1-2 7,-1-1-1,-3 0-6,4-3 6,-1 1-6,-3-2-4,5 1 4,-3-1-1,1 3 3,-1-5-2,2 2 0,-1 2-3,0-1 4,0 5-2,0-4 3,1 1 9,-1 2-15,2 1-11,-1 3 13,-2-1-2,2 3 6,-1 1-6,-2 2 4,0 1-1,-1 1-3,1 3-3,-6-4 2,2 2-3,-3 0 2,2 3 2,-2-4 3,-1 4-3,-3-2 2,2 2-3,0-3 2,-4 3 1,-4-3-3,5 0 5,-1-2-2,-4 0-3,1-1-1,2 0 1,-3 0 0,0-4 12,0 3 0,0-3-6,0 0 1,0 0 4,0 0-3,0 0-8,0 0-6,0 0 1,-13-7-9,13 1 3,-4-1-4,1-2-1,0 0 0,3-3-16,0 1 21,0-1 1,6 1-1,-5-2-1,7-1 8,-4 6-1,2-5-4,5 6 10,-4 1-7,0 1 9,3-2-6,4 3 6,-3 0-9,3 4 11,2-2-8,5 4 2,-2 1 5,1-2-4,1 0 1,9 2-2,-2-2 11,4 4-3,0-4-1,-2-1-9,4 1 11,1 2 2,1-6-8,0 3 3,0-4 0,1 4 5,0-4-10,-6 0 8,2 2 11,-3 0-6,-10-3-12,0 5 3,-1-4 4,-1 1 1,-5 1-9,1 1 5,-4-1 6,2-4-1,-1 0-4,-2 3 5,-1-2-1,2 0-3,-3-1 10,-1 2-12,3-2 5,-2-2-6,0 1 4,-1 0-6,1-4 9,-1 0-4,-2 4 5,1-8-1,0 6 3,-1 1-6,0-1 0,-4-1 7,4 3 2,-4 1 7,1-2-16,-1 2 6,2-3 8,-2 4 6,3-1-2,-3 2 8,0 4-6,-3-8-4,1 6 7,2 2-5,-1-4-4,1 4 1,-4-4-4,4 4 3,0 0 3,0 0-14,0-7 4,0 7-1,0 0-3,0-4-4,0 4 3,0 0-4,0 0 2,0 0-12,0 0-18,0 0 4,0 0-8,0 0-9,0 0-13,0 0-14,-11 9-19,9-6 1,-3 2-15,1 2-6,-5 1-56,3 1-176,-5 0 78</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10:12.863"/>
    </inkml:context>
    <inkml:brush xml:id="br0">
      <inkml:brushProperty name="width" value="0.05292" units="cm"/>
      <inkml:brushProperty name="height" value="0.05292" units="cm"/>
      <inkml:brushProperty name="color" value="#FF0000"/>
    </inkml:brush>
  </inkml:definitions>
  <inkml:trace contextRef="#ctx0" brushRef="#br0">11686 3524 140,'0'0'164,"-4"3"-7,4-3-4,0 0-4,0 0 0,0 0-13,0 0-5,0 0 7,0 0 3,0 0 3,15 2-9,-5-2-6,3 0-10,2 0-1,6-1-8,3 1-12,5 0-2,-1 0-6,11-1-14,-1 1-3,5 1-1,2 1-10,0-1-7,5-1-4,22 6-7,-24-6-2,20 0-5,-19 2-1,3 0-6,17-1 0,2 3-8,-2-2 0,-20 0 5,-1 3-4,19-4-2,2 6 2,-20-4-9,-2 3 1,22-1-4,-25-2 0,0-1-3,-1 5 0,1-7-3,-6 3 2,-10 0-1,-3-3 12,-1 1-11,-4-2-4,-7 2-2,-2 0 4,-1-1-5,-2 0 5,-3 0-2,-3 0-3,-2 0 4,10 3 1,-8-2-6,-2-1-1,0 0-10,0 0-7,0 0-16,2 1-19,-2-1-24,0 0-21,0 0-29,0 0-13,-10 7-30,5-2-17,-6 4-23,-2-5-163,-1 3-404,-3 0 179</inkml:trace>
  <inkml:trace contextRef="#ctx0" brushRef="#br0" timeOffset="419.7624">12071 3699 202,'-5'0'225,"1"0"-11,0-3-16,4 3-12,0 0-23,-6 0-6,6 0 3,0 0 9,16 4-6,-2-1 7,8 3-2,7-2-8,10-4 1,5 8-8,5-4 2,20-4-10,-21 8-13,24-4-3,-2-7-5,-2 6-12,-19-1-9,26 1-4,-1 2-14,7 4 5,-7-3-14,4-4-11,-6 2-5,1-1-4,0-11-4,-7 16 0,-18-8 0,23 3-17,-22-6 0,0 0-6,-2 2 17,1 1-26,-2-3-3,-4 2 19,-4-3-23,-8 5 12,-3-5-3,-5 0-2,4-1-10,-11 1 1,1 0 8,-2 2-6,-2-5-5,-2 7-12,-6 0 21,2-3 1,-2 1-4,-4 2 5,0 0-16,13 0 9,-13 0-1,3 0-14,-3 0-15,0 0-18,0 0-14,4-4-30,-4 4-32,0 0-23,0 0-20,0 0-22,0 0-30,0 0-25,-16 6-25,8-3-26,-8-1-207,-2 4-532,-6-2 236</inkml:trace>
  <inkml:trace contextRef="#ctx0" brushRef="#br0" timeOffset="819.9909">12252 3593 278,'-4'-1'260,"4"1"-22,0 0-26,0 0-18,13-4-5,6 0-12,11 4-8,12-4-6,3 1-2,5 3-9,17 0-6,4 0-12,-22 3-4,26-3-13,-1 5-2,3-2-14,1 2-2,-2 2-24,3-2 6,-1-1-6,-2 1-5,1 2-6,-9-2-10,2-1 0,-2 4-15,-20-5 8,1 0-5,-4 1-10,4 0-6,-5-4-1,-1 4-5,-3 0 2,-12-1 0,-2-2 10,-7-1-15,-2 3-14,-7-3 13,0 0 0,-3 0 2,-1 0 2,-1 3-6,-5-3 6,8-3 5,-8 3-8,0 0-4,0 0-4,6 0-12,-6 0-15,2 3-23,-2-3-19,0 0-30,0 0-39,0 0-43,0 0-51,0 0-29,0 0-49,-20 0-152,10 0-490,-4-3 217</inkml:trace>
  <inkml:trace contextRef="#ctx0" brushRef="#br0" timeOffset="2421.6575">14765 2753 107,'0'-6'148,"0"-1"-12,0 2-2,0 0-8,0-2 2,0-1-13,0 0-8,0 0 2,-1 1-9,1-4 1,-2-1-7,-1 1 8,-1-6-11,0 3-5,-3-4-5,1 1-10,-1-1-4,-5-3-11,-2-1-5,-3 0-2,-2 1-8,-5 0-5,-5-8-3,-4-2 0,-2 8-3,-2-1-7,-3-2-8,-3 4 4,-2 0-5,-17-9-3,17 11 3,-3 3-2,-14-11-1,16 10-3,-2 0 3,-19-3-2,20 8-4,-19-9 9,19 11-3,-19-6-6,18 7-2,2 2 4,-2-2-8,-1 3 3,2 2 8,1 2-4,-1 2-2,2-3-1,1 5 1,2-1 1,1 4-1,2 3 0,9 1 2,-9 1 0,9-4 0,-8 10-3,2-1 2,-1 3-1,10-7 4,-2 5 3,-7 1 6,11 0 1,-2-4 9,3 6 4,-3-1 3,4 4 2,0-4-2,1 1 3,-1 1-9,-2 1 5,4 1 4,-3-1 2,3-6 2,-1 8-5,-1-2 0,1 1 1,4-1-5,-2 1 3,1 2-11,0-2 8,4 1 1,-1 0-7,-1-3 0,7 3-3,-4-1-3,3-1 2,3 2-4,0-3 4,-3 4-1,4 0 0,3-6 3,-2 11-14,4-3 7,-5 1-2,4-1-1,1-1 1,0 1-1,2-4 1,0 5-2,-1 1-2,0 0 0,1 1 13,0-1-13,0-7-4,2 6 6,0 1-2,3 0-4,-1-1 0,0-7 1,3 9 4,-3-2-6,3 3 0,5-2 1,0-1 2,-2 1-6,4-1 14,0 1-6,1 0-6,1-3 7,-2 0 3,3-2-4,-3 5-5,3-4-3,3-1 2,-2-2 5,-1 1-2,2-1-6,0-1 4,4 1 3,-3-1 6,2 3-10,3-1 4,4 8 9,-4-12-16,5 14 11,-4-15-8,8 6 2,-8-8-5,10 10 7,-9-11 0,8 7-3,2-3 7,-11-3 0,4-3-14,6 6 0,-7-5-2,7 4 4,-7-3 1,-3-5 3,12 4 5,-11-5-7,1 1 4,1 3-5,0-4-3,2 0-3,-3 2 9,12-1 1,-4 0-4,-5-4-1,0 3 3,-3-1 20,13-1-17,-3 5-7,-11-6-1,4 1 7,-3 3 3,0-4-9,14 0 4,-15 3 9,2-1-5,2 1-13,-5-2 5,3 0-6,-3-1 13,3 4-8,-1-5 0,0 1-2,-1-2 1,1 3-1,-2-2 5,1-4 0,1 3 0,-1 1-3,-1 1 0,0 0 0,0-7 2,0 7 3,1-1 3,0 0 5,-3-2-8,-1 1 15,0 0 3,-1-2 3,4 0 7,-5 0 3,6-4 17,0 1-10,-3 1-5,-2-6-1,2 3 0,0 0 7,0 0 1,-3-2 4,3-4-1,0 0 7,-5 2-15,3 3-1,-1-5 3,0 1-3,-1-2 8,-2 3 0,2-2 5,0-3 9,0 1-8,-4-3-6,1 0 3,0-4 2,-3 6-9,3-5 5,-2 1-6,0-2-13,-1-2 13,-1 0-29,1 1 17,-4 7-3,5-7-2,-8 8 4,1-5-9,5-5 21,-1-3-11,0 6 10,-5 3 6,0-7-1,3 7-5,-3-8-5,3 4 5,1-1-7,-7 4-3,6-7-6,-3 0-2,-1 3-1,1-3 1,-2 7-2,1-7-1,-1-2 4,0 4-2,0-6-7,0-4 0,-2 8-6,0 0 10,-2 5 2,0-8-3,-1 1 1,2 7 2,-2-5-5,-2-2 0,0 1-2,0-1 5,-1 2 10,3-3-3,-2 5-2,-3-7 1,1 0-2,-4 4 7,3 0-11,-3-4-1,-2 4-3,3 0 0,-3 1-4,-2-2-1,-4-2 4,-1 5-9,-1-5 5,0 7-3,-9-12-2,6 8 0,-9-8 1,9 12-3,-9-10-6,-2 1 6,-2 4 0,2 1 0,-2-3-4,-3 2-4,-1 3 8,2 4-5,-3-1-1,0 1 2,-2-1-3,-1 3 0,-3 4 4,-3 0 0,0 2-1,0 4-3,-1 0-7,1 2 10,-2 3-3,0 1 1,0 4-4,3 3-24,-22 2-57,25-2-55,-5 9-72,8 2-51,-6 3-38,5 2-42,4 0-78,3 5-336,8-9-826,-4 13 365</inkml:trace>
  <inkml:trace contextRef="#ctx0" brushRef="#br0" timeOffset="30862.4271">2931 9603 45,'0'0'147,"0"0"-12,0 0-8,0 0-11,0 0-4,0 0-12,-6 0-9,6 0-11,0 0-3,0 0 1,0 0 2,0 0-7,0 0 1,0 0-7,0 0 12,0 0-9,0 0 4,0 0-5,0 0-8,0 0 2,0 0-8,0 0-4,0 0-1,0 0 1,0 0-6,0 0-1,0 0 14,0 0-2,0 0 6,0 0-6,17 1-2,-17-1 0,10 0-6,-2-1-2,1 1-7,-1-3 5,-1 3-4,3 0-3,4-3-1,0 0-9,0 2 6,3 2-3,-3-2-4,3-4 0,-3 0 0,9 0-6,-2 0 4,0 1-2,2 0 0,-2 0 2,1-1-5,4 0-4,-1 1 3,0 0 2,-1-4 1,2 3-5,-1 2-4,-4-2-1,4 0 3,-1-1-5,-1 3-1,-2-1 8,-4 1 5,-2 2-14,3 0 2,-3 0-9,-5-3 7,-2 1 0,6 1-1,-1 1-1,1-1-5,0 2 6,2-3 0,-1 2-3,1 0 1,6 1 9,2-4-8,-3 1 4,2 3-6,2 1 8,-1-1-7,3-3 3,1 3 0,-3 0 6,2-1-5,1-1-7,-1 2 1,-2 0 4,2-3-3,0 4 0,-3-1 2,0-1-3,-2 0 2,1 0-3,-2-2 0,-4 3-2,3-1 12,2-2-10,-5 3 1,6-2-6,-1 0 12,-8 1-4,9-4 0,-1 2 0,2 2-2,-4-4 4,-6 5-3,4-2 3,-2-1-2,-2 2-3,2 0 0,5-2 3,-7 3-9,4 0 9,-1-2 0,-3 2-1,7-2 1,-4 2 2,4-3-3,2 5-2,-2-5 4,1 2 0,2 0-5,3-2 8,-3 3 7,4-1-5,0-4 9,2 3 4,8 0-3,-9-1-3,1 0-4,0 1 6,-1 2-5,1-3-1,-1 3 0,0-1-10,0-2 12,9 7-1,-8-5-3,1-2 2,-4 6-1,2-3 1,-1-4-3,2 4 12,-2 3-13,11-6-1,-12 3 0,-1 3-3,1-3 17,2 1-5,8-5 5,-8 7-6,-1-2-2,1 0-1,1-1 5,-3-1-6,0 2-12,-2-1 16,1 3-2,-5-3-4,-6 0-5,1 0-4,-5 2 23,-3-4-13,0 4-8,-3-2 7,2 2 17,-3-2-11,-4 0-7,9-2 9,-9 2 1,5 2 3,-5-2 14,5-2-13,-5 2 5,0 0 23,3 4-9,-3-4-2,0 0-10,0 0 19,0 0-4,0 0 2,0 0 0,0 0 16,0 0-13,0 0-5,0 0 6,0 0-3,0 0 7,8 0 0,-8 0-7,0 0 9,0 0-6,0 0 3,0 0-2,0 0 4,0 0-9,0 0 3,0 0 0,0 0 2,0 0-1,0 0-1,0 0 3,0 0 0,0 0-4,0 0-2,0 0 2,0 0 1,0 0-10,0 0 15,0 0 2,0 0 1,0 0 2,0 0 13,0 0-17,0 0-1,0 0-3,0 0-2,0 0-4,0 0-2,0 0-5,0 0 6,0 0-14,0 0-1,0 0-2,0 0 8,0 0-10,0 0-3,0 0-6,0 0 9,0 0-10,0 0 2,0 0 9,0 0-14,0 0 6,0 0-6,0 0-6,0 0-2,0 0 1,0 0 2,0 0 1,0 0-5,0 0 11,0 0-11,0 0 7,0 0-10,0 0-3,0 0 8,0 0-6,0 0 5,0 0-6,0 0 2,0 0-2,0 0 1,0 0-3,0 0-1,0 0 1,0 0 9,0 0-26,0 0-32,0 0-49,0 0-67,0 0-76,0-6-84,0 6-86,0 0-132,3 0-308,4-4-925,1 1 409</inkml:trace>
  <inkml:trace contextRef="#ctx0" brushRef="#br0" timeOffset="33013.6065">12665 15091 67,'-6'-1'187,"6"1"15,0 0-5,0 0-15,0 0-2,0 0-4,0 0-8,0 0-8,-1-4-8,1 4 3,0 0-6,0 0-7,0 0-10,5-7-12,-2 1-10,0-1-9,3-2-8,1-6-10,1 3 2,4-10-21,-3 7-5,1-2-2,0-5-10,-4 8-4,1-2-1,-3 7 0,-1-2 4,0 1-3,-1-1 4,1 1 3,-3 4 1,0 0-14,-3-2 6,2 2-1,-2 2-30,-1-2 20,-2 4-4,-1-4-3,0 3-5,0 3-14,0 3 4,0 0 0,-2 1-2,1 3-2,1 2-11,-4 6 4,5 1 4,-1 0-5,0 1 1,0 9 4,4-9-6,2-1 3,1 2 3,0 1-6,4 5 1,-1-6-1,2 1 0,5 5 0,-1-4 0,5 9 0,-2-7 1,1 0 1,-1 0 10,-2-5-12,-3-4 6,0 3 5,-2 1-8,-1 6 0,-4-8 3,0 3-2,-4-4-5,0 2 4,-4 1-4,1-5-14,0-2-6,-6-2 0,2 1-10,-1-2 2,3-6-8,-1-2 13,2 2-5,-2-7 3,4-1 3,0-1 7,-1-5-3,4 5 2,0-12 3,3 5-1,3-2 11,1-1-8,5 2 1,2-6 1,0 0 3,-1 10-4,2-9-21,0 8-45,4-4-41,-5 4-49,6-5-57,1 2-208,0-1-472,2 3 209</inkml:trace>
  <inkml:trace contextRef="#ctx0" brushRef="#br0" timeOffset="33309.9466">13037 14984 202,'0'0'265,"0"0"-28,0 0-21,-2 9-20,0 2-15,-3-2-10,-2 11-17,-1 5-3,-2 4-16,2 0-11,-1 1-5,2 0-18,4-2-11,0-8-9,2-1-7,4 0-3,-2-1 0,2-3-16,4 2-2,0-6-4,0-5-2,4 8-3,-1-12-2,4-2 2,-1-2 6,1-4-11,-2 3 3,3-6 4,-2-4 3,-1-5 5,-2 4 3,0-8 7,-3 4 7,-3-2 14,-1 4 3,-1-11-7,-4 8 4,-1 4-12,0-3-6,-2 10-5,-4-5-6,-2 0-13,-2 2 6,2 5-21,-1 2-11,-3 0-15,1 4-16,0 4-25,0-1-43,0 3-34,1 1-48,5-1-49,2 2-48,2-4-52,3 0-184,2 0-538,3-1 238</inkml:trace>
  <inkml:trace contextRef="#ctx0" brushRef="#br0" timeOffset="33983.6276">13417 15144 201,'4'-3'280,"1"-5"-15,0 1-18,2-7-21,3-1-13,-3 1 5,0 0-12,0-3 10,0 1-16,-2 0-8,-1-4-7,1 4-21,-3 0 4,-1 5-21,-1-3-4,2 1 9,-4 2-4,1 0-18,-2 2-7,-3 0-20,-2 5-11,1-2-9,-6 1-13,0 5 6,-8 2-22,2 8-7,-2 0-7,2 6 1,-1 4-17,4-3 0,1 7 0,6-3 4,2 3-13,1 3-2,7-4-4,2-6-1,6 6 1,3 3-5,5 2 3,-1-5-3,2-5-6,1 2 30,0-2-27,-2 2-2,-10-7-7,4-1 12,-4-1 6,-2 3-8,-1-1-1,-4 2 7,-4-1-3,-2 11-6,-3-12 5,0 2 2,-3-3-3,0-2 0,-4-1 3,2-4-6,-2-3 6,1-2-2,3-4-7,2 1-7,-1-9 3,2-2 2,2 2-1,3-8-2,2-6-2,2 5-1,3 2 2,1 5-4,5-10-5,3 1-4,2 3-16,3-2-27,3 1-28,1 3-17,0 1-15,4 3-21,2-5-22,-1 2-19,-1 3-25,0 1 18,-1 4-1,0-3 11,-4 2 22,-6 0 17,0 4 31,-4-2 43,-3 4 55,0-1 54,-3 3 45,-1-2 16,0 1 22,0 2 4,-3 1-4,0 0 5,0 0-14,0 0-11,-10 22 1,2 1-14,-1 2 6,-1-2-16,0 5-6,3-9 1,3 7-16,4-6-3,0 6 3,4-6-19,1 3 2,0-6-12,4 1 14,2-4-17,0-3 2,6 2-2,0-8 10,-2-1-1,2-5 3,0-2-1,0 3 1,-3-7 10,0-4 24,-2 0 21,-2-3 7,-5 6 26,2-8 4,-4 0 13,-2 5 3,-1-4-8,-3-2-11,-5 4-17,-2-1-5,0 0-18,-4 5-14,-5-4-19,-3 6-41,1 0-42,-1 8-55,1-6-57,0 4-40,-1 1-55,8-3-76,0 3-69,4 0-371,3 0-815,0 3 361</inkml:trace>
  <inkml:trace contextRef="#ctx0" brushRef="#br0" timeOffset="35112.8127">21349 13746 213,'0'0'225,"0"0"-21,8-3-14,-8 3-10,7-5-7,-3 1-7,2-2-4,2-4-9,-2-4-5,1 1-11,0 5-8,2-8-9,-4 0-1,-1 0-6,2 0 0,-2 1-13,-1-1 0,-3-1-2,0 8-3,-3-7-8,-1-3-4,1 9-11,-1 1-7,-2 1-3,-1 2-4,-6-2-13,2 5 8,2 1-18,0 2-5,-2 2-7,1 3 1,-3 1-4,3 5-7,3-4 2,-4 8-3,4 3 0,0 5-5,4-4 0,0 0-5,3 7 7,2-1-3,1 0-1,2-3-3,4 7 0,-1-3 10,1-2-9,0 6 3,2-6 5,-2 0-9,-3-5 5,-1-3-2,0-3 1,-4-1 5,2-4 0,-2 1 3,-1-3 3,-3 1-1,-2 0 11,-4-2-9,0-2 4,-4-3-8,0-3 5,-1 1 0,0-4-2,4-6-1,-4 2-1,7-4 9,1 6 0,-1-6-10,3-3-3,4-4-5,0 6 3,4 4-6,-1-6 3,1-1 1,6 1-15,1 3-23,5-3-20,2 0-26,1 5-26,3-4-36,-1 6-29,-1-1-43,1 0-44,3 0-17,0 4-189,0 0-500,-1-3 222</inkml:trace>
  <inkml:trace contextRef="#ctx0" brushRef="#br0" timeOffset="35378.1385">21591 13594 687,'11'-7'45,"-4"3"57,0 1 51,-4 0 29,1 1 20,0 3 13,-1-5 2,-3 4 5,6-1-6,-5-2-22,-1 3-14,0 0-16,0 0-16,-7 15-14,0-1-13,-7 7 5,3 4 11,-2-2-26,3 5-8,-1-1-12,3 2-10,-1-3 1,8-8-20,-1 3-8,2-3 1,0 0-1,3 2-18,1-8 5,1-6-2,3 5-11,0-5 10,0-3 0,4 0 5,4-3-10,-1-3 8,-1-6-8,2 1 4,2-8 7,-2-2 11,-5 5 7,0-10 9,-2 9 17,-2-4 6,-2 0-2,-2-3-5,-3 4-8,0-1-4,-10 1-6,3 0-10,-3 3-6,-1 1-27,-2 2-16,-1 6-24,-1-2-23,-1 2-33,1 2-36,2 2-35,-1 5-40,4-2-54,3 3-53,0-1-53,1-1-342,2 6-740,4-2 328</inkml:trace>
  <inkml:trace contextRef="#ctx0" brushRef="#br0" timeOffset="35834.0121">21814 13750 132,'0'0'352,"-5"-3"-7,5 3-28,0-4-26,0 0-28,0 4-32,5-14-20,1 7-19,4-10-21,0 3-10,4-6-17,2 3-20,-1 1-15,-1-4-4,0 7-8,-1-5-6,-3 3 5,-3 1 10,-3 5 12,2-2 7,-3 9 0,-1-9 1,-2 1-4,-1 0 10,-2 2-41,-1 1-8,-3-2-13,-4 0-5,-5 2-15,2 2 9,-6 3-27,2 2-4,4 5 4,-3 1-2,3 2-8,-4 5-5,5-1-5,5 1 2,-1 3-6,5 2-3,5 0-2,-1-1 19,7 7-27,3 1 10,1-3-1,4 2-4,-1 2 6,0-6-4,1 1 1,3 1 21,-8 0-17,0-7 2,-3 0 3,0-2 3,-4-1 25,1 1-1,-4 4 14,-4-5 9,-3-3-11,0 6-3,-6-5-10,-7 0 2,5-3 5,-5-2-15,4-4-6,-6-10-6,7 5-12,-5-7-2,10 0-12,-1-5-8,1 0 7,3 1-5,4-1-7,3-1 7,0 0-5,3 0-2,4-2 3,0 6 2,6-7-8,1 2-1,6 2 5,-2 3-19,3 3-31,3 0-35,0 1-30,0 4-36,1-2-43,-2 2-51,-1 3-56,1-2-65,0 5-211,-2-4-646,1-1 286</inkml:trace>
  <inkml:trace contextRef="#ctx0" brushRef="#br0" timeOffset="36111.4096">22168 13566 165,'5'-10'254,"-3"4"16,1-2 19,-1 3 7,0 2 6,1-3-15,-1 3-33,-1 1-20,-1 2-32,0 0-22,0 0-13,-4 10-12,-2 8-2,0-1 0,-5 9-14,1-1-16,1 2-7,0-1-9,3 1-10,1-10-14,5 2 11,0 1-30,3-2 0,-1-1 20,3-2-1,0 1-7,3-8 5,4 0-3,1-5 7,2-4-1,9-13-4,-3 10-5,-1-6-2,-2-2 6,2-3-8,-2-10 8,-8 12 11,4-10 15,-5 9 8,-1-3 2,-4 0-2,-4 3-10,2-4-9,-4 1-7,-5 0-11,2 3-8,-4 2-13,-1-3-11,-1 2-26,-3 7-43,1-2-40,-1 6-44,0-3-57,0 3-49,0 0-52,4 4-51,0-1-62,-4 0-56,2-1-294,3 5-790,-1-3 350</inkml:trace>
  <inkml:trace contextRef="#ctx0" brushRef="#br0" timeOffset="37485.3478">22782 13288 222,'-4'-15'301,"-1"-2"-18,-4 0-23,-2-5-27,4 5-20,-6-4-28,-1-3-13,-6-1-8,1 0-5,-4 4-7,-9-8-21,-5 7-7,3 6-9,-7-4-6,0 5-8,-4 4 11,-4-2-15,1 6-1,0-2-2,-1 0 1,0 5 3,0 1-7,-1-1-10,2 2-6,0 0 0,2 9-16,2-3-1,-1 1-3,2 3-10,0 0-4,5-4 2,9 5-6,-8 5-10,0-1-1,11-5-3,0 3 0,-2 3-16,-6 6 13,1 5-3,7-10 4,2 2-10,-11 6-4,14-4 2,-2 0 4,-1 2 6,5 2-16,-2 2 13,2-1-9,2 2-6,-1-1 7,1 1 3,0 4-8,3-4 0,0 5 2,0-2 20,0-2-27,0 2 4,1 2-1,3 1-2,-1-3-14,5 3 13,-5 1 2,4-1-5,-3 15 11,3 3-5,3-19 1,-2 0-2,2 6 20,1 10-17,-1-12-4,4-4 3,-1 6-5,-4-1 7,5 12-1,3 0 6,-3-14-19,3 1 14,1 13-3,-1-15 5,6 13-1,-4-14 8,4 15-5,-1-16-1,1 15 1,0-11 11,4 7-13,-6-8 2,7 9-1,-4-11-8,-2-3 5,2 4 4,0-2-6,0-3 7,0 1 4,1 0-6,-1 4 4,0-6-11,-2 1 5,5-6 2,1 6-2,0-1 5,2-9-4,2 0 11,0 6-2,2-7 4,0-3-8,4 2-5,-2 0 11,2 1-3,-3-7 5,0 4-7,-1-4 2,6 0-7,-4-6 3,-1 3-7,0 0 7,2-2 3,5-2-5,-3-6 2,2 6-9,1 0 8,13-3 10,-1-3-9,-1-1 2,-1 0 8,4 0-8,-1 8-4,-3-11 12,3 2 0,-3 0-3,-7 0 1,7-4 0,-9 5 2,10-2 6,-14 4-10,13-8 7,-8 1-1,-4-3 4,15-6-1,-7-3-19,1 2-1,3-1 10,-3 1 7,-1-2 3,-7 9 15,11-12 1,-5 0 7,-7 10 15,0-8 10,-1 3 6,-4-2 15,6 2-3,-6-4-2,1 2 3,-4-1-5,-1-2-11,2-2-2,-1-1-4,6-10-7,-9 10-5,3-1-6,3-19-1,3-1-7,-2 4 0,-2-1-7,4-2 2,-3 6-2,0 0 12,-8 12-1,0-1 19,-1 5 8,0-3 10,-4 0 7,0 0 27,-2 3-29,-2-4 3,-2 2-12,-1-2 0,3 12-1,-4-13-18,-2 0 0,0 3-9,2-4-1,-4 12-9,0-25-22,-2-7 24,0 5-9,-1-1-2,-1 0-8,-3 3 4,-2-4-12,-1 3-4,1 1-14,-1 12 0,-3-9 0,0 8 0,-1 8 0,-6-17 0,-5 6 0,-1 6 0,-4 1 0,0-3 0,-1 8 0,-3 4 0,0 7-35,-6-6-74,1 2-36,-2 8-60,-2-3-42,-1-1-53,5 11-53,-4 4-63,2 5-81,-2 3-77,1 7-311,5 2-959,-4 3 424</inkml:trace>
  <inkml:trace contextRef="#ctx0" brushRef="#br0" timeOffset="39370.9332">1005 9048 137,'-1'-2'265,"-1"-2"-21,-3 3-20,5 1-34,-2-2-24,2 2-26,0 0-1,-1 15-14,2-1-12,4 10-16,-7 3 0,12 1-12,0 1-9,-4 3-9,1-8-5,-3-4 7,3-2-23,1-5-4,2-1-15,-1 1 11,-8-4 0,13-2 6,0-7 17,1 0-1,8-9 23,1-4 0,1-7 3,5-11-2,-9 7 37,14-15-43,1 0 12,9-24-22,-16 19 8,-2 2 24,8-2-54,-4-2 0,0 1-3,-2 4-5,-13 14-2,15-11-10,-7 3 7,-7 9-7,3 3-6,12-3-1,-22 12 1,-3 3-9,-7 2 0,3 5 7,1-1 10,-1 2-38,1-2 14,-4 5-21,0-6-26,0 6-24,0 0-51,0 0-53,0 0-38,-14 14-46,3-2-19,-23 12-190,17-1-503,1 2 223</inkml:trace>
  <inkml:trace contextRef="#ctx0" brushRef="#br0" timeOffset="39844.3949">926 9517 119,'0'-6'291,"0"3"-22,-7-2-22,7 2-15,0 3-37,0-7-24,0 7-15,0 0-8,0 0-26,0 0-9,2 16-17,0-3-6,-2 5-8,8 1-9,1 3-8,-2-6 21,6 6-33,1-2-6,-7-6-2,0 0-4,-1-4-4,5 2 2,-1-4 3,1-4-1,3 2 26,-9-3 21,19-8 7,2-3 1,-2-8-8,17-11 0,25-12-2,-28 5 7,16-19-17,-23 13 1,33-22-2,-3 9-10,1-13-1,0 2-7,-8 1 10,10 6-20,-3-1 5,-2 7-10,-19 19-2,-11 3-7,9-2-3,-12 10-6,-8 4-13,0-2 40,5 9 14,-12 0 20,-5 5 7,1-2 15,1 2-2,-7 1 0,2 1-14,0 1 8,1 1-8,-1-2-5,-3 3-11,3-4-9,-3 4-4,0 0-9,0 0-10,0 0-4,0 0-14,0-4 7,0 4-5,0 0-9,0 0-5,0 0-12,0 0-26,0 0-29,0 0-13,0 0-46,0 0-41,0 0-35,0 0-40,0 0-67,0 0-50,0 0-65,-14 7-241,8-3-705,-2-1 311</inkml:trace>
  <inkml:trace contextRef="#ctx0" brushRef="#br0" timeOffset="42800.477">2941 8635 33,'0'0'159,"0"0"30,11-15-11,4 8-5,-2-12-8,7-1-7,-5-2 3,13-11-15,2 1-1,-6-2 1,3 0-3,-9 10-11,-1-3-5,-2-2-10,-2 3-13,1-1-3,0 4-3,-7 0 0,-1 4-8,-5 2 1,2 2-13,-3 3-8,0 0-2,0 3-9,-3 4-12,-1 0-7,1-2-5,-7 4-8,3 2-3,-1 2-2,-2 6-3,-1 3-8,-5 7 3,9-2-8,-4 11-6,7-6-5,-3 3 5,4 5-3,6-4-1,1 2-1,0-2-8,7 3 11,2-2-1,0-2 5,-1-1 1,-3-5 1,1-5-5,1 1 3,-1-1-12,-6-3 12,-4-1-5,4-1-1,-1-1 2,-3 2 10,-3 0-8,-4-1-2,0 2-2,-3-2 2,-5 2-6,2-2 5,-1-2 3,0-1-15,1 1 2,-2-2-2,6-3-4,-6-1 2,2-1 7,6 2-6,3 2-6,0-4-17,4 2-18,-9 0-19,9 0-41,0 0-33,0 0-18,0 0-9,13-5-11,-5 1-166,6-1-383,-1-1 169</inkml:trace>
  <inkml:trace contextRef="#ctx0" brushRef="#br0" timeOffset="43046.1329">3370 8254 196,'3'-16'277,"1"6"-12,-1 0 11,-3 3-26,1 2-31,-1-2-28,3 4-19,-3 3-26,0 0-10,0 15-12,0 2-12,-4 9-11,2 10-8,-2-1-7,2 18-10,-4-2-6,-4-3-3,6-2-10,2-11-7,-2-1-16,1-6 6,-4-1-1,3-1-4,4-9-4,-1-3-3,-1-5-8,2 2 0,0-4-10,2 0 2,-2-3 1,1-2-4,3-2 0,-4 0 4,13-2-20,-7-1-36,4-5-36,2-2-35,-5-1-23,6-2-38,3-3-22,-5 4-21,-2-3-11,-3 5-118,3-2-375,-5 0 166</inkml:trace>
  <inkml:trace contextRef="#ctx0" brushRef="#br0" timeOffset="43208.0709">3328 8424 174,'-3'-2'245,"3"2"-26,0 0-22,0 0-22,7-7-14,0 3-9,7-2-19,6 1-14,4-5-10,-2 1-14,-8 4-10,9 0-15,-3 2-44,-7-1-52,10-2-78,-3 1-71,-6 4-102,-3 2-298,2 0 132</inkml:trace>
  <inkml:trace contextRef="#ctx0" brushRef="#br0" timeOffset="44088.4989">3777 8436 143,'2'-7'203,"2"-4"-9,0 0 0,3 4 6,-4-3-7,1-1-13,-1 2-12,-2-3-9,1 3-3,-2 0-5,0 1-6,-2 0-10,1 2-12,-2 1-14,-1-2-20,-4 0 0,0 2-12,-2 4-14,-4-2-10,-2 5-12,-7 5 7,-1 4-5,0 4-6,0 7-4,-8 7-4,12-3-3,2-3-1,2 5-3,2 1-5,4-4-1,3-1-7,4-3-2,2-1 1,2-3 1,5 0-2,1-3 0,0-2 0,0-3 0,7-3-1,3-6-2,-1 0 5,5-6 2,1-3 3,-2-3-9,-2 0 2,-1-5-9,-3-2 10,-1 4-2,1-6-1,-1-4 6,-10 8 6,8-7 13,-4 10 12,-3-3 15,0 0 14,-1 5 15,0 3-2,-2 1 8,0 3 1,-1 0-4,-1 0-11,2 2-18,-1-1-12,0 4 13,0 0-29,0 0-1,0 0-3,0 0-2,-2 16-4,-2-3-1,2-5-6,0 11 23,0-3-27,2 2-1,0-1-4,0-1 8,0-4 0,2 3-10,-1 1 0,2-3-5,1-3-1,0 1 8,2-5-2,-2 3-8,2-3-8,-1 0 12,5-3 1,-3-1 1,3-2-1,-3-2-11,7-3 13,0-1 2,6-10 2,-4-4-4,2-3 9,0-1-7,-1-1 1,-1 3-6,-2 1 8,-4 6 4,2-7-6,-2-2-3,-10 10 9,4 3 2,-2-1-4,-1 3 0,2-3-2,-3 7 1,-3-3-11,0 4 1,0 0-12,0 1 1,-3 1 3,1 2-1,-2 3-6,0 1 5,0 1-1,2 3-2,3 1-3,-2 3-2,8 5 7,-2-1-1,2 8 1,2-9 16,-1 2-16,4 8 0,-2-6 6,-1-2-4,-3 0 9,2 1-9,3 7 8,-5-6-3,-3 2-3,0-3 30,1 2-31,0-4 7,-1-4-1,2 3-3,1 1-11,-3-8-31,0-2-16,4 2 12,-1-5-3,4 0 0,3-3-8,0-3-11,4-1-5,4-11-21,2 3-5,0-7-6,-1-3 16,1-3 14,-4-4 5,2-15 6,2 2 3,-9 10 17,0 0 15,-2-2 28,-2 2 16,-3 2 16,0 1 26,-1 9 18,1 1 5,-4 0 25,0 9 14,-3 0 9,1 0-4,0 3-20,2 0-13,0 6-17,0 1-7,0 0-5,-10 8 2,4 7-12,-2 1-8,-2 12-2,0 3-2,3 3-7,0-1 0,2 1 0,2 0-8,0-2 0,6-3-11,0-2 6,-3-6-6,1 3-4,2-7-32,1 0-21,0-5-19,-2-1-23,2-1-19,0-4-3,2-1-10,0-3-30,2-2-54,5-2-47,-2-5-28,0-2-2,-4 0-170,3-5-491,-1-2 216</inkml:trace>
  <inkml:trace contextRef="#ctx0" brushRef="#br0" timeOffset="44282.9578">4356 8402 93,'-6'-5'185,"5"1"11,-4 1 25,4-1-1,1 4-12,-4 0-19,4 0-16,0-8-20,0 8-12,0 0-2,10-3 9,-3-1 2,3 2-1,1 1-6,1-3-15,3-3-11,-1 3-8,0 0-12,-4 2-14,0 1-4,-2-4-11,-1 3-2,1 0-8,-3 1-6,-1 1-10,2-1 1,-3-2-15,2 3-38,-5 0-51,3-1-59,-3 1-73,0 0-91,4-4-185,-1 2-507,-1-1 225</inkml:trace>
  <inkml:trace contextRef="#ctx0" brushRef="#br0" timeOffset="44711.5721">4904 7972 8,'0'-18'328,"0"2"-14,3-1-23,-2 9-23,1 1-22,-1 1-27,-1 5-31,0 1-20,-7 9-13,0 14-15,-4 10-11,-8 14-13,-12 28-12,6-21-8,-10 27-14,-2 1-5,2-6-3,0-2-6,9-23 1,4 2-22,-2-1-2,3-4-3,1-3-8,0-3-1,9-13-4,0-1 0,1-4-15,0-1 11,6-8-1,-2 1-6,2-4-7,1-2-11,1-5-41,0-1-31,1 4-37,1-6-46,0-2-59,5 0-270,-5 0-523,6-6 231</inkml:trace>
  <inkml:trace contextRef="#ctx0" brushRef="#br0" timeOffset="44978.8491">5255 8122 275,'5'-19'337,"-3"2"-2,-1 5-2,3 3-37,-2 1-39,-1 2-30,1 1-21,-2 5-19,0 0-8,0 0-24,0 29-6,-2-2-31,1 7-12,-5 0-7,-1 14-12,-1-2-2,2-11 0,-2 13-14,0-16-12,3 3 4,-2-2-8,1-5-7,-1 1-1,-1-4 11,2 0-26,3-7 1,-1-4-6,1 1 0,0-6-3,2 1-7,-2 0-10,1-5-44,1 1-30,1 0-37,-2-2-43,2-4-66,0 0-83,0 0-241,0 0-582,3-19 258</inkml:trace>
  <inkml:trace contextRef="#ctx0" brushRef="#br0" timeOffset="45282.4773">5525 8085 2100,'14'-31'8,"-1"2"9,-3 3 58,0 4 42,-3 6 21,-3 0 4,-1 5-7,1 0-8,-3 4-24,1-1 1,-2 4-18,0-1-4,0 5-8,-3-2-12,-4 2-6,1 2-9,-8 6-1,3 2-7,-3 1-2,1 1-9,3 1-3,-1 2-8,1-1 0,3 2-3,4 0 1,-1-1-4,4 5-7,4-4 5,3 3 9,3 1-11,4 4 4,3-4-2,-6 0-2,-2-6 3,4-1-2,-1 0 0,-6-3-3,2-3-4,-2 3 5,-2-2 2,-3-1-2,-1-3 8,-4 6-7,-1 0-1,-8 1 1,-5 1 2,-2-3-2,-1 0-2,-2-1-4,6-3-21,-4 2-9,0-5-19,7 1-18,1-3-28,4 2-26,0 0-65,5-2-60,4 0-270,-4-7-558,7 2 248</inkml:trace>
  <inkml:trace contextRef="#ctx0" brushRef="#br0" timeOffset="45501.8626">5794 8003 36,'7'-9'390,"-1"0"14,-2 2 2,0-1-7,-2 3-28,1 1-35,-1 3-41,-2 1-32,0 0-32,0 0-23,0 0-39,-8 21 0,-3 1-11,1 0-23,1 2-18,-2 2-15,0 0 3,2-1-17,1 0 6,1-2-21,-2 2-10,3-6-7,6-2-7,-2 0-4,2-1-32,-1 2-26,2-6-28,1-3-27,2 2-29,0-5-28,1-1-40,0 1-29,2-2-51,3-6-53,-1 0-46,-2-1-188,2 0-574,-2-6 254</inkml:trace>
  <inkml:trace contextRef="#ctx0" brushRef="#br0" timeOffset="45650.6592">5787 8172 209,'-1'-4'277,"1"4"-12,1-5-17,-1 5-21,4-6-23,3 2-17,0-2-17,9-1-18,5 0-13,3 2-19,1-3-11,-1 5-9,-4-1-26,-2 2-66,-6 2-78,3 0-91,-2 3-216,-2 2-407,-4 0 180</inkml:trace>
  <inkml:trace contextRef="#ctx0" brushRef="#br0" timeOffset="46024.5599">6193 8486 241,'-3'-9'346,"3"2"-18,-3 0-30,3 0-24,3 2-26,-2 0-27,5 0-26,-1 0-13,4 4-24,0 5-20,6 1-7,-4 4-15,-4 1-9,3 4-13,-1 0-11,-4 3-7,0 0-2,-4 0-7,2-2-4,-5-1-10,4-3 4,-5-1-12,2-1-5,-1-2-3,-3 0 2,0-2 11,2-2 7,-1 0 35,1-2-14,3-1 0,-5-5 12,3-2-26,2-5-2,0 0-4,3-7-10,6-8 6,2 1-19,2 1-5,4-1 13,-1 1-20,3 2 4,2 3-12,-3 5 1,-4 3-6,6 0 0,-5 5-4,0 5 1,7-1 8,-5 8-12,-3-1 6,-1 6-6,-1 0 5,1 4-6,-4-1-1,-2 6 8,-2 4-9,1 0 16,-6-4-16,0-1-14,-3-1-26,-3 1-52,1-2-55,-2 1-70,1-1-75,-1-4-81,1-1-220,4-5-642,4 0 284</inkml:trace>
  <inkml:trace contextRef="#ctx0" brushRef="#br0" timeOffset="46328.6648">6845 8337 216,'3'-5'375,"-3"-3"-22,1 4-32,-1 2-36,4-1-28,-4 3-25,0 0-22,-12 14-15,4-1-27,-5 8-13,1 3-7,1 2-5,-1 0-28,2 3-18,5-3 6,-3 0-26,6 1-5,1 0-20,4-10 4,-3 2 1,4-5-8,0-3 2,3-2-11,1-4-2,4 2-2,1-6-2,2-4-2,-2-2 1,11-7-7,-4-3 0,-1-1 18,1 0-16,0 0 0,-5-4 9,1-3 11,-4 3 9,-3 6 2,1-13 3,-3 13 2,-3-3 2,-3 2-5,-1-4-2,-4 4-28,-3 3-8,-3-1 6,-1 4-10,-12 0-11,2 3-13,0 2-35,-3 4-36,2 7-38,3-2-61,-2 4-52,3 4-68,5-1-73,9-2-212,0 1-627,5-2 278</inkml:trace>
  <inkml:trace contextRef="#ctx0" brushRef="#br0" timeOffset="46756.4387">7455 8448 315,'-4'-17'317,"-1"0"-18,-3 1-27,2 3-20,-1-3-25,-1 8-24,-1-4-22,-3 3-21,-1 4-17,-1 2-12,-7 2-16,-2 5 1,-1 3-25,0 5-11,-4 5-7,-4 5-10,8 2-1,0-5-8,4 2-5,2 3-8,1-3-1,4 1-1,2-1-9,3-8-4,3 4-4,1 0 2,4-3-3,0-5 1,2 3-7,3-3 13,1-1 6,2-1 12,6-2 15,0-4 8,3-1 2,6-6-9,1-6-5,1 0-5,-2-5-1,7-11 2,-10 4-5,6-11-5,-2-3-3,-9 6-4,5-10-7,-2-1 15,-1-1-2,-10 16 5,0-5 16,0 4 27,0 6 11,-4 6 20,0 0 6,-3 8 6,1-2-9,-1 5-14,0 2-21,-1 1-12,1 3-7,0 0-11,-14 24-5,-2-5-3,1 5-11,-9 15-6,7-9 1,0 12-5,4-10-6,2 1-1,3-1 0,2 0-6,0-1-7,6-2-11,0-2-40,3-1-49,2-9-28,3-1-25,0-3-45,4-3-36,2-2-49,1-4-45,1-4-18,6-4-21,-1-6-279,2-5-688,-2 3 305</inkml:trace>
  <inkml:trace contextRef="#ctx0" brushRef="#br0" timeOffset="47051.0063">7531 8525 1630,'8'-11'-3,"-1"1"31,-2 3 39,0-1 33,-2 1 33,0 3 2,-1-2-7,0-1-10,-2 6-16,3-2-10,-3 3-14,3-1-9,-3 1-7,5-1-8,-5 1-1,6 5-5,-2-1-2,-2-2 1,2 1-7,2-1 2,3 0 6,0 3 7,1-2 9,4-3 21,-4-3 6,-1 3 5,0-2 9,1-3 15,1 2 10,-2-4-2,0 2 3,-6 1 12,3-3 8,-2 2-9,-1 0-13,-2-1-7,-1 3-15,0-3-18,-3 2-9,2 2-10,-6-2-14,-1 4-2,-5 4-3,0 2-11,-1 3-7,-4 6-9,2 0-8,-1 0-17,6-2-7,3 3-12,-1 0-17,2-1-10,2 1 8,2-1-3,1-3-7,2-1-7,3 0 0,1 0 16,3-3-21,0-3-18,6 0-29,1-1-31,9 0-20,-1-5-30,0-2 3,1-1-7,0 0-22,-1-4-20,2-3-41,2-1-43,-1-3-161,1-2-519,0 2 231</inkml:trace>
  <inkml:trace contextRef="#ctx0" brushRef="#br0" timeOffset="47765.8428">8368 8257 159,'7'-7'270,"-2"4"-10,1-1-15,-3 1-22,-2 1-25,-1 2-25,0 0-9,0 0-15,-10 15-8,2-4-13,-2 2-6,-1 0-17,1 0-9,-1 4-9,3 0-7,3 2-6,1-1-8,-2-2-5,5 1-2,1 0-6,0 0-4,4-5-4,0-1-3,6 0 0,-1-1-5,4 0-7,2-6-1,-1 0-2,1 0-3,-1-5-4,2-4-1,3-4-1,-4 2 3,3-8-1,-1 1-3,-5-7 2,-2 5-1,1-6-4,-3-2 3,-4 5-9,-1 1 3,-2 0-2,-4-2-6,0 2 2,-6 1-2,-2 2 2,-1 2-3,-9 1-3,0 3 0,-1 3-4,0 5 3,7 2-1,-1 4-9,1 0 6,3 5 1,4-3-1,1 1 0,3 3 2,0 2 0,4 5-5,6-2 4,0-2 0,4 2 5,5 2-3,2-3 0,3-1-6,4-5 7,-1 4 4,2-8-2,0-6 3,1 1-8,-1-3 7,-3-3 1,2-3 3,2-4-3,-5-2 13,3-1-11,-2-8-1,1-1 7,-5 0 2,1-1 16,-6 2 22,0-3 11,-1 6 9,-8 4-3,1 0 2,-3 6 11,1 0 32,1 1-3,-4 6-13,2-4 3,-2 2-19,0 6-19,0 0-15,0 0 0,-9 12-3,-2 9-12,-2 4 4,-1 5-6,-3 16 14,-10 30-19,10-26 5,-3-1 3,-1 7-19,-1-4 18,-2 0-10,3 2-14,-9 19 11,10-26 2,4-1-9,-2 0-4,6-13 4,-1-3-5,3-3 8,-2 6 5,5-8-3,1-1-6,2-5 4,1-1-7,0 0 6,5-6-13,2 5 14,-3-9-1,4 0-1,2-2 2,2-3 8,4-4-14,0-3 10,9-7 3,-3-2-11,0-4 7,4-3-8,-5-3 13,-1 0-15,1-3 1,-2 1 5,-5 0-8,0-8-2,-5 7-11,-2-3 10,0 2-5,-5-2-1,-2 1-2,-2 3-7,-4-2 6,4 11 1,-2-7-3,-1 7-1,1 1 8,0 1-3,2 5-1,2-2 1,0 6-1,3 0-1,-3 1-7,6-1-2,1-4 2,4 5-8,8-5-26,8-1-38,12-4-26,3 4-18,3 0-30,2 1-41,-2 3-52,-1 2-49,3-1-53,-2-2-232,0 2-634,-2-4 281</inkml:trace>
  <inkml:trace contextRef="#ctx0" brushRef="#br0" timeOffset="48028.0526">9597 8078 90,'-4'-8'309,"2"3"-17,1-2-27,1 2-25,-1 1-23,-1 1-26,-2 1-19,-2 2-9,-2 1-23,-6 3-13,-6 5-16,-7 6-4,4 2-6,-10 6-16,8-3-4,2 3-7,2-2-8,4 5-1,2 2-5,1-2-4,4 3 2,7 0-9,-1 0-1,4-2 5,5 3-11,4-1-3,3-3-1,5-2-5,3-3-1,3-6-39,1 0-55,4-4-61,-1-7-54,2-3-48,1-1-244,-1-7-507,-1-2 225</inkml:trace>
  <inkml:trace contextRef="#ctx0" brushRef="#br0" timeOffset="48319.1988">9876 8061 208,'3'-12'301,"-2"2"2,1 3-11,-1 2-18,1-2-24,-1 5-23,0-2-27,-1 4-35,0-4-8,0 4-17,0 0-18,0 0-2,-7 18-13,1-1-8,-2 7 7,-6 7-1,4-5-1,-2 4-11,0-4-14,0 5-3,0-4 1,0 5-8,0-5-2,3-1-7,0 0-5,0-1-2,4-8-3,-1-2-6,2 1-7,0-5-1,1-2 0,0-2 0,3 1-4,0-2-6,0-1-3,0 3 2,3-1 9,1 0-4,6 0-2,3 0-9,8 2 8,2 1-10,1-6 3,-2 2 4,3-5-18,-1 0 11,0-2-20,0-4-51,3 2-39,-4-4-35,-1 0-63,-2-3-52,1-3-68,-1 4-265,0-3-623,-2-2 275</inkml:trace>
  <inkml:trace contextRef="#ctx0" brushRef="#br0" timeOffset="48694.4554">10309 8104 216,'0'-2'247,"0"2"-22,0-4-29,0 4-26,0 0-18,0 0-13,0 0-9,0 0-12,-5 9 0,1 3-11,-3 1 5,-3 8 1,-3 3-2,4 1-5,-7-2-8,3 2-5,0-1 0,1 1-16,-2-1-8,3 0-15,2 0 5,2-7-7,-1 2-4,2-6-6,0 3-3,1-1 0,3-5-6,1 1 0,2-1 0,1 2-2,2-3 9,7 1-5,3 1 3,6 1 0,3-2 0,4-2-4,2-7-3,11 2-2,0 0-5,-1 0-2,-8-3-2,-4 1 1,3-5-8,-2 1 4,-2 2 6,-1-1-6,-11 0 14,2-1 9,-4-2 27,-3 2 15,-2 1 7,0 0 2,-2 0-7,1 2-5,-3-5-2,1 3-11,-4 2-4,4-3-6,-4 3-10,5 0 4,-5 0-28,0 0-16,5-1-26,-5 1-27,0 0-28,0 0-30,0 0-34,0 0-37,0 0-28,2 6-42,-2-6-45,0 0-249,0 0-585,0 0 259</inkml:trace>
  <inkml:trace contextRef="#ctx0" brushRef="#br0" timeOffset="55088.4872">10038 15041 31,'-3'-5'271,"2"2"-8,-3-1-22,4-2-20,-2 3-25,-1-2-23,3 5-22,-4 0-22,1 7-9,-4 11-13,3 0-12,-2 10-10,1-1 0,-1 4-15,5 1-8,4-4-7,-2 1-3,3-4 6,5 1-18,1-2-5,-1-9 1,7 3-4,-1 3-6,7-12 2,-1-4 1,1-2-1,1-2-5,-1 1-3,1-11 2,-3-3 7,-2-4 1,-1-2 10,-5 4 7,1-11 10,-4-1-9,-2 0 2,-5-10-2,-4-14-8,0 15-5,-3-17 1,-4 8-1,-1 10 0,0 4-5,-1 3 21,-3 6-25,4 8-7,-4-6-5,1 7-5,5 8 0,-9 3-21,-6 2-15,5 10-36,-4 10-30,-5 17-39,8-10-29,-2 12-43,9-6-30,-1 9-191,3 4-459,5-16 203</inkml:trace>
  <inkml:trace contextRef="#ctx0" brushRef="#br0" timeOffset="55719.1364">10187 15276 142,'0'0'200,"-5"10"-28,2 4-16,-1 17-7,-2 0-12,3 5-18,-4 14-3,4 10-21,-1 23-7,-3-29-16,4 5-3,-2 27 2,0-28-12,1-5-8,-1 2-10,-7 27 12,4 3 21,2-31 2,2-1-5,-4 3-13,2 2-2,-1 29-2,3-41-3,1-11-6,-3 10-5,2-12 7,0 1-3,1-2-9,-2-6-4,3 3-12,1-13-23,-1-7-31,2-2-36,0 0-25,0-4-21,0-3-7,0 0-3,4-22 10,2-4 12,-1 9 11,1-17 12,4-13 3,-3 13 16,-1 1 16,-1 4 12,0-3 18,-4 5 28,2 13 32,-2-2 30,-1-2 9,-4 9-10,3 4-3,-3 5-5,-2 2-11,-10 8-8,-2 9 0,-9 13-7,-2 6-5,-2 3-7,1 0-2,-1 1 4,0 1-4,1 4-4,2-11-8,11-5 2,-9 10-3,10-17-2,6-16 0,3 6 5,2-4-13,2 0 6,1-3 0,2-2-3,2-2-2,-2-3 9,14-5-3,4-10-12,1-7 16,7-10-1,1-9-2,3-4-1,-2-1 4,8-23 5,-13 29 6,11-35 5,-13 24 5,-1 2 12,-1 6 3,-3-6 11,-5 16 6,2 4 11,-7 1 14,3 2 2,-5 14 4,1-6 3,0 6 26,-2 3 12,-1 0-35,-1-4-9,3 9-18,-2 1-3,-2 3-3,0 0-13,8 10 7,0 2-5,7 11 6,0-2 8,1 5-1,0 4-2,0 2-3,4 13-5,-2 3-7,0-5 10,-1 1-41,-1 1 11,-4-14 5,-2-5-16,2 20 13,0-15-10,-1 19-4,-3-22-25,-1-1-14,-3-1-25,1-7-36,-2-2-21,0-5-23,0-2-16,0-1-22,-2-3-1,-1-1-35,1-6-44,-1 1-22,0-17-34,-1-3-157,-7-8-491,3-8 217</inkml:trace>
  <inkml:trace contextRef="#ctx0" brushRef="#br0" timeOffset="56114.6873">10101 15679 121,'-33'38'151,"3"7"-12,-1 2-9,2-3 2,-12 20-7,13-19 1,1-7 5,7-13-3,2 1-3,-2-2 10,4-1 4,4-10-2,2-3 13,3 0-4,0-5-11,3 3-8,1-4-5,-1-4-3,4 0-9,0 0-13,7-26-7,-2 8-10,7-11-4,-1-2-6,7-23-6,2-2-2,5-23 14,-8 26-2,-3 9 12,2-5-1,-1 6 30,-4 9-21,-1 7 15,-1 2-9,-2 10-13,-3 0 16,1 5-1,-2 2-15,0 2-5,1-1-2,-3 4-8,-1 3-24,11 11 5,-3-6-4,9 8-15,1 8 8,6 1-5,-1 2-5,8 11-1,1-5 16,2 2-26,1 0 8,-4-1-7,2-4-8,1 5-1,-8-13-28,-2-3-51,2 5-80,-5-2-72,1 5-63,-2-9-102,-5 2-264,-3-3-702,-2-4 311</inkml:trace>
  <inkml:trace contextRef="#ctx0" brushRef="#br0" timeOffset="56579.0105">10480 16739 78,'0'-6'304,"0"-6"-16,-1 0-29,1 10-29,0 2-21,-8 14-18,0 16-19,-3 14-20,-4 10-13,-3 24-10,-1 14-14,7-39-33,0 4-6,-3 0 0,-4 22-13,8-23-9,0-8-9,0 2 5,2 7-10,1-27-5,1 0-1,1-4-6,3-8-4,2 10 8,-1-15-16,2-4 2,2-3-4,1 0-19,-1-1-20,3-4-22,2-1-18,1-3-18,5-6-24,5-4-18,0-4-34,2-2-17,-1 5-8,-1-11-146,0 1-357,-5 1 159</inkml:trace>
  <inkml:trace contextRef="#ctx0" brushRef="#br0" timeOffset="56941.1033">10267 17219 216,'-5'-2'211,"1"0"-18,1-1-20,3 3-23,-4-1-12,4 1-11,0 0-8,16-5-5,-3 6-9,8-6-14,3 3 6,5-3-7,-4 4-7,2-7-6,2 11-3,-3-4-15,-2 7 0,2-5-10,-5-2-5,-6 2-9,0 1 1,-1-1 0,-4-1 2,1-3 5,-2-1 6,1 1 1,-2 3 2,-1-7 0,0-1 7,0 1 0,-1-8 1,2-7-3,-1 8-17,-2-2 9,0 11-7,-3-6-1,-1 1 5,0 2-5,1 3 14,-1 0 7,-1 0-1,0 5 0,0-7-21,0 7 10,0 0-11,-7 1-18,7-1 11,-10 18-5,0-6 3,1 5-6,-7 10-5,-2 14 3,0 6-6,6-16-7,2-2-1,-1 2-1,8 1 0,2-1-3,2-2 7,5-6-16,0 2 3,3-8-11,6 3-11,-1-10-34,8-1-21,3 0-49,2-13-58,1-5-48,-1 0-29,9-12-199,-11 3-499,-7-6 221</inkml:trace>
  <inkml:trace contextRef="#ctx0" brushRef="#br0" timeOffset="57799.0736">10898 17246 494,'5'-24'86,"-2"7"37,0 1 10,-3-1 5,0 9 28,-2 3 17,2-5-12,2-2-14,-4 9-15,2-1-15,0 4-14,0 0-8,-4 17-8,1 2-7,0 9-6,-1 5 1,-2 1-3,2 1-7,-4 0 1,2-4-19,2-2-3,0-1-15,-2-10 8,2 8 4,1-15 3,-1-4 13,2 0 10,0-3 16,2-1 9,0 0 10,0-3-14,0 0-21,-2-12 10,4 6-10,2-20-16,3-1 14,0-1-9,4 1-13,0 0 3,2-1-18,0 2-1,-2 20 0,5-17-9,0 2-1,-4 9 9,-2 5-14,5 5-4,-4-1 4,-1 3-1,0 5 11,1 5-24,-2 2 3,-1 2 8,-1 2-12,-3 11 9,-2-9-10,-1-3 5,-2 3 1,-2 2-9,-3 3-1,2-10 17,3-1-6,-2-3 2,0-3 0,2 3 5,-2-6 5,3-1 4,0-2-20,0 0 8,0-21 1,6-4-11,6-9 4,-2 1 0,8-16 4,4 3-2,-2 3-1,-2 19-4,0 2-3,-1 2 0,0 3 6,-6 8-16,3 2 4,0 6-2,-2-2-3,-1 8 2,-4 3 11,1 4-3,-1 5-11,0 0 13,-3 9-8,-2 6-1,1-4 0,-5-10 7,4 14-6,-2-3-1,1 17-3,0-29-21,-1 4-30,5-12-22,-3 2-36,6 1-26,0-6-31,3-5-8,-4-1-9,13-5-30,1-5-9,-3-6-17,2-5 1,-1 5 5,3-27 19,-4-1 27,-4 1 24,2-4 59,-3-5 40,-3-2 39,1-3 40,-5 3 24,3 1 22,0 0 21,-2 4 16,-3 18 12,-3 2 16,2 12 18,-1 2 13,-2 3 6,0 2-19,-2 10-14,0-5-18,2 5-7,-5 13 15,0 9-27,-8 28 20,3 3-9,-3 26 31,1 3 30,-2 2-5,2 13 4,0-17-8,0 2-7,7-22 4,-6 27-21,1-37-9,2 33-24,-4-26-2,-6 25-12,6-32-6,1-6-5,1 9-2,0-4-13,-1 2-11,3-23-16,2-5-25,0-7-38,2-4-37,1 0-48,3-12-30,-3 8-29,3-11-29,0 3 1,5-16 14,-3 0 18,3-13 19,2 13 18,-2-18 14,5-17 14,-3 24 6,0 0 16,1 10 14,-3-16 21,3-1 21,-1-1 17,1 2 19,0 4 8,2-21 13,0 6 13,2-2 13,2-3 15,-4 23 2,4-26-7,3 0 15,3 5 0,1-5-3,5 2 1,-3 15-7,-1 11-8,3 10 2,-5-6-10,-1 2 1,-7 9-5,3 7-12,-4 8 1,-1-2-5,-1 1 8,-6 4-1,-1 3-6,-2 18-4,-5-7-3,-4 5 2,-12 12-4,6-13 6,-5-8-1,-10 17-16,2-4-6,-3 8-35,7-22-22,-4-4-38,-10-1-39,11-4-39,0 0-58,-1-8-56,0-2-64,-11-1-193,11-1-584,-2 1 259</inkml:trace>
  <inkml:trace contextRef="#ctx0" brushRef="#br0" timeOffset="58522.6922">9337 17554 228,'0'-8'242,"-2"3"-16,2 3-5,0-3-12,-1 1-13,1 4-6,-3-6-13,3 6-20,0 0-20,0 0-16,-1 17-4,-4 15-13,4-4-5,-2 0-10,1 16-7,-4-9-8,2 19-6,1-21-5,-2-4-3,1 0 47,0-4-25,0-4-3,1-3-2,0-1-11,2-6-1,-2-1-9,0 0 4,3-3-17,-1-2 28,2 0 17,-2-2 8,1-3-6,0 0 14,0 0-37,0 0-7,-2-40 1,2 4-12,2-15 9,-2 2-17,0 19 0,0-30-16,0-21 17,0 30-13,0 4 11,0 19-1,1-4-5,-1 1 5,3 10 11,-3 4-21,1 0 7,1 9-3,-2-1-9,3 9 2,1-5-7,0 1-5,2 3-2,-6 1 5,17 14-2,-5-4 2,2 7 7,-1 2-9,-1 5 1,1 8-4,-3-10-8,0 4 9,2-1 11,-6-8-18,3 6 8,-6-8-6,2-3-3,-2 1 3,1-6-4,-1-5-4,0 3 6,0 1 1,2 3 6,-5-9-5,0 0 7,16-17 7,-6 2-15,2-11 4,1-6-6,3-13 7,-4-4-6,2 5 4,-1 15 5,-5-5-14,2 7 9,-3 10 3,-1 0-1,-2 6 4,-1-1-6,0 4 5,0 6-3,-2-5-2,-1 7-3,0 0 13,0 0-4,11 35-8,-8-5 1,-2 4 1,-1 14 8,-1 4-11,0 7-6,-1-6-6,-2-1 8,1-2-36,-1-3-52,1-10-72,-4 8-70,1-9-105,0 19-107,1-27-240,2-7-735,2-4 325</inkml:trace>
  <inkml:trace contextRef="#ctx0" brushRef="#br0" timeOffset="58795.8456">9776 17716 3598,'6'-14'-3,"-1"-2"30,0 7-24,-1-3 10,-1 4 2,-1 1 6,0 2-5,1 2-11,-3-3 4,2 3 6,-2 3 8,8-4-6,-3 5 2,-5-1 9,13 9 2,-8 0 1,2 8 1,2 14-9,-5-12-6,-1 8 10,-2 1 2,-1 0 0,-1-2-5,-5 2 2,1-3 0,-4 0 13,4-14 19,0-5 17,3 3 8,-3-2 8,3 0 4,0-9-14,2 2-9,-7-14-9,6 2-2,2-8-8,3-12-28,3-3 17,3-11 6,4-5-10,1 8-10,4-5-12,-1 1 3,-2 24-32,4-19-47,-6 10-43,-3 6-53,2 6-75,-5 11-83,2-8-89,-6 2-232,3 1-687,-2 6 304</inkml:trace>
  <inkml:trace contextRef="#ctx0" brushRef="#br0" timeOffset="60062.1681">10845 15219 95,'-7'1'285,"1"-1"-6,1 3-8,5-3-19,-6 3-17,2-3-20,4 0-20,0 0-16,0 0-22,0 0-14,0 0-3,0 0-9,0 0 9,15-11-2,-2 4 7,4-6-9,7-2-5,3-2-10,7-5-1,2-15-9,4 12-22,3-3 16,16-15-6,-15 11-13,24-11-4,-6-3 3,1 2-21,0 2 1,2 5-9,-1-2-3,-5 3 0,-16 9-6,15-19-6,-22 29 7,0-2-14,-13 7 2,-1-2-6,-4 3-1,-3 3 14,-1-1-12,-6 5 10,3-6 0,-4 6 12,2 0 6,-4 0-6,1-1-3,0 1-8,-2 1 8,-3 3-4,2-5-5,0 2-2,-3 3 14,3-2-20,-3 2-5,3-3-9,-3 3 6,2-2-6,-2 2-7,0 0-1,0 0 1,0 0-9,0 0 0,6 0 1,-6 0-1,0 0-5,0 0 1,0 0 1,0 0-10,0 0 1,0 0-8,0 0-15,0 0-16,0 0-32,0 0-11,0 0-25,0 0-35,0 0-35,0 0-41,-20 1-29,11-1-37,-1-3-25,-5 1-27,-6-1-215,0 0-604,-4-1 267</inkml:trace>
  <inkml:trace contextRef="#ctx0" brushRef="#br0" timeOffset="60533.5368">11578 14430 84,'-22'-3'123,"7"3"13,0-2 16,3-1 11,1 1 17,1 2 12,4-1-1,2-1-10,0 2-7,4 0-13,-8 0-15,5-2-17,3 2-5,0 0-16,-7 2-15,7-2-12,0 0-4,0 0 5,0 0 21,10 3 11,2 2-5,5-5-2,4 0 3,6 0-9,3 0-4,9-5-11,0 4-3,0 0-11,-8 2-1,-2-3-19,11-2-1,-12 1 8,-4 1-22,0 4-4,-8-4-8,6-1 5,-10 5 2,-2-5-3,0 1 5,-2 0-6,0 0 16,-3 6 18,-5-4 8,7-2 17,-4 0-1,-3 2 10,4-2 7,-4 2-3,3-3 12,-3 3-5,4-2 2,-4 2-6,3-3-10,-3 3-3,0 0-7,0 0-8,4 0-5,-4 0-16,0 0 7,0 0-5,0 0-17,0 0 1,0 0-6,0 0-9,0 0-8,0 8 14,-3 3-15,3 7-4,-8 11 0,-2 18-4,-7 5 7,0 2-1,-7 29-1,8-33-7,-1 5 5,0-5 3,0 2-5,1-9-4,-1 1-6,8-10-15,-1-1-1,1-5 7,-1-2 1,1-2-12,3-7 14,1-5 1,3 0-5,-1-1 4,-1-2 5,2-4-2,0-1-4,2-1 1,0 2 4,-2-1 3,2-4-4,-1 5-1,1-5-7,-2 4 2,2 1-17,0-5-24,0 0-23,0 0-35,0 0-38,0 0-27,0 0-35,0 0-22,0 0-37,0 0-53,0 0-36,5-17-292,-5 11-704,5-3 312</inkml:trace>
  <inkml:trace contextRef="#ctx0" brushRef="#br0" timeOffset="65442.363">3415 11894 176,'2'-7'240,"0"0"-12,-2 2-19,0-1-18,2 1-16,-2 1-21,1 2-21,-1 2-14,0 0-12,0 0-13,0 0-6,3 10-13,0 1-1,0 3-11,-3-2-3,4 1-4,-3 4-5,2-5-6,0 3-9,-2-5-1,2-1-3,-3-1 2,0-1-3,2 0 9,-1-5 15,0 3 25,-1-3 12,0-2 14,3 2 6,-3-2-5,6-6-4,2-2-10,8-16-9,1-5-13,5-12-4,8-5-2,1 0-14,8-21-1,-11 23 5,0 2-11,-1 2-8,-1-1-1,-9 11 3,1 5-4,-4 3-16,0-3 3,-1 4 4,-5 8 2,1 0-16,-4 5-13,0 0-13,-3 3-32,1 0-21,0 2-43,-2-2-36,-1 5-26,0-1-71,0 1-37,0 0-209,-14 11-530,3 0 234</inkml:trace>
  <inkml:trace contextRef="#ctx0" brushRef="#br0" timeOffset="65822.1052">3298 11993 7,'0'0'167,"0"0"-17,0 0-14,0 0-19,4 10-1,-2 6-15,-1-4-19,2 8 4,-3 6-10,2-9-8,0 3-4,1-1-7,-1 1-2,1-5-4,-1-3 6,1-1 1,-3-4 7,1-2-10,2 3 15,0-3 45,3-3 46,4-4 14,5-8-5,6-5-8,14-12-13,-1-3-5,0-6-9,18-21-18,-4 2-5,-14 11-16,17-17 1,-18 21-5,4-1-15,-2-3-2,-5 5-10,2-2-10,-4 7-5,-8 11-16,0 1 11,-9 9 0,0-2-11,-1 1-2,-6 6-18,2 3 7,1-3-16,-3 4-46,-1 3-49,0-2-59,-3 3-89,4 0-40,-1 5-243,2 0-562,-2 2 249</inkml:trace>
  <inkml:trace contextRef="#ctx0" brushRef="#br0" timeOffset="67263.7974">6089 11586 231,'0'0'255,"0"0"-25,0 0-23,8-5-18,-6 0-20,0-2-10,2 0-1,0-4-5,1 2-4,-4-4-7,4 1-8,-1-4-16,-3 0-1,2-4-7,-3 2-8,1 2-1,-1-3-4,0-1-7,-2 0 10,0-5-22,-1 0-5,-2 1-11,-1-2 2,-1 0-5,0 1-8,-1 1-9,-2-1 5,0 1-9,0-2-1,-3 4-8,-1-2 6,-1 2-21,-1-2 7,-2 6-3,0-5-2,-1 3-3,-2 2 11,1-2-14,-2 6 1,1-4-4,-3 4-3,-2 2-1,1 0 1,0 1-1,-12 0 10,10 4-9,2-1 0,-2 3-10,1 3 6,0-3 1,1 3 3,0-1-6,2 7 0,1-4-3,3 6 3,2-4 2,-4 6-5,1 0 1,1 1 5,-1 3-6,2 0 4,-2 2 0,-1 1 2,4-1-3,-3-1-2,2 6-5,1 2 8,-1 1 4,-1-3-2,1 4-3,-1-1-8,3 0 9,0 2-1,3 2-2,-2 0 1,-3 2-1,8-3 4,0-4-4,-3 4 1,6 3 2,0 3 1,-1-2 0,-2-7-2,3 1 3,1 2-1,-1-3 3,4-6-7,-4-1 7,3 1-1,1-5-2,1 0 4,0-2-9,-1-2 5,1 4 3,0-5-4,1-1 7,-2-1 3,1 0-4,1 0 5,1-4-13,-1 4 9,-1-2 2,2-2-9,0 0 11,0 0 5,-7-9-10,4 5-5,-2-1 2,3 0-4,-4-4 6,1-1-8,-2 1 2,1-6-1,2 4 3,-2 1 0,2-2-2,-1-5 2,-1 3-12,0-1 17,2 4-6,1-6 0,-2 2-1,2-2-4,2 2 9,-2 1 2,3 1-2,0 0-3,0 1 5,-2 1-3,1-1 11,1 6 4,1 1 1,-2-1 6,2 0-11,-1 2 3,0 0 3,0 4-12,-1-5-8,1 5-7,0 0 10,0 0-2,0 0 1,6 14-2,-5-3-2,2 0 8,1 4-5,0-1 3,0 6-2,-5-3-5,4-1 8,4 7-2,-4-6 2,-1 0-4,-2-1-2,6-1 2,-3-3-3,1 4 12,0-3-5,2-5 1,-2 5-5,2-5-1,-4-1 6,4 0 2,1-1-3,3-2-2,2 0 23,4-3 2,8-9 19,0 4-17,0-7-13,11-7 16,5 1-2,-12 4-1,-1-2-14,0 0 6,1 0 4,-3 3-6,-2 0 2,-3 2-3,-5 1 0,-1 2-4,-3-2 3,-1 5 4,-3-1-4,4-1 0,-8 2 0,3 1 2,-5-1 4,3 3-13,-4 1 3,5-2 3,-1-1 0,-4 3-2,2-1-2,-2 1 2,0 0 2,5-4 4,-5 4-5,0 0-8,3-3 2,-3 3 8,0 0-12,0 0-1,0 0 1,0 0-6,0 0 6,0 0 1,0 0-12,0 0 16,0 0-15,0 0 6,0 0-6,0 0 4,0 0 9,0 0-15,0 0-28,0 0-33,0 0-22,0 0-32,0 0-30,0 0-40,0 0-34,0 0-51,0 0-50,0 0-203,3-1-574,-3 1 254</inkml:trace>
  <inkml:trace contextRef="#ctx0" brushRef="#br0" timeOffset="69670.7704">12128 17169 92,'-7'0'372,"0"-3"-7,-1 3-25,4 0-29,-1 3-24,5-3-27,0 0-8,-2 2-19,2-2 3,0 0 9,9 8-6,-2-4-9,8-3-37,7 1 1,-2-2-16,2 0-24,-1-3-10,3 4-14,-2-2-22,-2-1-11,-2-1-9,-6-1-21,-2 8-44,1-8-40,-4 2-45,-1-1-66,0 3-59,-2 5-44,-2-3-38,-2-2-49,0 0-39,0 0-189,-12 8-590,3-2 262</inkml:trace>
  <inkml:trace contextRef="#ctx0" brushRef="#br0" timeOffset="69870.2845">12075 17408 150,'-7'9'201,"3"-6"13,4 2 47,5 3 11,2-1 5,6-1-5,2-1 9,9-2-18,3 1-5,15-10-33,-4 6-9,-7-3-24,7-6-19,-14 2-21,1-2-37,-5 2-14,-4 7-48,-2-9-49,-1-1-66,-6 2-71,3 0-85,-3 7-87,0-7-189,-2 0-535,-2 0 236</inkml:trace>
  <inkml:trace contextRef="#ctx0" brushRef="#br0" timeOffset="70418.0944">12928 17261 67,'5'-7'262,"3"-2"-11,2-4-21,4-8-12,0 0-10,3-3-8,0 2-10,-2-6-14,-1-2-6,8-11-4,-12 12-14,1-2 7,-3 9-6,-5 5-3,3 10-11,-5-13 0,0 8-13,-3 0-13,0 3-14,-2 6 1,-2-7-21,0 5 2,-5 1-4,-3 3-15,0 9-13,0-2-8,-6 8-2,2 7-2,1-2-12,-2 20 1,4-18-12,4 4 14,4 0-11,4-5 2,3-4-5,2 15-5,3-4-1,1 9-2,5-9 5,-4-2-2,5 2-4,-1 0 6,0 0-2,-4-1 0,-2-3 10,-1-3 10,-3 5-13,-1-6 4,-3 1 13,0-3 4,-2 18 5,-1-18-13,-4-3 10,-1-3-17,1-1 13,-7 10-5,3-19 5,1-1 4,2-1 9,-1-2-22,0 3 4,1-13-5,-2-1-4,3-2 3,2-9-8,2-3-4,2 3 0,4-1-7,3 14-1,1-13 0,0-2-3,3 1 14,3 4-16,3 15-6,-1-15-23,3 2-37,-1-1-21,6 7-32,-5 9-33,2-8-51,3 2-8,-1 3-43,1-4-34,3 2-31,-4 5-193,3-1-555,-7 6 245</inkml:trace>
  <inkml:trace contextRef="#ctx0" brushRef="#br0" timeOffset="70709.9374">13248 17094 39,'4'-3'244,"1"-2"6,-3-2 16,-2 7 9,5-2-12,-4-2-18,-1 4-20,4-1-30,-4 1-18,0 0-17,0 0-17,-6 31-5,0-14-19,-3 9-3,-1 8-10,0-2-18,1 14-4,2-13-10,1-1 0,0 0 0,5 0-20,2 4-9,2-18-10,0 2 6,7 2 2,-3-7 5,3 0-1,-1-6 12,4 0 12,-4-1 15,3-7 4,1-7 7,1 1 10,-1-2 0,0-3 12,-1-4-13,-1-3-4,2-5-3,-2-4-11,-2-3-13,-2-2-5,-3 6-8,2 8-3,-5-12-1,0-3-10,-3 6-11,-4 9 0,5-3-6,-7 3-4,-3 1-3,-3 1-5,-1 7-16,1-1-18,-3 4-51,1 3-16,-1 4-25,3 2-56,0 6-45,1 0-49,2-2-64,4 9-39,0-6-269,3-1-680,3 0 301</inkml:trace>
  <inkml:trace contextRef="#ctx0" brushRef="#br0" timeOffset="71165.0189">13633 17334 304,'-5'9'315,"5"-9"-17,0 0-13,0 0-37,0 0-16,0 0-18,0 0-31,0 0 4,0 0-29,13-21-20,-3 8-14,1-2-18,3-9-1,0 15-7,3-17-7,0-4 7,-3 5-16,0-3 11,-1 8 9,-3-4 11,-2 7 3,-1 3 20,-4 2-4,-1 2 0,-2-4-20,0 6 2,-2-3-10,-3 2-11,0 1-18,-3 5-6,-2 2-11,-3 12-4,-1-5-5,-4 5-8,1 5-5,1 4-7,3 6-1,1-1-6,4-1-6,-1 3 7,5 1-22,4-8 9,0 9 16,6 2-17,-1 3 0,5-7 4,-6-10-4,8 11-4,-1 4-4,2 0 10,-3-6-4,-1 1 2,0-2 1,-1-3 1,-1 6 9,-4-9-1,-3 6 8,0-6 1,-3 0 5,-4 6-2,-4-11-23,4 0 25,-6-4 0,-7 1 5,5-7 4,-6 0-1,4-1 8,-3 2 3,6-13-4,0-4-4,-1-7-14,5 3 8,1-1-10,4-9-1,1-2-6,2-1-8,2 0-5,2 9-10,3-6-21,4 1-24,0 10-32,6-13-20,1 1-35,4 1-12,3 4-35,-1 2-33,8-13-34,1 4-43,1 1-52,-8 10-53,0 1-213,-1-2-660,3 4 292</inkml:trace>
  <inkml:trace contextRef="#ctx0" brushRef="#br0" timeOffset="71473.8421">14099 17091 392,'0'0'377,"0"0"-51,0 0-11,7 3-45,-7-3-27,1 4-27,-1-4-24,0 13-12,-2 3-11,0 1-6,-2 2-5,-2 9-7,2 3-18,-4-9-9,3 12-12,-2 1-12,0 17-11,3-26-4,4 3-12,-6-4 1,6-7-10,-2 17-13,2-21-2,0-3 2,2 0-7,-2-5 4,5 10 16,-2-14 15,-1 1 45,2-1 16,6-4 10,2-3 4,-1-6-5,0 0 2,3-3-5,0-5-10,1-4-3,0-3-11,-2 1-9,-4 18-2,4-23-12,-5 1-3,2 1-5,-5 0-12,-3 18-5,1-18-18,-6 2 6,1 12-8,-3-5-10,1-5-12,-3 12-12,2 3-31,-3 0-42,0-3-49,0 5-63,1-1-69,-1 4-58,0 4-69,2-10-82,-2 5-402,1-2-915,1 0 405</inkml:trace>
  <inkml:trace contextRef="#ctx0" brushRef="#br0" timeOffset="74519.9136">11747 11422 163,'0'-12'208,"0"0"-16,0 6-1,-2-2-18,2 3-8,0 1-15,0 0-14,0 4-9,0-7-19,0 7-12,2-2-15,-2 2-3,0 0-8,0 0-5,0 0-9,9 5-11,-1 3 5,-1 2-5,0 3-3,2 2-8,1 8 8,2 9-11,0-3-1,-2 3-9,6 11 5,-1 8-1,1-4-6,-2 2 4,4 5-1,1-1-5,1 0-3,10 22 1,-7-21 1,1-1-10,11 27 13,0-3 3,-3-4-2,2-1 6,-1 3-1,3-2 2,1-3 1,2 5 6,-1 1-7,6-2 6,-5 1 0,-1 3-1,3 6 8,-1 0-9,3 5-4,2-3 5,-1-1-5,3 2 5,-4-7-1,-1 4-3,2 0-1,-4 2 8,3-5 5,-2 5-1,-1 3-3,-7-7 7,8 2-8,-3-1 2,-1 1 3,2-2-5,1 6 4,1-5 3,2 0 3,0 8 0,4-3 14,0 2-8,-2-6 13,5 5-19,-2-6 0,-1 8-3,-2-6-3,0 2-7,-3 0-3,-2-1-2,-1-8 4,2-5-10,-4 5 3,-1-1-8,-5-2 5,-7-21-3,6 20-2,-1-1-16,-9-22 2,-3-5 1,1 7 0,1 0 3,0-9 8,-3 2 3,-3 2 10,-1-20-17,-4 0 7,1 4-8,-2-15 5,0-1 4,-3 1 2,-1-6-13,3 2-1,-5-5 16,2-4-2,-1 4-10,-1-2-5,0 0 18,-1-2-20,0-4-14,-2 3-25,2-3-44,0 0-46,-12-7-49,8 1-38,-3 2-51,0-18-42,0-4-248,2-5-599,-3-16 266</inkml:trace>
  <inkml:trace contextRef="#ctx0" brushRef="#br0" timeOffset="75364.1886">14771 12148 111,'3'-7'201,"-2"2"-21,0-1-23,-1 2-12,0 1-19,0 3-12,0 0-14,0-6-9,0 6-10,0 0-20,0 0 8,-10 13 0,5-2-8,-11 8 0,-1 3 1,-1 5 7,-11 11 2,-2 6 0,-2-1 5,-15 18 7,3-1-8,-3-1-2,2 5 6,-3-3-13,2 14 1,-8-17-7,4-2 1,2 3 0,-4 5-10,6 8-1,-2-3-6,-2 3-1,3-2 3,-1 5-9,4 3-1,1-3-10,1 0 2,0 10-2,1-7 1,1-1-1,-2 12 3,0-9-8,1 11-4,1-13 1,7-2 1,-8-2 7,2 2-10,1 2-1,2-9 7,-2-2-3,1 11 5,-3-11 15,3 3-2,-5 1 10,0-5-9,1 11 2,1-13-3,9-17 0,-9 20 4,-3-1 5,7 4-7,-5-2-5,11-22 15,-11 24-2,14-23-8,0 3 5,0-2-16,0 2-4,-8 19-7,12-27 4,-1 1-5,-2-2 9,2-1-9,2 4-2,-2-5 2,3 2-3,5-15-10,1 0 13,-1-7-7,0 12 0,2-4-1,1 1 0,2-17 3,5 3-9,4-5 8,-3 1-6,3 1-8,-2-5 3,3-3 8,-1 2 15,1-1-19,0-4 0,2 0-6,-2 8 5,-1-4 2,3-4-3,0 0 6,-3 3-4,3-3 0,0 5 1,0-5 2,0 0-2,0 0-7,0 0 6,0 0-6,0 0 0,0 0 3,0 0 17,-4 0-19,4 0 8,0 0 1,0 0-8,0 0 4,0 0-2,0 0-2,0 0-3,0 0 4,0 0 1,0 0-2,0 0-6,0 0 9,0 0-4,0 4 1,0-4-6,0 0 5,0 0-5,0 0 0,0 0-4,0 0-13,0 0 0,0 0-15,0 0-21,0 0-14,0 0-19,0 0-31,0 0-33,0 0-44,0 0-54,0 0-269,0 0-567,2-16 252</inkml:trace>
  <inkml:trace contextRef="#ctx0" brushRef="#br0" timeOffset="79247.4859">23095 14265 183,'21'-2'207,"1"0"-25,3-1-11,0 3-5,1-3-12,2 2-7,-3-1-1,0 2-4,0-1 4,0 0 0,-3-1-6,-1 2-5,-1-1-7,-9 1-8,-1-4-5,-1 4 0,-1 0 0,-1 4 7,-1-3-9,-1-2-5,-5 1-16,7 0 13,-2 3-10,-5-3-7,7-3-3,-7 3 2,5 0-18,-5 0-1,0 0-7,3 1-10,-3-1-3,4 4 0,-1-1 5,-2 3 10,5 3 5,-4 1 3,3 1-27,-2 5 10,1 3 16,-1 7-24,1 4 6,-3-4-14,1 3 16,-2 7 4,-2-1-18,1 2 2,-1 12 2,0-1-2,-1 8-3,-1-4 5,1-2 15,-4 5 10,1 2-15,1 3 0,-2-5-3,1 0-3,-1 4 3,0-5-6,-1 3 6,0-1-1,0-10-4,4 9 8,-4-5 27,-8-1 6,8 0 2,-1-1-10,-1-15-1,-1 19-4,1-4-4,0 1-5,3-3-5,0 2-5,0-15-5,2 1 3,-4 12 2,2-2-17,0 5 1,1-15-5,-1 11 0,0 5-6,3-22 0,-2 4-25,2 3 1,0-2 3,0-5-10,1 4 3,0 0 6,0-2-6,-1 3-1,1 1 2,3-7 2,-4-1 9,1 3-10,-1-3 0,0 1 1,2-3 0,1-3-2,-4 7 4,4-7-5,0-10 0,-2 7-10,3 11 13,-3-12-1,3 1 3,0-2-5,-4 1 0,4-2-1,0 5 1,-3-10 3,6-2-2,-6 2 1,3-3 0,0-2 2,0 0-6,0-1 6,0-1 2,-3 1-5,3-4 4,0 0 5,0 4 13,0 5 3,0-9-6,0 0 4,0 0-7,0 0-4,-4 2 3,4-2 2,0 0-4,0 0 9,0 0-12,0 0 1,0 0-6,0 0 3,-7-3 14,-1 6-12,-5 4-1,0-4-11,-2-2 8,-5 7 2,3-7-6,-7-2 6,-1 4-4,-2-1 4,-11 4 4,12-3 0,-1 0-5,-10-3-3,6 4 6,-7-4 4,-1 2-7,10 2 3,-9-1 13,7-1-18,-12 5 1,5-6-2,-6 3 4,3 7 0,0-9-4,0-4 2,-1 6-1,1-2-3,0-2 1,-2 11 3,-4-7-2,2-2-9,0 2 3,3 17 8,-2-19 0,-1 4-3,3-6-1,-2 3 10,-1 7-13,2-10-4,-4 0 12,-1 5 6,0-10-3,2 5 5,2 1-6,-4 2 3,-2 2-1,4-5-4,0-1 1,-2 5-5,2-1 6,3-3-3,-2 3 4,4 3-11,10-5 16,-8 1-8,-5 3 3,4-5-10,11 0 2,-2 0 21,-11 0-22,3 5 0,1-3 1,9 0 5,-10 18 3,-2-21 7,4-5-2,-2 6-18,1 0 15,-3 4 6,12-5-4,-11 1 6,-2 1-10,4 2 24,-2 1-15,12-5 7,0-2-5,-1 0 13,2 2-18,0 5 2,-1-8-1,1 0 0,0 11-8,1-10 2,-1-10-1,-3 11 3,3 1-6,-1 3 3,-1-6-5,-1-1 0,-8 0-6,-3 0 7,13 5 4,-10-5 4,8 1 3,-2-1-11,5 0 19,-4 5 9,3-5-9,0 3-3,1-3-19,-1 4 21,0-8 0,1 5-1,-2-1-9,2 5 5,-3-3-10,2-2 0,-2 1 14,2-4-17,0 8 14,-3-2-10,4-1 3,-4-4-19,-8 2 26,10 5-7,-11-4-20,10 2 14,-8-1-4,9-2-4,-8-15 0,-4 19 0,14 0 0,-12 8 0,0-13 0,-1 0 0,2 3 0,7-4 0,-7 2 0,-1-6 0,-1 5 0,12 0 0,-11-4 0,-1 8 0,-2-7 0,-2 2 0,4 1 0,1-4 0,0 7 0,-2-4 0,-3 3 0,4 17 0,-1-27 0,1 1 0,-2 2 0,3 1 0,-1 11 0,2-14 0,10 6 0,-9 0 0,-1-3 0,13 8 0,-6-6 0,5 3 0,-2 3 0,5-7 0,-1 1 0,1 3 0,-1 0 0,2 16 0,2-16 0,0 1 0,-1 0 0,4 4 0,-3 3 0,5-6 0,-8 6 0,5-8 0,1 7 0,2 1 0,-5-6 0,4-1 0,2 5 0,-7-3 0,0-8 0,1 6 0,3 3 0,1 1 0,-7-2 0,3-9 0,-4 7 0,-1 2 0,2 12 0,1-15 0,-5 3 0,3 2 0,2 0 0,-1 3 0,-1-3 0,3 0 0,1 3 0,2-4 0,-2 7 0,6-6 0,-3 1 0,-2 1 0,6-1 0,-1 11 0,1-12 0,-1 0 0,4 1 0,0-2 0,-1-11 0,-3 14 0,1 1 0,-1 9 0,2-15 0,-2 3 0,1-1 0,-3 0 0,2 3 0,-3-2 0,2 3 0,-1-3 0,-1 4 0,-5 0 0,-1-3 0,-2-1 0,-2 4 0,2 0 0,-2 8 0,2-11 0,1 2 0,-3 5 0,3-6 0,0-9 0,0 9 0,3 0 0,-1 8 0,6-10 0,1-2 0,-1 2 0,3 0 0,1 4 0,-2-6 0,1-1 0,-4 2 0,4-1 0,-3 20 0,4-24 0,2 3 0,1 0 0,-3 1 0,2 4 0,0-5 0,-3 3 0,-2 3 0,0-5 0,-6-5 0,5 6 0,-1 1 0,-4 7 0,-1-7 0,-1 1 0,-4-1 0,1-2 0,0 13 0,2-15 0,-2 1 0,0-1 0,1-3 0,0 6 0,-1-6 0,2 4 0,-2-3 0,3 0 0,3 6 0,-1-9 0,7 4 0,0 10 0,1-12 0,3-8 0,3 12 0,0 0-11,7 3 1,0 0 2,-10-1 0,6-2 5,4-5-8,0 8 5,-3-21-13,3 4 9,0-9-3,-2 3 5,2-12-3,-2 3 1,2-3 4,-1 1 13,-1-1-10,2-16 2,0 16-21,0 0 23,0 3 3,0-16 1,2-2-4,-1 20-12,1 2 15,0 11-1,-2-15-12,0 3 17,0-2-15,0 2-1,3 1 12,-3-1 4,3-1 7,-2-2-35,2-5 16,1 6 7,-1-22 0,3 2 6,-2-7 8,-1 0-19,1 0 3,-1 10 3,1 16 1,-1-4 2,0 1-5,-3-1-7,1 8-21,-1 0 30,3 10 0,-1-7-4,-2-5 14,1 5-24,0 0 9,2 11 2,-3-12 2,3-2 3,0-3 4,-2 5-11,4-1 9,0-6-1,-1-2 5,2-12 14,-3 12-25,2-12-1,-2 14-6,-3 3 7,0 2 10,0-1-13,2 9-4,-2-5-14,0 6 21,-2 1 7,2 1-2,0 0-25,0 0-4,2 2 28,-1 8 5,0-9-7,-1 0 3,0 3 9,0 2-14,1 6 2,1-12-15,-2 1 9,0 5-12,0 0 15,0 11-2,0-17 6,0 7 1,0 3-15,0-2 11,0 9 1,0-14-15,0 6 23,0 8-8,-3-10 2,3-2 4,-1 6 6,1 6-17,-1-9-1,1 9-7,-2-10 15,2 10 10,-1-10-13,1 1-6,0 9 20,0 0-4,-3-9-8,3 9-6,0 0 8,0 0-11,0 0 6,-6-5-15,6 5 7,0 0 10,0 0-10,-3-6 11,3 6 2,0 0-4,0 0-4,0 0-4,0 0 5,0 0 3,0 0-23,0 0 22,0 0-4,0 0-8,0 0-11,0 0 4,0 0-3,0 0-11,0 0 3,0 0 8,0 0-6,0 0 2,0 0 3,20 12 2,-10-8-1,4-3-3,7-1 12,3 1-3,-1-4 5,1 1 4,-3 0-12,4 1 16,-4 4-9,3-4 6,-3-1-2,-1 0 6,-6 2 2,2 7-9,-6-9-2,-1 2 2,-9 0 2,14 0-4,-14 0-7,0 0 12,13-1-5,-13 1 17,0 0-15,11 4 7,-11-4-13,0 0 10,0 0 6,0 0-2,6-8 0,-6 8 15,0 0-19,0 0 2,0 0 4,0 0 10,0 0 17,0 0-30,10-2 4,-10 2 2,0 0 0,0 0-10,0 0 4,0 0 3,-1-10 1,1 10 0,0 0 13,-3-12-20,1 2 11,2 10-11,-3-14 11,-1 6 15,0-3-28,-2 3 7,1-2-31,-2 0 24,0 2 3,-2-3-6,-1-4 5,2 9 7,-1-1-6,1 3-1,1-5 4,1 2-4,-2 0-11,2 3 16,6 4 2,-10-3-6,10 3 7,-4-9-16,4 9 6,-7-3 1,7 3-7,0 0 10,-6-6-6,6 6 5,0 0-11,0 0 13,0 0-10,0 0 4,-5-4-6,5 4-3,0 0 14,0 0-13,0 0 7,0 0 6,0 0-3,18 14 3,-4-6-6,3 6 6,-3-9 3,6 4 0,1 0-13,0 4 10,1-1 2,-2-4 0,0 6-1,-6-6 1,7 2-2,-8-1-4,3-1 5,-4-2 0,1 1-1,-5-1 7,1-3-2,-1 2 15,-3-2-18,-5-3-1,7 4 8,-7-4-3,0 0 5,8 4-8,-8-4 4,5 6 0,-5-6-4,0 0 2,0 7 4,-4 4-6,-3 6 4,-4 11-5,-4 2 8,-4 10-5,2 2 0,3-10 2,0 0-2,0-2 3,1 0-7,5-1 0,1-1 4,-1-5-5,3 1 4,-2-10-6,3-7-4,4 4-7,-3-2 15,0 8-1,2-12 8,1-5-6,-3 9-1,3-9 6,0 0 3,-1 7-3,1-7 2,0 0-2,0 0-1,-1 10 9,1-10-14,0 0 9,0 0-4,0 0-5,0 0 2,0 0 5,0 0 2,0 0-5,0 0 3,0 0 1,0 0-12,0 0 10,0 0 5,0 0-19,0 0-28,0 0-29,0 0-53,0 0-73,0 0-77,0 0-99,0 0-93,-13 0-103,13 0-340,-15 5-978,6 1 433</inkml:trace>
  <inkml:trace contextRef="#ctx0" brushRef="#br0" timeOffset="85978.2671">12590 12236 64,'0'-3'234,"0"-2"-26,0 5-20,0-6-24,0 6-16,0 0-11,0 0-19,0 14-14,2-3-4,-2 6-8,0 5-2,0 2-9,0 5-5,-2-2-8,4 0-6,-4-3-7,2-4-6,0-2-6,-2-2-5,2-5-1,0-1 3,-1-3-2,-1 0 3,2-2 12,0 2 21,0-6 24,0-1 16,-2 7 20,2-3 24,0-4 2,0 0-1,0 0-13,0 0-19,-6-17-11,4 0-7,-1 0-14,-1-11-15,1-1-11,-3-18 7,4 16-14,-1 0 8,1 4-25,2-5-1,2 0-6,1 3-1,-1 4 3,1 5-21,1 2 4,1 2-10,-4 7 0,4 1-4,1-2-2,1 3-8,2 3 5,5 1-5,1 6-6,-2 1 6,9 4 3,-3 5-12,-3 1 12,2 5 3,-1-2-7,-2 4 6,-4-7-7,1 1-4,0-1 7,-5 1-1,3-2 18,-3-6-19,-4 2 5,1-3-17,-1-1 19,1-2 2,-1 0-11,0 1 19,0-2 2,-2 0 9,-1-2 4,0 0 0,10-12-11,-3-3-1,0-4-10,3-8 7,0 1-5,1-1 1,-2-5-4,3 3-23,0 4 26,-3 0 1,4 0-5,-6 8-3,0 5-20,-4 2 17,2 0-4,-3 5-3,2-1-5,-2 6-2,-2 0-3,5 6 11,0 2-3,0 12-3,-2 6-3,4 0 9,-3 2-6,3 0 16,-3 2-12,1 1 5,0-2 0,0-4 9,0 0-3,-2-7-6,1-1 6,-1-3-10,0 1 8,-2-3-3,2-3-8,-1-3-31,-1 0-29,0-1-49,-1 0-45,2 0-56,-2 0-60,0-2-327,0-3-655,0 0 290</inkml:trace>
  <inkml:trace contextRef="#ctx0" brushRef="#br0" timeOffset="86272.8624">13157 12147 3004,'2'-11'-29,"0"-5"35,-1 4-3,2 1 6,-2-1 5,1 4-4,2-1 0,1 6-8,1-1-2,1 2 2,5 2 5,0 5-4,4 0-4,4 9-4,-1 3 5,1 3 0,-6-1 3,-3 2-3,1 1 6,-5-6-4,-3-4 0,0-1-3,-1-2 4,-2-3 8,1 1-6,-2-3 5,0-1-6,0-3 17,-6 0 6,0-6 6,0-2 4,1-1-3,-2-5 5,1-1-5,2-4 2,0-5-4,0-2 0,1-2 2,3 9-6,4-8-3,2 3-1,-2 10-3,2-3-5,2 4-2,-4 2-7,3 3 0,3-1-13,-3 4-37,5 2-42,-4 3-34,5 1-64,-2 1-73,-3 1-226,2 2-522,2 4 231</inkml:trace>
  <inkml:trace contextRef="#ctx0" brushRef="#br0" timeOffset="86750.5315">13700 11808 89,'3'-10'319,"-2"2"-26,2 3-35,0 0-30,-1 1-24,-2 4-15,0 0-26,-3 25-17,1-6-11,-5 11-14,-1 4-9,-3 10-13,-1 1-8,5-14-11,3 0-6,1 2-6,2-4-7,1-1-4,1-2-13,3-1 2,2-8-5,-2 1-1,3-2 0,-1-7-1,1 2-7,3-1 1,0-7 3,4-3-2,1-1 3,7-8 0,1-5-2,-3 1 3,1-5-8,0-2 5,0-3 0,-1 0 0,-3-2-1,-1-1-3,-1-3-3,-8-1 3,0-1-8,-4 4-1,-3-2-2,-4-2-2,-4 4 2,-3 1-9,-3 1 2,0 4-7,-5 1-4,-3 6 9,-1 1-8,-1 3-2,-2 6-3,5 1-2,-4 6 7,9 1-6,-1-1 0,5 4-4,1 2-3,3 2 0,4-3 3,1 6-1,6 1 7,3 1-4,8 4-1,4-3 5,3-1-1,3 3-3,11 1 8,2-3-5,2 2 7,-2-2-8,1 0 3,-3 2-3,-9-3 2,-1 0 3,0 6-4,-1-4-3,-4 3-5,-3 3 12,-4-2 0,-2 1 0,-4 2 3,-4-4 0,-2 3 1,-2 5-2,-2-12 0,0 1 2,-2-1 5,-1-1-5,0-3 0,2 2-9,0-5 7,0 1-5,-1 0-28,3-5-49,-3 1-50,4-2-61,-2-2-55,0 0-262,3-3-547,-4 1 242</inkml:trace>
  <inkml:trace contextRef="#ctx0" brushRef="#br0" timeOffset="90018.2857">16086 15083 163,'0'0'150,"-4"3"-7,4-3-13,0 4-9,0-4-16,0 0-2,0 0-5,0 0-1,0 0 1,0 0-2,0 0 5,0 0 6,0 0-3,0 0 9,0 0 6,9 0-11,-5 2-1,-4-2-4,10-5-1,-5 1-4,2 0-5,0 0-7,2-2-4,-1 2-6,-1-4-3,0 0-6,0 5-1,0-7-6,0 3 1,-2-2-8,0 1 3,-2-4-1,1 3-4,-4-3 1,0 3-16,-2-3-3,0 1-9,-4 0 1,-1-4-4,0 6-4,0 1 0,-2 0 1,-4-1-7,3 4-6,-3 2 2,1-3-13,0 6 12,1 2-3,0-2-6,0 2 6,2 3 5,-1 3-4,0-2-5,3-1 2,0 2 0,0 1 4,2 4-11,-1 1 1,2-1-5,3-2 4,1 3 6,1 4-4,4-2 0,1 0 2,5 2 3,3 5 1,-1-2-2,5 0 13,-2 0-5,1-1-7,0 3 1,-1-4-5,-1 1 2,0 0 2,-6-2 0,0-1-5,-2-1 2,-1 1 5,-2 1 1,-1-5 2,-3 1-1,-3-4 7,-1 1-6,-3 7 0,-4-4-3,-2-4 5,-5 3 3,-2-2-11,5-3 8,-1-2-7,-3 0 6,4-7 7,-3 2-6,8 2 7,0-4 4,2-5 5,-1 3-2,3-5-3,-2-1 3,5-1 16,2 1-21,1-8-1,1-1-7,5-4 3,1 7-11,3-7-8,1 8-13,3-3-19,3 0-23,0 1-21,0-1-25,0 4-27,1 3-40,-2 4-29,5 3-35,-1-3-221,2-1-498,-1 1 221</inkml:trace>
  <inkml:trace contextRef="#ctx0" brushRef="#br0" timeOffset="90305.856">16413 15112 129,'0'0'237,"2"-3"-6,-2 3-9,0 0-16,-10 11-7,4-5-14,-5 5-21,-1 3-14,-2 5-15,2 1-3,-1 3-5,3 0-20,0 0-6,3-6 1,0 9-21,3 1-6,1-11-7,3 0-2,-1 1-18,2-5 8,-1 3-5,4-7-4,1 0 7,-3-3-14,3-1 16,2 3 8,-2-7 15,4-1 20,-1-1-2,1-3-8,1-5 8,2-4 0,2-5-19,-5 2-4,2-4-7,-4 3-2,0-1-1,0-5-7,-3 8-10,-1-3-2,-1 0 3,-4 2-17,2 0-4,-3 0 0,-1 1-4,0 8-13,-2-2-19,1 0-24,-4-2-34,2 5-47,-1 0-37,-2 7-55,2-3-70,0 3-47,-2 3-207,3-3-573,3 3 254</inkml:trace>
  <inkml:trace contextRef="#ctx0" brushRef="#br0" timeOffset="90811.9386">16607 15193 60,'10'-1'165,"3"-4"7,-2-1-5,3 1 1,-4-1 6,3 2 8,-2-1 6,0-4 3,2 1 12,-3-6-22,-2 4 0,1-3-9,-3 1-10,-1-3-5,2 1-14,-3 0-8,-1-1-19,-1-2-1,-4 8-9,2-9-9,-3 7-8,-1 1-25,-3 0 5,2 3-11,-7-1-7,2 4-6,-4 2 4,3 1-15,-4 4-6,3 4-6,-2 1 3,4 2-5,-1 2-5,5-1-3,-2 3 1,2 3-2,2 1-9,1-1 7,3 9-3,0-1 1,3-7-2,4 11 4,3-4-8,0-3 2,2 5 3,-2-4 0,4 4-2,-1-4 5,-2 0-6,-1 1 0,-2-10-2,0-1 4,-1 2-13,-4-4 10,-1-1 0,1-2 3,-3-2 5,0 1 10,-1-2 4,-5 3-9,0-6-1,-4 1 9,-5-3-5,1 0 7,-3-5-4,-3 2 5,4-2-3,2 4-4,-1-7-1,3-1 26,-1-2-30,6 4 11,0 3-9,1-7-3,2-1-2,1-2-13,3-3-17,3-2-36,4 3-47,3-7-44,1 8-45,6-6-46,5 1-43,-3 1-23,-1 5-191,2 3-536,1-5 238</inkml:trace>
  <inkml:trace contextRef="#ctx0" brushRef="#br0" timeOffset="91106.0643">16915 15079 264,'2'-1'328,"1"-2"0,0 1-5,-1-2-28,3 1-7,-2 3-26,1-4-22,7 0-26,-2 3 2,1 1-40,4-3-19,1 8 8,-4 1-40,2 4-15,-3-2 0,-3 2-9,0 6-9,-3 1-14,-1 8-4,-10 1-10,0 1-3,-3 5-13,-4-9-4,1 4-1,-1-5-3,3-1-4,4-6-5,1-7 1,1 0-5,0 1-4,3-4-5,0 1 0,2 0-3,2-4 12,2 2-21,2-1 11,7 5 7,3-9-8,1 1 12,7-2-10,0 0-14,-2-8 11,2 9-8,-1 0-1,-2 3 5,-5-4-24,-4-1-21,2-1-27,-5-1-37,-1 1-30,2 0-24,-4 0-29,-2-1-26,-1 2-16,1-2-19,-4 1-3,0-1-23,0-1-195,-5 3-500,-1-5 221</inkml:trace>
  <inkml:trace contextRef="#ctx0" brushRef="#br0" timeOffset="92154.4147">13745 13733 19,'0'0'130,"5"4"4,-5-4 2,0 0-4,0 0 19,12-7 8,-8 2-1,5 1-6,-1-1 4,4-6 0,-4 6-1,2-8-2,0 3-13,-2-2 7,4 2-12,-5 1-3,0-3-2,-1 4-5,-1-4-8,-2 2-4,0-2-9,-2 0-7,-1 3-6,0-4-10,-1 5-10,-4-3-9,2 4-6,-2 3-4,-4-4-6,1 3-8,-3 2-8,-2-1-6,-1 3-1,0 1-17,1 1 18,-1 3-2,1 2-4,3 1-5,-1 0 4,4 0-9,0 4 0,2 2-9,0-1 3,0 3 1,3-1 0,2 3-1,2-2-4,3 4 2,2 4 2,5 0-2,2-3 4,4 3-2,0-1-2,1-2 3,-1-1-9,3 1 12,-3-3-5,1 0-2,-4-5 5,-4-3-4,-1 1-1,-3 0 1,0-3-2,-1 0 8,-5-2-10,-1 2 9,-1-2 4,-5 2-2,-4-2 2,-4 3 14,-1-4-13,-4-4-4,-3-2 7,5-1-5,0-1 3,3-4 2,-3-1-3,6-1 1,-2 0 11,6-2-8,-3-5 0,6 3-2,0-2-1,4-2 0,0 2 4,3 1 1,2 0-11,2 5-1,3-5-2,0 0 1,4-2 4,0 4-11,1 3-9,4-2-30,4 1-39,-1 3-39,-1-2-37,6 3-28,-3-2-38,0 0-29,0 3-13,-1-2 3,-5-2-137,-4 3-434,0-2 192</inkml:trace>
  <inkml:trace contextRef="#ctx0" brushRef="#br0" timeOffset="92419.439">14083 13583 1395,'10'-11'-71,"0"5"46,-3-5 35,-1 3 38,-2-2 25,0 3 26,-2-1 24,0 3 10,1 0 5,-3 1-12,2 1-13,-2-1-20,0 4-9,0 0-12,0 0-7,-7 14-5,1 1-6,-4 9-7,0 2-4,-1 5-7,3-2-2,-1 1-3,3 1-8,2 1 3,4-1-1,0-2-3,4-5 0,4-1-1,-1-5-1,0-5 3,1-1 9,4-3 7,1 3 14,3-10 17,-1-6 9,7-6-7,-3 1 15,2-6-6,1-4-1,-6-2-8,1-2 13,-5-3-3,-3 1-13,0 0 3,-5-3-15,-2 10-4,-4-7-8,-4 7-4,-5-4 15,0 9-35,-6-4-4,-2 5 4,-3 4-5,0 4-4,-2 1-2,4 4-7,3 1-28,2 2-28,-1 3-32,2 1-39,4-4-45,0 3-32,6-1-57,1 0-47,3 0-207,4-1-553,4 0 244</inkml:trace>
  <inkml:trace contextRef="#ctx0" brushRef="#br0" timeOffset="92914.7954">14421 13673 164,'-7'0'338,"7"0"-25,0 0-25,0 0-37,0 0-20,3-7-16,-3 7-31,13-9-12,-2-2-17,6-1-12,1-4-2,-1 3-20,-3 1 2,3-2-4,0-3 14,0 0 0,-8 2 1,0 0 14,1 0-4,-3-1-5,0-1-1,-4 0-7,-1 0-9,-2 0-17,-3 2-4,-2 1-19,-2 2-11,-4 2-8,-3-1-8,-6 3-13,1 1 2,-1 2-8,-3 5-8,8 4 1,1 1-7,1-2-4,-2 2-1,3 2-19,3 5 11,1-3 0,1 3-8,2 2-1,3 2 4,2 2-2,0 0-3,3 1-12,7 5 17,1 1 1,2 0 6,1-4-7,6 3 16,-2 0-19,5-2 4,-1 0-2,0-2-11,1 1 8,-2-4-5,-2 0 4,-4 2 9,-5-5-9,-1-6 1,-3 2 2,-3-8 4,0 6-18,0-2 23,-3-3 0,-1 2-2,-7 2 1,-7-2 0,2 3-5,-9-4 9,-1 0-25,-1 1 17,2 0-5,2-2 9,-1-6-2,4 6-9,2-3 8,1 3-2,2-3 4,2-2-3,3 2-6,3 0-1,-2-4-10,2 4-22,4 0-17,-3-1-33,2-7-26,2 3-11,2-4 0,4-1-8,0-1 2,4-5-8,-1 1-21,5-7-19,-1 2-27,-2 0-40,2-3-43,-2 4-230,-1 5-558,-3-3 247</inkml:trace>
  <inkml:trace contextRef="#ctx0" brushRef="#br0" timeOffset="93223.8927">14645 13508 54,'3'-5'276,"-1"0"15,2 0 8,-1 1-15,1-2-21,-2 0-20,3 2-25,-1-1-24,0-1-14,3 3-19,2-1-16,2 0-8,3 4-19,0-1-1,0 3-20,2 5-11,-1-1-7,-2 2-13,5 7 4,-4 2-10,-6-2-8,-1 4-4,-4 0-3,-2 7-7,-2 1 3,-2 0-4,-4-10-8,1 1-4,0 0-2,0-5 7,2-1-6,-1-5-3,2 3-4,-2 0-3,3-6-2,0 1 9,1-2-11,1-1 4,0-2 5,0 0 2,13 2 9,-2-5 4,4-1-6,7-4-5,3-1-5,-2 4 2,2-9-2,-3 6 5,0 4-13,-3-1 1,-5 1 6,-4 3-10,1-3 1,-1 1-11,0 0-13,-6 2-26,-1 0-24,1-2-32,-1 2-33,-3 1-39,7-1-39,-7 1-26,6-2-54,-6 2-206,4 4-535,-1-1 236</inkml:trace>
  <inkml:trace contextRef="#ctx0" brushRef="#br0" timeOffset="95043.7411">20943 12801 209,'-6'-5'244,"2"-2"-10,1 5-19,-1-5-18,4 4-21,-3 1-20,3 2-16,-3-3-14,3 3-17,0 0-21,0 0-5,0 0-5,0 0-5,6 12 0,1 2-2,11 9 0,11 6 7,4 7 4,17 19 6,6 4 8,6 4 0,4 1-2,3 5-9,2 8 3,-1 7-1,3-8-6,-1-1-7,3 4-1,2-4 0,-1-4-3,0 1 0,3-1 0,-3-1-6,-5-9-12,-6-6 2,-2 2 9,-4-8-18,-21-13-4,3-7 1,-2-2-2,-4-1-15,-10-8-11,-3-4-2,-1-2-4,-7-1 3,0-5 7,-8-1 12,1-1 29,-3-1 23,-1 0 8,1 1 2,-1-2-1,-3-2 2,4 1-19,-1 2-3,-3 1-8,0-4-5,0 0-15,0 0-2,4 0 0,-4 0-2,0 0-19,0 0 10,3 4-5,-3-4-12,0 0-21,0 0-13,0 0-39,0 0-45,0 0-38,0 0-61,-10-8-52,2 2-55,-5-2-46,-4-8-265,-1 2-672,1-6 297</inkml:trace>
  <inkml:trace contextRef="#ctx0" brushRef="#br0" timeOffset="95556.1461">22361 12925 187,'3'-10'237,"1"0"-11,-2 4-9,0 1-17,1 0-23,-3 0-14,3 2-22,-3 1-14,0 2-13,2-5-17,-2 5-13,0 0-13,0 0-1,0 0-8,-16 20-9,-1-2 0,-14 13-12,-1 4 2,-16 25-2,-3 2-5,-2 5 2,-8 5-2,-4 15-4,-1 1 1,-6 3-5,3-7 0,-4 11-1,11-6 3,4-8 3,6 0-2,2-9 15,5-4-2,5-3 2,13-20-5,2-4 4,-2 1 2,3-3 4,3-1-8,4-9 8,3 0 3,1-5-6,2-9 0,-2 6-6,2-5-4,4-3 1,0-4 2,3-1-8,-2 1-1,3-2 4,2-3 6,-2 1 9,0 0 11,2-1 34,0-2-33,-1 1 12,2-3 1,-3 4-8,3-1-4,0-3 0,0 0-9,0 0 3,0 0-9,0 0 1,0 0 4,0 0-11,0 0 7,0 0-8,0 0-2,-4 3 4,4-3-7,0 0-3,0 0-7,0 0 3,0 0 7,0 0-11,0 0-8,0 0 4,0 0-5,0 0 5,0 0-14,0 0 3,0 0-22,0 0-15,0 0-54,0 0-58,4-13-51,-2 11-64,1-8-73,1-2-71,0-1-203,0-5-649,3-8 287</inkml:trace>
  <inkml:trace contextRef="#ctx0" brushRef="#br0" timeOffset="96408.3927">20684 12380 105,'0'0'201,"0"0"-9,0 0-3,0 0 7,0 0-9,-2-3-12,2 3-15,9-12-9,-2 3-10,4-3-5,6-7-5,0-1-3,1 1-7,-1-3-7,-3-1-7,0-3-7,-2 2-14,-1 0-2,-3 0-4,-1 0-1,-4 6-3,0 0-8,-2 1-7,-1-1-4,-4 2-16,1 5 0,-3-2-3,-5 1-9,0 4-8,-3 3 3,0 5-7,-6 5-3,-1 3-5,1 4 2,2 2-7,4 1-1,3 1 3,4 3 0,0 2-8,4 7 1,7-1-1,3 0 2,7-1 0,3 3-1,9 6 2,-5-9-1,1-2 0,8 5 0,-12-5 3,0-6 0,-3 4-7,-3-8 5,-2-2 2,-5 0-1,1-7 3,-2 2 1,-4 1 4,0-2 2,-7-2-8,-1-1 7,-5 3-3,-2-4 4,-1-4 2,-5-2 7,3-1 12,2 0 9,-2-6-2,0-1 2,5 3 13,3-4-18,4 4 3,0-5-1,2-1-4,4 0-3,6-3-9,4-6 6,4 3-22,7-1 5,-1 4-2,0-4-23,1 2-31,0 2-41,0 2-39,-1 4-42,1-5-56,0 2-32,0-2-33,-1 1-176,-2-1-501,2-1 221</inkml:trace>
  <inkml:trace contextRef="#ctx0" brushRef="#br0" timeOffset="96690.2847">21095 11991 172,'11'-11'143,"-4"-1"12,-1 2 14,1-1 5,-3 5 14,-1-3 6,-2 5-10,2 0-6,0 1-24,-2 0-17,-1 3-21,0 0-18,0 0-4,0 17-10,-4-1-8,-3 9 1,-1 4-4,-1 2-2,2 1 2,-1 1-5,-1-1-7,2 3-4,0-5-7,3 2 1,1-3-20,3-4 9,0-9-3,3-1-6,-3-3 5,4-2 8,-4-4 6,3-1 24,4-2 23,1-3 4,5-3-4,3-6-9,6-4-7,1-5-11,-1-1-1,-2-6-6,1 4-6,-4-3 0,0 2 3,-4 1-10,-3-1-15,-2 5 19,-5 0-20,-3 5 8,0-4-10,-6-2-4,-1 5-5,-4 0-10,-6 1-10,0 1-17,-3 1 5,-4 5-24,3 3-26,-1-1-25,6 3-29,-2 3-47,5 2-32,0 0-41,2-1-35,4 3-55,0-5-162,7 3-524,-3-2 232</inkml:trace>
  <inkml:trace contextRef="#ctx0" brushRef="#br0" timeOffset="97237.4717">21392 12043 24,'7'0'158,"3"0"-11,0-2-19,0 0-10,-2 0-18,2 1 2,0-3 2,-3 3 17,3-1 14,-6 0 14,3 0 12,0-1 1,0-1 0,-2-1 1,3 0 3,-1-5-5,-1 1-12,-1-1-7,4-1-4,-4 0-13,2-5-6,-2-1-12,0 3-12,2 0 4,-3 3 0,-1 1-7,-3-2-3,3 3-16,-3-2-3,0 1-5,0 3-16,0 2-1,-3 2 0,0-3-12,-1 3-4,-3-1 2,-3 4-15,-1 3-4,0 1-4,-3 3 6,0 3-4,1-1-7,-1 1 5,1 2-2,2 3-6,1 1-1,0-2 1,3 2-10,-3-4 12,6 3-6,1-1-1,3-3-1,0 3 4,7 3 2,-1-2-5,8 5 8,3 0-3,1-2 3,3-3 0,1 5-5,0-3 2,2 0-2,-3-3 6,3 3-4,-4 0-2,-4-1-1,-1-5 13,-4-2-17,-4 1 13,0-3-13,-2-2-3,0 3 11,-4-2 2,-2 1 5,-7 0 5,-5 2-6,-3-2 2,-9 2-2,-3-1 3,-2-1-15,4-2 11,-1-5-1,4 0 0,-2-3 8,9 3 1,-2-1 10,5-6 4,2 1 15,1-1-12,5-7-13,-1 3-1,5-5-3,1-3 3,2-1-9,4-8 0,5 2 21,-1 2-27,4 2-3,-1-2-4,-2 5 1,-1 5-6,1-2-24,-1 5-34,-1-1-28,-1 0-27,3 2-44,-4 0-48,3-3-72,-1 6-309,-2-2-641,1 3 284</inkml:trace>
  <inkml:trace contextRef="#ctx0" brushRef="#br0" timeOffset="97580.0374">21740 11867 3221,'4'-4'55,"-4"-1"-43,3-1 16,1 1-25,-1 1 10,0 0-6,1 1-9,3-4 5,7 4 3,-1 2-3,4 1 4,-2 1-2,2 2-2,3 1-3,1 4 1,-4 5-1,0 1 0,-4-1 0,-3 2-4,-2 2 9,-2-2-5,-1 4-2,-5-4 5,0 3 0,-5 0 8,-1-2-5,-1 1 1,-3-1-4,3-2 6,-3 1 2,3-8 1,4 0 1,-1-4 8,0 2 10,2 0 0,1-3 3,1-2 11,-3 5 11,3-5-1,6 4 0,2-6-4,9-2-1,6-1-3,4-4-6,1 5-9,1-3-1,10-2-8,-10 1 7,-5 2 18,4 0-27,-6 3 4,-2-1-13,-3 3 8,-7-4-3,-2 3 6,2 0-15,-7 0-9,4 1-16,-4 1-25,1-3-41,-4 3-45,3-1-56,-3 1-61,4-1-82,-4 1-210,0 0-582,0-4 257</inkml:trace>
  <inkml:trace contextRef="#ctx0" brushRef="#br0" timeOffset="100918.4247">14483 12776 27,'0'0'122,"0"0"-1,0 0 11,0 0-1,0 0 4,0 0 5,0 0 5,0 0-3,0 0-4,0 0 5,0 0-2,0 0-10,14-5 1,-11 1-12,0 0-7,0-1-2,0 2-5,1-4-8,0 0 0,-1-4-5,1 0-4,-1-1-7,1-2 2,1-1-14,-2 3-2,-1-5-1,-1 2-5,-1 3 6,0-1-10,0 4-6,0 0-7,-1 1-1,0 4-2,0-1-14,-2-3-2,1 6-3,-3 0-12,5 2 3,-12 4-3,0 8-4,-4 3-1,1 0-2,-1 3 0,3-3-2,2-2 0,1 1-2,0 0-1,6-3-3,-1-1 1,0 1-2,2 1-3,2-6 4,-2 3-4,3-4 9,0 0-8,0 2-2,3-3 5,-2 0 8,2-2-6,-3 1 4,5-2 1,-5-1-9,9-5 11,-2 1-5,3-4 10,2-1-6,-3-6 1,4 1-1,0-8 1,-3 7-1,-1 1 2,1-1 9,0 1-9,-6 2-1,1 5 10,-2-1-7,1 6 0,0-6-7,-2 6-2,-1 0 1,-1 2-7,0 0 1,5 5 2,-5 3 7,3 8-7,-3 2 5,0 11-4,0 2 6,0 2-4,-1 3 2,-1 0-4,-1-2 5,1 2 0,1-5 0,-1-1-3,-1-1 2,0 0 3,1-3-3,1-6-1,0-3 5,0-2 1,1-3 0,-2-2-4,2-6 10,0 1 19,0-1 31,0-4 15,0 6 20,0-6 13,0 0 0,0 0-14,9-15-15,-1-2-4,2-4-17,6-3 4,-1 0-4,0 2-6,2-3-15,-4 3 3,2 1-9,-2 0-4,-3 6-5,-1 5-4,-4-3-7,1 4-35,-1-1-45,-2 0-60,1 1-66,-1-1-79,2 1-81,-5-2-265,0 2-669,2-1 296</inkml:trace>
  <inkml:trace contextRef="#ctx0" brushRef="#br0" timeOffset="101395.0649">14800 12588 123,'0'0'149,"-6"-4"-18,6 4-14,0 0-11,0 0-11,0 0-1,0 0 33,0 0 29,13 4 19,-3-4-1,13-2-5,-1 0-12,5 0-10,4-1-14,9-1-16,0-2 2,1 1-10,-3 2-10,-8-4-4,-1 5-9,0-2-8,-3 3-14,-4-3 4,-6 3-8,-6 2-7,1-4 12,-2 1 1,-3 1 3,-1 0 7,-2 1-4,1-1 2,-4 1-8,4-2-16,-4 2-7,0 0-19,-7-6-37,-1 2-25,-5 0-18,-1 0-23,-3-1 4,-2-1-3,-4 0 8,6-3 5,0 5 2,2-2 6,-1 2 9,1-4 3,2 1 5,3 2 9,3-1 13,0 3 17,1-2 10,2 2 8,0-1 0,1 2-4,3 2 1,-3-6 0,3 6-4,7-4-1,3 6 4,-3-2-2,7-2 0,2 6 1,-2 2 1,9 5-1,-2 1-1,1 5 1,-1 3-3,0 1-2,-4-1 5,-4 6-3,-1-6-2,-1 5-1,-6-3 2,-2-5-4,-3-1 8,-1 2-2,-4 0 1,-3-4-1,-6 6-21,-2-3-36,5-5-38,-9 1-48,2-1-37,4-6-46,-1-2-196,0 0-446,6-4 198</inkml:trace>
  <inkml:trace contextRef="#ctx0" brushRef="#br0" timeOffset="101786.0181">15479 12441 89,'3'-7'340,"0"3"-18,-2 0-29,3-1-28,-1 1-30,-3 1-26,3 1-24,-3 2-20,0 0-19,9 5-14,-2 4-17,-2-1-8,2 6-5,2 2-17,1 7-7,-1-2-5,-3-3-13,-2 0 0,-1 0-7,0-1-5,-3-5-4,1 1-5,-2-2-4,2-4 1,-2-2-7,2 1 12,-1-2 3,2 1 25,-2-5 33,-2 5 36,2-5 15,0 0-13,0 0-18,0 0-14,-1-20-3,2 10-15,2-9-9,1-9-10,1 0-2,3 0-13,5 1-8,-2-2-3,2 4-2,0 3-11,-1 8-4,-1-1-7,1 4 6,0 3-12,2 3 9,-1 1-21,-3 5 14,1 4-12,5 3-6,-4 4-1,-2 3-6,0 5 7,1 4 1,-6 1 4,0 0 4,-3 1-14,2-1 6,-4 2-1,0-1-24,-2-9-35,2 0-42,2-1-50,-2-4-53,0-1-53,1-1-42,2-4-35,0 0-265,3-5-650,-2-1 288</inkml:trace>
  <inkml:trace contextRef="#ctx0" brushRef="#br0" timeOffset="102097.0137">15986 12443 30,'2'-11'252,"1"3"-1,-2-2-10,1 4-19,-1 0-22,0 2-28,-1 1-17,0 3-21,4-3-7,-4 3-20,0 0-9,0 0-9,6 9-8,0 0-8,1-5-5,-2 3-5,2 1-10,3-3 5,2 4-6,0-3 1,2-1 4,0-4 11,0-1 12,2 0 6,-3-4 6,2 1 3,-3-2-9,1-1 9,-3-5-3,0 0-2,-3 4-2,3-6-3,-6 5-3,-1-2 0,4 2-21,-7 2 9,0 1 0,0 1-20,0-2-2,0 6-9,-7 0-7,7 0-8,-17 10 12,3-2-12,1 6-5,-5 6-3,3 2-3,0 2-1,4-2-3,1 2 5,5-5-9,1 0-1,3 1-2,2-3 5,1 0-8,1 3-4,6-4 1,2-2-24,0-2-46,3-2-43,6-1-49,3-3-26,3-2-44,1-6-47,1-3-252,-5 0-579,1-7 257</inkml:trace>
  <inkml:trace contextRef="#ctx0" brushRef="#br0" timeOffset="102358.7807">16457 12472 188,'4'-24'194,"-3"0"14,-1 4 1,0 8 12,0 2 9,1-1-6,-1 6-29,0 0-23,0-1-21,0 6-18,0 0-21,0 0-3,10 18-13,-4-3-10,4 12-4,3 1-1,2-1-13,2 1-4,3 11-10,-5-9 4,7 11-8,-6-16-1,2 0-6,-2-1-4,1-2-2,0 3-3,-6-13-1,-1-2-7,0 2-20,-3-7-41,-3-1-77,-1-5-92,-3 1-280,-2-11-524,-3-3 232</inkml:trace>
  <inkml:trace contextRef="#ctx0" brushRef="#br0" timeOffset="102636.9494">16599 12425 159,'-3'-8'210,"3"6"-22,-1 1-22,1 1-14,0 0-8,0 15-11,-2-1 4,-2 6 4,-1 6 1,0 4-2,-5 1-17,-1-2-8,2 2-13,-3 0-12,2-1-5,0-4-6,-4 3-10,7-7-8,-1-4-32,1-2-46,1-6-55,2-1-37,0-4-53,2-1-190,2-3-379,0-1 168</inkml:trace>
  <inkml:trace contextRef="#ctx0" brushRef="#br0" timeOffset="102914.8201">16913 12221 118,'11'-24'329,"-4"7"9,-1 4-9,-2 4-32,1-1-36,-3 5-25,1 3-30,-2-1-28,-1 3-10,0 0-9,-8 26-21,1 2-14,0 3-8,-6 13-11,1 1-1,0 1-20,5-11-11,0-3-12,3-2 0,1 2-6,6-3-8,0-2-8,1-6 3,0-5-2,1 2-1,1-3-7,2-6 1,2 3 5,-2-5-20,3 0 8,1-4-5,2-3-10,-1-4-34,2-2-46,0-5-46,-1 1-31,2-9-54,-5 6-36,-1-4-16,-3 0-32,-3 1-150,-4-1-470,-1 0 208</inkml:trace>
  <inkml:trace contextRef="#ctx0" brushRef="#br0" timeOffset="102931.8342">16981 12400 109,'-9'-5'166,"7"2"9,-3-2 25,2 3 1,1-1-3,2 3-6,0-5-6,0 5-8,12-6 1,5 1-17,7-1-5,7 2-17,6-1-10,2 2-11,-10 2-15,-3-2-7,1 6-11,-4-6-10,-2 3-14,-7 2-37,-4-2-74,-1 1-74,0-1-81,-5-1-224,-1-1-464,-3 2 206</inkml:trace>
  <inkml:trace contextRef="#ctx0" brushRef="#br0" timeOffset="108225.785">14903 13433 34,'0'0'37,"2"-8"-2,-2 4 4,2-1 9,-2 1 1,0-3 4,3 6-2,-3-4 14,0-3 5,0 4 2,0 1 2,0-3 0,0-2 2,3 3-19,-3-2 6,0 2-3,0-2-5,0 1 2,0-2-3,0 2-9,0-4-3,-3 1-2,0-1-3,3 0 1,-2 0 4,0-1-1,-1-1-2,-1 4 0,-2-1 1,2 0-4,-4-2-8,-1-1-10,-1 0 6,3 3-4,-4-1-4,-2 1-1,2-1 2,-6 0-2,-1-3 0,1 6 0,-3-2-1,-1-1-8,4 1 3,-4-1-1,-3 1 2,3-2 9,0-1-1,1 3 5,1 2 1,-3 0 9,8 1-6,0-3-5,0 6 3,2-2-7,-1 3 0,-1-5-2,1 5 1,-1-2-7,0 2 2,1 0-3,-4 0 2,3 1-7,2-1 8,-4 2-8,-1 2 0,0-1 1,-4-2-5,7 2 2,-3-1 2,-4 1-1,1 0 2,3-1-3,-4 3-1,4-2 3,0 2-1,-4 0 7,6 1-7,-7-1-5,3 4 7,2-2-3,3 2-2,-1-1 3,-7-1-3,3 4 7,3-5-7,2 1 1,-3 5-2,3-3 1,0 4 1,1-2-2,-1 0 1,2 3 4,-2 0-6,1 1 7,-3 4-5,2-7 0,0 8-3,0 0 6,-1 1-3,2-2-2,-2 4 1,3-1 3,-2-1-1,0-1 2,1 5-6,1-4 3,1-4 2,0 0 0,3 2 0,-3 0-1,1 2 1,-3 3 0,3-8-2,3 1 0,-3 1-1,3 0 1,-1 8 1,2-9-1,-1 2 0,2 1 5,-1-3-4,0 14 3,-1-10 2,3-2-4,1 7 0,-1 3 3,0-8-3,0 7-1,-1-1 0,4 2 2,-2-1 7,3-6-5,-1-2 4,2 9-3,-1-2 2,2-1-3,-2-5 3,2 8-1,3-8 3,-3 6 0,0-6 4,2 7 0,-1-3-6,-2-2 3,4-3-2,-3 7 0,3-6 2,-3 0 3,3 7 0,-3-8 3,1 7 2,0-8 2,1 1 8,-1 0 2,1 2 1,2 4 2,1-7 2,1 11 0,-1-10 2,5 2 1,-1 3 1,2-1-6,2-1 6,-3 1-3,4-2 0,1-1-2,0-1-2,2 1 6,0 0 0,-2 0-4,3-2 0,0-2 3,2 2-4,0 2-6,1-6 3,1-1-5,0-1-1,4 1 1,-5 1 0,2-4-2,-1 3-4,2-2 2,0-5-3,2 1 1,1 5 7,-1-2-21,-2-1-1,3 0 0,0-1 1,-5 0 11,2-5-13,0 3 0,3-1 13,-6 0-9,4-1 6,0-2 0,-3-1 0,-2 2 13,2-4-14,0 4 1,0-4 6,2-1 2,-4 1-8,-1-2 12,5 1 4,-2-2-2,-2-3 6,1 1-4,2 2 6,-1-6 0,1 1-14,-1-1 23,1 3 5,2-5 1,-3-4 4,0 3 17,2-1-5,-4 1 0,3-7 4,1 3 0,-4-2 3,-1-1-4,2 4 6,-3-2 3,-1-3 3,-1 5 13,-2-3-10,-2 1 6,-1 0-4,-2 7 6,-2-3 0,4-3-4,-1-3-5,-5 3-11,3-5 4,-2 9-7,2-10-2,-1 0-9,-1-2-2,2-2-6,-3 0-4,2 1-4,-1-2-4,0 1-1,0-2-6,-3 0 2,2 4-6,-3-1 6,1 1 1,-3 6-3,0-5-1,4-1-4,-6 2 4,0 5-2,-3-5-9,1 5 3,1-7 2,-3 1-8,-1-5 1,1 5-5,0 5 4,-2 3-5,1-8 4,0 1-3,0-2 3,-3 4-5,3-3-3,0 7 0,-1 0-5,-1-1 9,0 1-7,0 2-1,1-1 2,-2 0-2,-1 4 7,2-1-6,0 0-7,-3 0 5,3 3-3,-3-1 0,1-1-4,-2 3 1,2-2-1,-1 3 3,1 1-2,-3 0 3,1-4 0,-1 3-2,1 0 3,0-2 0,-2 2-11,0 1 14,-1-2-5,2-1 2,0 3 0,-3 0 4,2 0-6,-1 3-2,0-5-3,1 3 3,-1-3 8,0 0-7,0 2-1,0 2-9,1 1 11,-1-2 2,4-1-7,-4 2 7,3-1-12,1 3 10,2 0 2,-1 1-4,2 0 1,-1-1 17,1 2-21,4-1 3,-4 1 2,3 2-4,-2-3 1,3 3 3,3 0-4,-7-3-7,4 2 7,3 1-1,-4-5 2,4 5-2,0 0 3,-6 0 1,6 0 0,0 0 0,-4-2 1,4 2 2,0 0-4,0 0 1,0 0 0,0 0 2,0 0-1,0 0 1,0 0-3,0 0 11,0 0-9,0 0 4,0 0-8,-4 4 6,4-4 6,0 0-9,0 0 2,0 0 0,0 0 0,0 0 1,0 0-1,0 0 1,0 0-8,0 0 7,0 0-2,0 0-1,0 0 4,0 0-2,0 0 1,0 0-1,0 0 4,0 0-9,0 0 8,0 0-3,0 0 3,0 0 0,0 0-5,0 0 0,0 0 8,0 0-6,0 0-5,0 0 4,0 0 2,0 0 2,0 0-2,0 0 0,0 0 3,0 0-3,0 0-8,0 0 2,0 0-45,0 0-43,0 0-43,0 0-42,0 0-62,0 0-45,0 0-66,0 0-53,0 0-53,0 0-290,21 3-808,-5-4 358</inkml:trace>
  <inkml:trace contextRef="#ctx0" brushRef="#br0" timeOffset="115838.5538">22109 11742 66,'4'-11'107,"3"2"-5,-2-3 18,0 2-2,0-2-5,0 0-3,-2-2-10,0-1-8,-2-3-6,-3-2-10,0 4-15,-4-4-9,1 5 3,-8-8-10,-1 2-5,-3 0-1,-3 1-7,-1 2-21,-3-1 14,-1 2 3,-9-5-12,10 6 6,-3 4-1,-11-6-8,13 8 5,-13-3-4,8 4-6,-12-4-1,4 5 5,-3 2-6,3 3-9,0 3 12,-3-3-3,3 3 1,0 3-3,-1 3 1,-1-3 3,11 2-3,-9-1 2,8 2-4,-1 0-17,2-1 25,-9 6-10,8-5 3,-11 4 0,0 3-3,2-1-4,2 1 11,9-2-7,-10 4-1,-3 1 6,0 8-5,3-10 5,3 0 1,-4 3-3,12-5 2,-8 9-4,9-8 4,0-1-2,0-1 9,2 6-5,0 1-5,4-4 0,-5 1 6,5 2 0,-2 1-10,2 1 12,-1-1 6,4 4-11,0 2-3,3 3-4,0 0 9,0 2 4,3 0-3,1 0-4,0 0-7,3-2 7,0 4-2,0-2-3,1-2 11,2-1-14,1 1 8,2 0 2,-2-1 3,3-7-3,0 8 4,3-8-5,1 5-5,2 1 2,-2 0 9,0 3-1,5-4 2,1-1 0,-1 0-4,4 1 6,-2 0 0,1-1 0,3 0 6,5 1 1,-2-1-4,-1 0 0,1-1-5,-1-3 4,3 6-4,-2-6 3,2-2-2,0 0-3,-1 0 0,5-3 1,-1-1-2,-1 1 1,2-1 2,0 1-8,0-5 5,-2 2-1,1 2 1,0 0-3,-2-1 2,2-3 2,-2 0-3,1 1 0,-1 1-10,-1-4 9,4 0 4,-3 0 4,3-2-7,-4-3 1,2 6 0,1-6 0,-1 3-2,2-3 0,-4-1 2,5 3-4,-3-4 2,2 3-3,-1-1 0,1-1-2,0 0 8,0 0-3,2-3-1,-2 4 2,0-2-3,1 3 4,-3-4 3,1-1 2,-2 0 11,3-1-9,-1 1 1,-1-4-3,-2 4 3,2-3 0,-5 3-3,3-6-2,1 4 0,-3-1 4,4-1 0,-7 2 0,6-1 4,-5 0 7,2 0-3,0 0 1,2-2-5,0-2 6,2 1-4,-2-3 6,-2-2-5,2 4 3,-5 0-4,5 1-4,1-4 0,-4 3-5,-1 1 0,4-2 5,-6 3 4,1-2-3,-1 3 9,0-3 6,0-1 6,0 3 10,-1-3-6,0 0 0,2 0-1,2-6-5,-6 4 2,6-5-12,-1 0 2,-3 4-4,2-5-3,-1 0 2,0 4-5,-4-1-2,4 3-1,0-5 4,-4 3-8,4 2 1,-3-3 2,1 0 9,0 2 11,-2 2-1,0-1 2,-3-3-4,4 1 5,-2 0-4,-1-1-4,0 1-2,0 2-6,0-4 6,2 0-8,-3 2-1,0-1 0,-1-1 14,-2 3-15,3 4-1,-1-7 0,-1 2-6,0 0 3,0-2-2,-2-2 2,3 3-7,-5-1 0,3 1 2,-1 0 0,1 0 4,-1-2-9,0 1 3,0-1 3,-2 0 0,1 1-5,-2-2 10,2-1-12,0 1-1,-2 0 5,-2-1-4,1 3 3,-2-3 4,2-2-7,-2 3-2,0 0-2,0-2 7,-4 3-1,3 0-5,-3-2 3,0 1-8,-3-5 4,0 3-6,-4-1 6,7 5 1,-3-5 6,-5 0-3,2 1-7,0 3 1,1 2 8,-3 0-14,3 2 8,-1-1-2,2 1 3,-3 1-3,1-1-3,0 1 7,-2 3-4,5 0 2,-4-3-1,3 2 1,1 4-4,2 0 5,0 1-1,0 0 1,1-1-4,1 2-2,2 3 6,0-2 8,0 1-5,0 0-6,4 2-1,-5-4-7,4 1-25,1 3-25,-7-2-32,7 2-26,-5-1-22,1 1-24,-4 1-25,-2-1-23,0 0-28,-4 5-28,0-3-193,-8 0-499,-1 0 221</inkml:trace>
  <inkml:trace contextRef="#ctx0" brushRef="#br0" timeOffset="117086.9266">3339 12984 2475,'-7'-13'-10,"-3"0"23,2 1-18,2 5 21,2 1-10,2 0-16,-2 4-3,4-1 1,0 3 6,0 0-3,0 0-1,4 15 2,1-5-1,2 7 2,-2-1 9,1 1-6,1 0 0,0-2 0,-1 2 2,-1-3-1,-2-8-1,0-2 1,0 1-2,0-1 34,0 1 41,-1-5 43,1 0 22,-3 0 2,0 0-8,10-9-12,-3-5-19,3-3-5,4-4-13,1-4-5,2-1-12,3 0 4,0-3-11,4-7-8,5-3 0,-2-2-8,1 3-8,6 1 6,-6 0-8,0 2-7,-6 10-1,-3 4-4,1-1-3,-6 1-10,0 11-4,-4 0-31,-4 3-25,-3 4-31,2 0-33,-2 1-34,-1 0-32,-2 2-25,0 0-53,-6 17-215,-7 2-518,-3-1 230</inkml:trace>
  <inkml:trace contextRef="#ctx0" brushRef="#br0" timeOffset="117456.1861">3234 12978 158,'0'0'219,"0"0"-27,0 0-20,-2 5-20,2 1-15,0 5-10,2 8-13,3 8-13,-2-1-8,0 3-5,2-3-14,4-1-6,-1 1-9,-2-3-6,-2-4 3,3-5-13,0 3-4,0-4-4,-2-4 2,-3 1-1,3-4 12,-1-1 5,-1-2 23,1 0 13,1-1 13,5-4 10,3-4-1,5-5-3,2-6-7,14-7-11,0-3-9,4-7-3,-2 3-9,25-13-5,-1-2 0,-16 17-7,18-9-6,-19 16-7,-1-3-1,-3 4-4,-11 4 0,7-2-11,-11 8-1,0-2-2,-4 1 1,-6 6-5,0-2-7,-1 1 6,-6 2-6,0 1-3,-3 4-7,0-2-17,1-1-32,-3 1-32,1 1-42,-3 1-62,5-4-56,0 2-49,1-1-182,1-2-506,0 5 224</inkml:trace>
  <inkml:trace contextRef="#ctx0" brushRef="#br0" timeOffset="118122.6576">5763 13104 35,'-10'0'190,"0"0"-21,2 1-9,4-1-12,0-1-17,4 1-8,-6 0-16,6 0-14,-6 0-8,6 0-10,0 0-3,0 0-2,0 0 5,0 0 6,18 0 14,-5 1 3,8-2-2,3 1 0,5-3-6,11 3-3,0 5-7,2-7-15,3-1 8,2 3-7,2-2-6,0 2-5,19 0-8,-20 2-5,0 1 2,-3-1-9,3 0-3,-5 3-2,-3 0-4,-11-5-2,0 0-7,-3 4 0,-5-1-1,0-2 4,-5-4-6,-7 5-1,2-1-3,-4-2-1,-2 3-3,1-2-13,-4 1-14,-2-1-20,0 0-33,0 0-25,0 0-35,0 0-19,-23-2-31,6-2-21,-4 5-139,-6-1-372,-1 4 165</inkml:trace>
  <inkml:trace contextRef="#ctx0" brushRef="#br0" timeOffset="118475.9083">5745 13295 148,'-4'2'177,"4"-2"-23,0 0-4,0 0 13,0 0 0,28-2-1,-6-1-6,4 0 0,5-1 1,11 2-6,-1-1 2,1-2-17,3 2-5,3 4-8,0-3-7,0-1-11,21 3-9,-20 0-7,2-2-11,-3 4-9,-2-2-5,2 0-8,-4 3-1,-6-2-12,-10 0-3,0 1-3,-5 1 2,-8-3-5,1-2-3,-6 3-1,-2-1-2,-2 1-2,-2-1 0,1 0 0,-5 0-2,5 0-2,-5 0-5,0 0-9,0 0-15,0 0-33,0 0-41,-14-5-37,4 5-41,-4 2-53,-10 0-58,-3-1-156,-1-2-461,-17-3 204</inkml:trace>
  <inkml:trace contextRef="#ctx0" brushRef="#br0" timeOffset="118994.2754">4205 13287 123,'-3'-2'173,"-1"0"-10,0-1-17,0 1 0,4 2-9,-6-3-3,6 3-8,-4-4-6,1 4-6,3 0-6,0 0-11,-4-3-3,4 3-4,0 0-9,0 0-2,-4-2-1,4 2-9,0 0-3,0 0-2,0 0-6,0 0-7,0 0 0,0 0-4,0 0-3,0 0 3,18-3 3,-7-1 3,9-4-3,8 4-4,12-4-2,0 3-3,7 1-1,23-4-5,-22 3-8,26 5 0,-8-1-1,-17 2-9,0 2 2,-2-2 4,2 5-6,-4-4 2,2-1-7,-8 3-3,-15 1 0,3-3-9,-3-1-5,-10 0-17,0 1-3,-6 0-3,1-2 5,-5 0 1,-1 0-1,-3 0-15,0 0-18,0 0-37,0 0-18,0 0-32,-23 3-21,8-2-22,-8 2-170,1-3-385,-1 0 171</inkml:trace>
  <inkml:trace contextRef="#ctx0" brushRef="#br0" timeOffset="119392.558">4243 13418 226,'-4'3'244,"0"-3"-19,4 0-31,-3 0-20,3 0-19,-4 2-16,4-2-13,0 0-13,0 0-9,0 0-14,11 7-7,-4-3-5,7-3-3,6-1-4,4 0-1,3-1-5,12 0-1,5-4-7,-1 0-3,7-2 8,17-5-23,-20 9 1,2-7-8,20 1-1,-18 2-2,18-2-2,-21 1 1,0 4-5,19 0 1,-20 4-7,-4-2 3,-2 0-7,-11 0 4,-5 1-4,-1-2 0,-7 2-8,-4 0 7,-3 2 1,-2-4 11,-1 3 32,-3-2 25,1 2 16,-5 0 13,5 2 5,-5-2-5,0 0-17,6-2 3,-6 2 10,0 0-29,0 0-11,5-1 7,-5 1-27,0 0 3,3 3-21,-3-3 24,0 0-24,0 0-4,0 0 6,0 0-19,0 0-21,0 0-14,0 0-20,5 2-30,-5-2-32,0 0-24,0 0-40,0 0-75,0 0-61,0 0-216,0 0-565,-13-6 250</inkml:trace>
  <inkml:trace contextRef="#ctx0" brushRef="#br0" timeOffset="120191.123">7741 13312 95,'-4'0'202,"4"0"2,-9-1-10,6-1-8,3 2-16,-4 0-10,4 0-20,-3-3-14,3 3-15,0 0-4,0 0-16,0 0-6,0 0-3,25 0 3,-2 3-6,1-3-6,16 0 0,0 0-2,2-2-8,5 4-5,21-5-7,1 1-1,2-2 1,4 1-7,4 0-9,0 2-4,1 0 2,3 2-2,-5-2-6,0-3 0,0 5-7,-2 0 5,0 1-4,-4-4-2,-1 2-1,-23 2-5,0-2 2,1 0-2,-1 0-5,-3-2 7,-3 2-2,-13-2 0,-2-1-4,-1 3-2,-11 0 6,-2-1 0,-3 1-2,-3-1-1,-2-2-1,-3 1-17,-2-1-21,0 3-33,-8-7-31,-3 5-26,-11-5-29,-2 2-30,-6 2-36,-9-1-150,-2 2-395,-1-2 175</inkml:trace>
  <inkml:trace contextRef="#ctx0" brushRef="#br0" timeOffset="120630.4341">7659 13379 177,'-4'1'184,"4"-1"-13,-7 0-11,4 3-16,3-3-14,0 0-12,-4 1-18,4-1-4,0 0-11,0 0-6,0 0 12,0 0 13,0 0 9,14 3 6,-1-3-3,1 2-3,8-2-5,6 0-8,10-2-3,5-1-5,2 2-9,1-2-7,5 1-5,-2 2-5,23 1-7,0-1-2,-2 5-7,2-2 0,4 1-7,0 4-4,-3-6 0,-1-2-3,3 3-4,-3-3-4,1 0-1,3 5-1,-4-6-3,0 1-7,-2 1 3,-21-2-2,2 2-4,16-1 1,-20 3-1,-2-3-2,-1-7 6,-6 6-4,-8 1-8,-2 0 5,-6-3-1,-5 3 4,-3-1-5,-4 0 1,-1 1 2,-3 0-2,-1-2 0,-2 1 3,2 0-3,-5 1-6,6-1-6,-6 1 0,4-5-11,-4 5-11,0 0-21,0 0-29,0 0-16,-15 0-21,6 0-16,-5 0-20,0 2-17,-8-2-20,-2 0-20,-3 3-19,2-3-129,-4 2-383,-2-2 169</inkml:trace>
  <inkml:trace contextRef="#ctx0" brushRef="#br0" timeOffset="123740.6368">17896 17161 154,'-5'-9'324,"2"-1"0,1 1-9,2 1-11,-2 3-23,1 1-26,0-1-35,1 5-16,0-3-29,0 3-21,0 0-11,6 8-2,-2 1-9,2 11-12,2-2-7,-5 0-10,6 6 6,0 6-50,0-4-9,-1 0-8,-1-11-3,-1 2 9,-2 0-11,3-3 2,-3-7 12,-1-1 16,1 0 33,-1-2 12,1-3 31,2 2 19,5-6 3,3-3-3,9-15-12,12-22-10,18-16-12,2-2-17,1 12-6,-3-26-13,3 2-9,4-12-8,0 7-1,1 5-7,-4-3-12,1 8-5,-10 10 1,-15 20-9,-3 10-3,-7 6-13,-2 1 1,-4 4 2,-6 4-6,-1 8-9,-4-3-11,-2 4-31,0-1-31,0 1-40,1 2-45,-5 2-42,0 0-22,0 0-23,0 0-22,-14 22-33,2-8-47,-9 4-40,-3 4-30,-7 8-202,-4-3-656,1-2 291</inkml:trace>
  <inkml:trace contextRef="#ctx0" brushRef="#br0" timeOffset="124206.9664">17713 17307 181,'-1'-5'275,"1"5"-12,-2-3-18,2 3-17,0 0-20,0 0-21,0-5-15,0 5-6,0 0-21,0 0-5,6 10 9,-5-5-5,2 5-15,1 2 1,5 10-4,-3 2-10,-1 2-6,2 3-2,-1 2-5,2 4-9,1-9-8,-1 2-4,1 6-1,0-7-16,3-2 5,-1 2-16,0-6 5,3 26-14,-4-35-6,-1-1 3,-1-3 15,-1-1-10,2-3 13,1 0 13,2-4 22,4-4 19,8-5 0,2-3-9,12-19-5,17-18-6,0 3 0,1-19-16,1-1-8,1-8 2,1-1-13,1 5-6,2-8-5,0 7-3,-7 4-3,-4 4-6,1 1-1,-19 19-5,3 3-1,-3-1-3,-1 7-2,-11 8-2,-1 1-7,-5 2 0,-2 5 6,1-1-8,-6 9 0,4-3-2,-4 1 0,-1 6-2,0-2-9,-2-3 7,-3 8-14,3 0-12,-3-1-21,1 1-25,-3 3-22,3-5-17,-3 5-18,0 0-21,0 0-4,4 0-12,-4 0 0,0 0-21,-10 16-16,0 0-29,-8 6-36,-3 2-29,-13 7-25,-1 6-229,-20 13-588,14-14 260</inkml:trace>
  <inkml:trace contextRef="#ctx0" brushRef="#br0" timeOffset="124805.3903">17648 17437 98,'3'-13'121,"-1"-5"-5,3 2 11,-5-1 5,4-1 11,-4 2 4,3 6 16,-3 0 2,0 0 4,0 3 4,0 1-2,3 1-10,-3 5-15,0-4-13,0 1-16,0 3-12,0-6-17,0 6-9,0 0-8,0 0-5,7 17 3,-3 0-7,5-1 2,1 11 7,1 0-13,-1 2 9,1 0-10,0-3-3,2 6-14,1-1 5,4 17 2,-1-21-4,-3-1-8,-1-4-5,1-4 1,-4-3-4,0-2-4,-6-3-1,0-6 4,2 0 4,-1 4 23,-2-5 25,0 0 32,1-3 7,-4 0 1,13-11 0,4-11-10,7-15-4,3 0-10,5-8-10,20-26-3,0 1 1,3-5-9,2-4-13,0 3-8,1 2-6,2 9 3,1-4-10,0 19-2,-8-4-12,-13 21 7,-1 5-6,-2-2-1,-2 3-6,-11 8 4,1-1-2,-5 5-3,4 2-6,-6-1 0,-5 3-3,1 1 0,-5 5 0,-1-2 0,0 2-4,-2 0-8,1 0 6,-3 5-3,-1-3-2,1 2-4,-4 1-5,3-6-15,-3 6-22,4-2-12,-4 2-26,0 0-12,3-3-29,-3 3-22,0 0-21,0 0-26,0 0-26,0 11-35,0-11-31,-3 14-52,-2-4-205,-2 5-588,0-2 261</inkml:trace>
  <inkml:trace contextRef="#ctx0" brushRef="#br0" timeOffset="129540.4016">8898 15986 13,'-6'-3'127,"1"1"-1,0 2 17,-1-2 12,6 2 7,-8 0 4,6-2 3,2 2-2,-5-1 3,5 1-13,-3-5-4,3 5 0,0 0-4,-4-2-4,4 2-3,0 0-3,0 0-11,0 0-6,0 0-15,0 0-11,0 0-6,11-3 20,0 2-13,9-1 3,5-2-2,15-1-12,0-1 7,4 2-21,5 1-4,-3-4-10,1 3 0,1 2 0,-1-1-13,-5 8-12,0-5-6,-5 2 3,-10 0 1,-1 1-4,-3-3-2,-8 1-12,-1 2 16,-4-3-15,-1 3-1,-2-3 1,-3 0-11,2 3 11,-4-3-8,-2 0-2,6 0-5,-6 0-26,0 0-27,0 0-29,0 0-42,0 0-23,0 0-40,-17-7-37,7 4-38,-4 0-16,-9 1-190,-4 7-508,3-5 225</inkml:trace>
  <inkml:trace contextRef="#ctx0" brushRef="#br0" timeOffset="130313.4717">8918 16090 19,'-4'-2'195,"1"2"-4,3 0-11,-7 2-26,4 0-9,3-2-5,0 0 19,10 6 13,0-5-1,4 0-7,9-2-11,4 2-10,1 1-15,1 3-14,12-7-11,-1 1-9,0 1-8,-11 0-13,0 2-3,1-2-9,-5-2-3,3 2-3,-5-5-11,-1 3 1,-6-2-8,-6 2-1,-2-1 3,1 0-13,-4-1-15,-1-4-32,-1 0-22,0 2-23,-3-10-14,0-2-11,-4 0-8,-2-8-11,1 1 9,-4-1 7,-1-3 9,0 3 4,-2-1 15,-1 0 22,2 1 15,1 1 30,0 1 11,2 7 27,0 4 18,3 2 13,-1 1 9,2 1 8,0 3-2,1-3-5,2 4-9,-1 4-8,0-4-10,1 3-5,1 2-7,-4-6-1,4 6-10,0 0-2,0 0-4,9 10 2,-2-6-4,4 4-2,6 8 0,0-4 1,2-2 4,1 10-8,4-8 1,0-1 4,0 4-4,1-3 2,1 4-7,-4-4-1,-2 1 1,1-5-7,-5 1 6,-1-1-3,-1-1-1,-1 0 0,-5-2 1,1 0-4,-2 0 7,-3-1-20,2-2 16,-4 3-1,3-5 4,-2 3 5,-3-3-1,4 0 6,-4 0 5,4 4-6,-4-4-4,1 4-5,-1-4 3,0 7-4,-1 0 1,-5 5 2,1 4-5,-4 6 3,-2 8 1,0-2 0,-3 4-4,-2-1 1,2 1-1,1-3-3,1 3 4,-2-3-6,2 2 2,-2-2-2,-2-4 6,4 0-3,-1 0-1,4-3 2,-2-8-1,5 2 1,0-5 0,2 0-2,0-2 3,-1-2-5,1-2 3,1 0-2,2-1 2,-2-1 12,0-1 9,3-2 5,-1 3 12,1-3 10,-3 2 4,3-2-10,-3 3 16,3 1 2,0-4 6,0 0 8,0 0 9,0 0-18,0 0-2,0 0-8,0 0 4,0 0-6,0 0-16,0 0 10,0 0-5,-2 3 3,2-3-5,0 0-4,0 0 4,0 0-10,0 0-4,0 0-14,0 0-4,0 0 7,0 0 6,0 0-9,0 0 1,0 0 0,0 0-9,0 0-13,0 0 12,0 0-1,0 0 3,0 0-6,0 0 1,0 0-4,0 0-12,0 0 9,0 0-58,0 0-31,0 0-43,0 0-34,0 0-29,0 0-45,0 0-46,0 0-62,0 0-266,0 0-666,0 0 295</inkml:trace>
  <inkml:trace contextRef="#ctx0" brushRef="#br0" timeOffset="131206.205">3439 13845 50,'0'-6'256,"0"1"-30,-1 1-26,1-1-21,0 5-20,0 0-17,0 0-13,0 0-12,3 15-11,-1-4-20,3 6 2,-1 10-8,0-13-9,-1-4-4,1 0-7,0 1 8,2-1-1,-3-5 6,1 0 6,-1 1 14,0-2 7,-1-2 13,3 1 14,-3-3 15,-2 0 6,12-4 1,-1-7-11,7-8 15,9-13-46,5-4-3,2-3-17,0-4-6,15-18-3,-13 18-11,10-18-10,-12 18 8,1-1-19,0 10-2,-5-4-9,-2 4-3,-6 11-9,-2 2 3,0 4-13,-3 3-11,-8 2-11,-1 4-47,-4-1-17,3 6-32,-4-1-25,1 1-21,-4 3-11,0 0 0,0 0-21,-4 19-37,-3-4-50,-9 14-199,-4-6-508,-10 14 225</inkml:trace>
  <inkml:trace contextRef="#ctx0" brushRef="#br0" timeOffset="131678.3106">3449 13958 1984,'-3'-7'-9,"-2"-1"13,2-1 31,0 1 23,-1 1 49,2 2 11,1 0-14,-1 0-17,1 1-17,1 1-15,0 3-10,-3-5-6,3 5-8,0 0 5,0 17-2,3-4-7,1 1-3,2 10 2,-2 3-15,3-1 0,-1 3-3,-1-2 1,0-3 3,3 1-1,-5-10-2,1 1-4,0-2 9,1-2 8,-3-2-4,3-3 6,-3 1 18,2-2 6,1-3 11,-4 5 23,1-6 14,1 1 36,-3-3 6,8-1 1,-1-6-4,7-12-8,3-6 0,11-15-26,3-1-7,13-24-18,-15 20 10,11-20-10,-9 22-9,-1-3-2,5 5-14,-9 0 0,1 3-2,-4 16-12,-3-1 1,-5 2-5,2 1-5,-6 6-7,-1 3-3,-3 5 2,0-2 0,-1 4-6,-2 0 8,0 3-16,-1-4 1,-3 5-3,4-2 0,-1 1-4,-3 1-1,2-5 2,0 1 3,-2 4-10,0 0 6,0 0 7,0 0-9,0 0 3,3 0-1,-3 0 1,0 0 1,0 0-4,0 0-5,0 0-6,0 0-12,0 0-18,0 0-32,0 0-21,0 0-20,0 0-25,0 0-30,0 0-30,0 0-40,0 0-47,-14 8-54,11-6-223,-5 0-612,-1 3 271</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15:14.63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8362 3234 87,'-7'-2'103,"-3"0"-12,2 1 8,-1 0 4,3-1 12,-2 1-8,4-2-3,0 1-4,4 2-15,-8-1-1,8 1-5,-5-2-17,5 2-8,0 0-4,0 0-12,0 0-4,0 0-2,0 0-1,0 0 3,28 2 0,-8-4 7,7 1-2,2 1 5,16-3-5,-3 2 0,8-1 3,17 3 5,-19-4-10,24 3-2,0 4-1,1-6-4,2 6 1,2-1-5,-3-1 0,-3 3-6,-2-5 2,-19 4-5,17-1 1,2 0-3,-24 1-2,0 1-2,1-2 4,0-1-3,-1 0-3,-3-1 4,-4 1-4,-10-4-5,-3 2 5,0 2-3,-7-2-5,-4 1 6,0-1 2,-4-3-3,-3 3 1,0 0 3,-1 0-2,-3-3 18,-3 3 5,8 2-1,-5-4 1,-3 2-1,0 0-3,6 2-8,-6-2 3,0 0-3,5-2-7,-5 2-4,0 0-11,0 0-20,0 0-26,0 0-27,0 0-22,0 0-15,0 0-15,-14-5-20,6 4-14,-2 0-127,-6 2-313,-5-2 139</inkml:trace>
  <inkml:trace contextRef="#ctx0" brushRef="#br0" timeOffset="465.9032">8549 3325 137,'-4'-2'229,"-1"0"-20,2 1-27,3 1-23,0 0-12,-5-4-22,5 4-11,0 0-14,0 0-9,0 0 1,20-3 12,-3 3 1,7-1-5,4-2-2,2 3-6,16-3-8,-1-4 2,2 7-2,2-2-4,23 1 0,0 1-3,2 0-7,-2-2-8,3 2-1,-2 4 1,6-4-13,-6 1 3,3 4 1,-4 0-13,-3-2-7,0 0 3,-22 2-3,0 0-7,1-3 0,-3 2-3,-2-2-4,-14 2-4,-1-2 2,1-3 0,-7 5-1,-5-4-5,-3 0 4,-4 0 2,0 1 5,-3 0 30,-1-1 20,-1 0 1,-1 0 2,-4 0-2,5 0-9,-5 0 3,7 0-12,-7 0-5,2 1-13,-2-1 4,0 0-1,0 0-9,7 0-4,-7 0-1,0 0-6,0 0-8,0 0-3,0 0 0,0 0-16,0 0-13,0 0-21,0 0-24,0 0-14,0 0-18,0 0-23,0 0-20,0 0-20,0 0-20,6-1-26,-6 1-29,0 0-28,0 0-166,0 0-464,-17-2 206</inkml:trace>
  <inkml:trace contextRef="#ctx0" brushRef="#br0" timeOffset="11348.162">18796 9588 50,'0'5'51,"-3"-1"-6,3-1 3,0-3-2,0 0-11,0 7-9,0-7-4,0 0 11,3 5-1,-3-5 21,0 0 1,0 0 2,0 0 7,0 0 12,0 0 15,0 0 16,-4-17 7,3 15 10,1-3 3,-2 2 1,2 3 7,0-7-12,0 7-2,0-5-12,0 5-4,0 0-14,0 0-11,0-4-9,0 4-10,0 0-10,0 0-3,0 0-9,-4 19-30,3-3-47,-2 2-51,0 9-43,0 4-53,-1 3-140,1-3-354,2 2 157</inkml:trace>
  <inkml:trace contextRef="#ctx0" brushRef="#br0" timeOffset="11492.8709">18823 10318 92,'-3'5'182,"3"-2"-16,0-3-20,0 5-12,0-2-7,0-3-20,0 5-10,0-1 1,0 1-22,-1 0-11,-2 3-33,6 3-54,-3-1-65,-3 2-116,3 1-219,0 2 98</inkml:trace>
  <inkml:trace contextRef="#ctx0" brushRef="#br0" timeOffset="11851.1515">18698 12449 21,'-6'14'147,"5"5"-30,-1-7-40,5 4-34,-3 0-35,4 0-22,-1 1-22,1-1-25,2 2-66,2 5 30</inkml:trace>
  <inkml:trace contextRef="#ctx0" brushRef="#br0" timeOffset="11974.9027">18741 12678 163,'6'24'-28,"1"4"29,0-3-12,-4-5 2,0 3 2,-2-5 15,1 11 7,-4-10 3,1-1-8,-1 0 0,-2 2 1,0 9-8,0-6 13,-2 2-3,2 7 5,-1-13 3,0 5 0,0 1 2,3-6-2,-1 12-2,0-5-1,3-3-1,0 3-7,0 3 0,0-9-16,0 10-21,2 3-33,-2 16-65,1-19 29</inkml:trace>
  <inkml:trace contextRef="#ctx0" brushRef="#br0" timeOffset="12103.3547">18692 14100 33,'-7'27'160,"0"4"-16,1-1-27,1 0 0,-1 4-5,3-2-24,-1 2-31,1 2-41,3-1-52,-4 12-99,4 4-146,-3 0 65</inkml:trace>
  <inkml:trace contextRef="#ctx0" brushRef="#br0" timeOffset="12782.2915">18668 14545 121,'0'6'251,"0"-2"-27,2 6-9,0 7-20,1 8-5,-3 8-15,3-2-23,4 18-7,-4 1-17,-3 6-11,0-3-15,-3 1-7,3 6-12,-3-5-8,-5-3-15,-1 3-16,-2-1-21,-2-1-22,-1-4-28,4-1-16,-5-3-26,2 2-18,2-15-14,0-4-7,2 6 9,-1-2 0,2 3 14,1-9-11,-3 2-14,6 1 1,0 2-9,-2 4 10,3-3 7,3-4 12,-3 1 9,3-2 15,-4-6 14,7 6 23,-6-3 51,3 6 36,0-14 40,0 1 23,0-3 22,0-2 6,-3 5-9,6-5-3,-3-1-6,0-1-19,0 1-15,0-6-9,0 3-14,-3 1-13,6 1-48,-6-5-65,3-3-73,0 4-211,0 0-362,-5 2 160</inkml:trace>
  <inkml:trace contextRef="#ctx0" brushRef="#br0" timeOffset="13492.3246">18841 11165 75,'0'0'274,"0"0"-27,0 0-19,0 0-30,0 0-15,0 0-21,2 6-14,-2-6-14,1 9-21,1 3-2,-1 4-11,-1 2-7,0 2-10,2 10-3,-2 1-12,-2-2-12,-1 18-5,3-1-10,-3-10-3,-1 11-4,4 1-11,-3-12-5,2 0 1,1 0-1,0-2 0,0-1-4,1 0 11,-1 1-13,3-3 1,-3 4-4,0-5-8,0 2 6,0 0 2,-3 4-2,2-5-9,-2 1-17,0 1-6,-1-2-8,-3-3-16,4 0-18,-1-1-14,1-2-36,-2-7-26,0-2-46,2-3-143,-1-2-357,4-1 158</inkml:trace>
  <inkml:trace contextRef="#ctx0" brushRef="#br0" timeOffset="14190.0002">16423 9895 41,'-1'-19'291,"1"4"2,0 1-7,0 4-13,-2 1-21,2 3-18,0 2-29,0-1-18,0 1-22,-3 1-25,3 3-13,0 0-6,5 26-20,0 6-5,-1 50-5,2 4-5,3 4-12,-2 7-8,-2 1-6,-2 2-5,-1-14-3,4-1-4,-2-4 0,-3-23-14,-1-4 5,1 4-8,0-7-1,-2 2-1,0-15-9,1-2 5,0-3-16,-1-2-40,1 0-48,0-11-47,-4-4-47,4-6-53,0 1-39,-2-4-187,0-3-489,2-4 217</inkml:trace>
  <inkml:trace contextRef="#ctx0" brushRef="#br0" timeOffset="14466.6069">16438 10875 132,'-4'-29'270,"1"0"-18,-1-3-18,0 4 8,1 1-1,1-2-9,1 2-13,-1 3-14,4-3-13,-2 1-22,3 7-24,1-6-6,2 11-12,0-6-13,2 3-12,3 1-5,-3 3-18,3-1-10,0 4-2,0 3-10,3 3-5,0 1-9,-4 3 2,5 4-4,-2 3-6,-1-2-2,-2 5-2,-1-3-6,-3 3-3,0-2 8,-1 1-5,-3 1-5,-1 3 4,-1-2-2,-4 5-1,-3-3-6,-1 1 7,-2 1-8,-2 5-6,1-5 2,-1-4-4,0 0 1,-8 0 3,9-2-9,1-4-2,0 4-9,3-1-13,-1-2-24,2-2-25,2 0-40,0-3-28,0 1-35,4-2-37,0 0-41,-2-11-37,4 4-155,2-4-479,0 2 213</inkml:trace>
  <inkml:trace contextRef="#ctx0" brushRef="#br0" timeOffset="14753.2555">16617 10460 87,'3'-8'212,"2"-2"-8,0 0-13,-1 0-7,6-1-21,1 1-13,1 3-16,3 2-12,-1 2-10,3 6-13,0 1-6,1 7-9,2 3-5,-2 10-8,-1-5-7,-3 0-5,-4-4 1,-1 2-8,-1 6-2,-3-9-9,-3-3 1,2-3 9,-2 1 25,-1-6 36,2 2 22,-2 0 12,-1-5 4,3 2-12,-3-2-18,0 0-14,-3-15-9,3-1-6,0-11-9,0-2-8,3-2-13,-3-3-9,3-1-3,1 4 16,-1 0-25,3 4-5,-5 1-10,3 8-3,2 2-7,-1 0-8,0 7-26,5-7-37,-2 8-28,-1-1-39,3 1-39,4-1-41,0 4-44,0 3-6,3 0-28,0 1-165,0 2-483,-3-1 214</inkml:trace>
  <inkml:trace contextRef="#ctx0" brushRef="#br0" timeOffset="15321.0987">17141 10176 149,'3'2'231,"-3"-2"0,0 0-15,0 0-12,-13-2-5,9 4-10,-3-2-9,0 0-12,3 4-6,-1-4-16,0 0-13,0 3-11,3 2-21,-1 0-11,3-1-9,-3 2-9,3-1-10,2 0-7,1 2-3,0 0-7,3-1-1,1 2-3,2-3-4,-1-3-6,2-1-6,0 2 5,1-1 0,-5-2 2,5 0 10,-4-2 5,0-1 21,-1-3 15,1-3-1,-3 1 3,3-1 15,-4 1-14,-1 3 20,0-2 16,0 2-2,-1 1-6,-1-1-20,-3 2-9,-1 2-29,4 1 14,-7 0-2,-3 4-13,-4 6-7,-1 9 1,-1 2-13,1 0-2,0 5-8,6 1-8,0-2-13,0 1-19,8-7-29,1 1-30,0-2-19,3 0-16,4-3-19,0-1-6,6 0 0,0-7 8,1-6 11,3 1 1,5-5 0,1-2 1,-2-6 1,0-4 4,-2-4 14,1-3 8,-5-1 8,-3-2 10,-1-2 11,-1 0 18,-7-2 37,1 1 32,-1 11 39,-3 2-1,3 3 19,-3 1 3,0 2 5,0 1 10,0 2-27,0-1-8,1 2-16,-1 2-2,0-1-9,3 2-6,-3 2-7,0 0 16,10 9-25,1 3 1,-1-3 2,1 4-5,4 5-2,-3-3-2,0 4 7,0-7-13,-2 1-1,-3-6 3,2 1-1,-4-1-3,2-2 0,-4 0 7,1-3-1,0 3 44,2-5 31,-5 3 27,-1-3 20,6-1 3,-2-9-19,6-13-2,0-6-9,4-15-11,2-5-15,-5 18 4,0 2-18,0 5-7,-1 2-6,-3 5-5,-1-2-4,0 5-8,-2 3-2,0-1-12,0 5-3,-1-1-2,-1 1-11,0 3-26,-2-1-29,3 3-58,-1-6-61,-1 8-51,-1 0-67,1-4-80,-1 4-87,0 0-229,3 9-735,-3-9 325</inkml:trace>
  <inkml:trace contextRef="#ctx0" brushRef="#br0" timeOffset="16069.0771">16582 11136 237,'-7'3'272,"4"-3"-13,-2 0-26,0 0-29,5 0-17,0 0-25,-4 3-12,4-3-13,0 0-13,17-7-8,3-6-1,5-4-6,13-5-1,7-1 0,17-8-10,0-2-2,0 2-14,3-3-2,-19 13 2,22-15-16,1-2-3,-3 7 2,-1 2-6,-20 10-10,3-6 1,-4 1-5,-2-1 2,0 2-13,-4 3 3,-12 6-2,-1-2-4,-4 3-3,-3 1-1,-6 4-1,-2 2 4,-3 0 9,-2 3 4,2 1 0,-4-2-2,1-1-1,-1 4-6,-3 1-3,4 0-3,-4 0-13,7-2 5,-7-1-19,0 3-41,0-5-27,0 5-45,0 0-39,0 0-44,-11 0-44,3 3-36,-1 2-210,-6 2-525,-6 2 233</inkml:trace>
  <inkml:trace contextRef="#ctx0" brushRef="#br0" timeOffset="16385.0029">16652 11269 57,'-10'0'233,"8"3"-21,-2 0-26,1-1-9,3-2-30,-3 4-16,3-4-9,6 4 5,2-3 28,6-8 7,10-3 2,4-2 4,13-7-8,21-13-11,-17 6-12,19-11-12,0-1-15,1 2-4,-3 6-13,-17 5-7,20-11-7,-23 15-9,-1-2-5,1 3-2,-9 2-8,-8 4-2,-2 6-8,-3-4-8,-2 0 3,-4 1-11,-3 6 1,-3-2-2,0-1-12,-1 3 10,1-4-6,2-2-8,-3 2-32,-3-3-34,3-2-51,2 1-56,-2-4-59,1 0-72,0-6-179,2-2-509,3 1 225</inkml:trace>
  <inkml:trace contextRef="#ctx0" brushRef="#br0" timeOffset="16834.3334">17685 10071 158,'-3'-11'257,"0"3"-14,-1 1-24,4 2-21,0-2-23,0 5-15,0-6-18,0 2-14,3 3-11,-2-1-16,2-2-10,1 2-5,-1 1-8,0 0-15,3 3 4,-6 0-5,11 6-7,-5 4-3,-1-3-3,2 7-3,-4 3 3,1 1-7,-1 2-1,-1 0 0,-2-1 3,0 0 2,-2 1 10,-1-3 3,-1-1 0,1-3 6,-2-1-1,0-3 7,3-4 14,-1 2 17,1-2 24,1-3 9,-2 1-1,1-2-15,2-1-1,0 0-11,0 0-16,-8-10-15,4-1-6,4-6-10,0-6-12,4-6-5,-1 2-8,4-2-1,2-2-6,0 2-8,4 0-3,-1 4 5,6 1-8,1 2 2,0 1-2,1 4-12,3 4 10,-6 4-13,4 2 9,-5 7-4,-1 1-8,1 3 15,-1 3-3,-2 2-2,0-1-1,-3 4 2,-2 2 2,2 1-4,-6 2 4,-1 0-2,-2 0 5,-5 4-14,4-1-29,-4-3-43,-2-1-48,2-1-41,-2 0-55,2-4-43,1-5-45,3 1-50,-4-2-189,1 0-589,3-5 261</inkml:trace>
  <inkml:trace contextRef="#ctx0" brushRef="#br0" timeOffset="17128.0153">18089 9950 184,'7'-16'235,"-2"4"13,-3 1 22,2 3 10,-3-2-17,1 5-27,-2-1-21,2 2-21,-2 4-25,1-2-13,-1 2-22,0 0-9,0 0-11,-4 17-12,2 0-12,-2-1-1,0 2-15,1 1-12,-1-2-4,4 0-6,3 0-11,-2-5-1,2 0-5,3-3-14,-1 1 11,0-1-9,0-3-6,1-1 10,2-3 2,-1-2 20,3-2 4,0-3 5,1-6 10,2-1-5,0-9 5,-1 2 9,0-3-7,-3 0 7,0-4-8,-3 9 3,-3-1-7,-1 3 1,1-3-5,-2-1-4,-2 7-9,1-1 0,0 1-5,-3 1-2,-2 2-5,0 1-20,-2 0 1,0 1-13,-1 4-30,-2 0-39,0 3-35,-4 0-37,1 3-48,2 4-42,1 0-54,3-1-44,-3 4-258,3-3-631,3 2 279</inkml:trace>
  <inkml:trace contextRef="#ctx0" brushRef="#br0" timeOffset="17574.7101">18509 9799 202,'-3'-10'307,"3"0"-12,-4 2-18,-2-3-18,-1-4-26,1 1-16,-2 1-25,1 0-15,0 1-15,-3 1-14,5 5-11,-2-3-18,1 2-12,0 5-11,-2-2-9,-1 8-13,0 1-4,-4 8-17,-3 4 1,-2 4-7,4 0-4,-3 5-4,6 0-5,2 2-4,2-10-6,-1 6-8,2 0-2,6-7 0,0 2 1,0-3-4,4-5-3,-2 1-1,2-3 0,0-4 5,-1 0 4,4 1 16,0-4 26,3-2 15,1-3 12,5-6 0,2-4-1,-1-4 4,1-3 10,-2-6 1,-2-3-1,1-2-9,-2-1-2,3-14-15,-2 0 2,1 2-13,-6-2 6,-1 1-1,-4 13 1,2-2-3,-3 8 7,1-1 12,-3 7 9,2 9 11,-1-1-1,-1 1-11,-1 2-13,0 4-9,0 1-11,0-1-6,0 5-18,0-3 6,0 3-5,-3 15-4,0-1-6,2 6 1,-3 3-1,2 3-3,1 7-3,1-9-4,0 5-7,1 0 2,1-2-14,1-2-54,-2 1-47,3-6-60,0-2-48,2 0-43,0 1-40,-1-2-37,2-1-18,0-3 8,2-3 0,-3-3-9,4-2-202,-4-1-599,1-6 265</inkml:trace>
  <inkml:trace contextRef="#ctx0" brushRef="#br0" timeOffset="17967.1098">18658 9769 653,'4'-16'55,"-1"0"27,2 0 24,-1 0 12,-3 0 8,2-2 23,-3 3 23,3 2 18,-2 6 8,-1 2-22,3-4-17,-3 6-13,0-4-20,0 5-11,0-3-15,0 2-12,3-1-13,-3 4-6,3-3-6,1 1-5,4-1-7,2-1-1,4-1-11,0 5 9,2-7 7,-1 1 7,-2-2 19,3-1 11,-4 2 19,2-5 27,-4 7 19,4-8 12,-1 2-10,-5-3-14,2-3-10,-3 2-10,2 1-2,-2-10-13,-2 8-9,-3 5 0,-1-5-8,-1-1-7,0 6-8,-1-1-4,-2 1-2,-1 5-13,-2-6-5,-1 8-3,1 3-13,-3 1-8,-4 5-9,-8 12 4,-2 1 1,4 4-8,1 2-2,2 3-11,3 1 4,3-2-4,4-1 0,2 3-3,4-3 0,6 0-2,5-4-3,1-2 1,4 1 3,4-4-3,1-5 2,3-3-4,0-2 0,2-2 0,0-4 7,1 0-3,-2-7-1,1 0-5,-2 0 11,-5 0-5,1-6 2,-3 1-1,-3 3-6,0 1 9,-3 0-3,2-1 3,-6 4-3,0-2 3,-2 2-7,0 0-14,-1 2-34,-1-1-31,1 3-57,-1-4-40,0 1-35,-2 0-48,-1 1-57,0-2-54,-1-2-328,-2 5-758,0 0 336</inkml:trace>
  <inkml:trace contextRef="#ctx0" brushRef="#br0" timeOffset="40694.3215">19820 11455 24,'0'0'170,"-1"-4"-14,1 4-11,0 0-4,-2-3-12,2 3-11,0 0-12,0 0-3,0 0-8,0 0-7,0 0-9,0 0-14,0 0 3,0 0-6,0 0-2,0 0-12,0 0 2,0 0-9,0 0-5,0 0-10,0 0 2,0 0 0,0 0-2,0 0-4,0 0-6,-4-1-26,4 1-54,0 0-69,0 0-155,0 0-311,0 0 139</inkml:trace>
  <inkml:trace contextRef="#ctx0" brushRef="#br0" timeOffset="44828.3235">16413 11538 90,'0'0'121,"2"2"11,-2-2-5,0 0-2,0 0 8,0 0-11,0 0 13,0 0 3,0 0 0,0 0 6,0 0 4,0 0 2,0 0 7,0 0-12,0 0-5,0 0-8,0 0-9,0 0-10,0 0-14,-3-11-10,1 3-11,1 1-5,-3 3-8,2-4-3,-2-2-2,1-2-6,0 5-7,-1-5-3,1 2 1,-1-5-1,0 2 0,-2 3-3,2-1-7,-2 1 7,2-2-6,-2-1 2,-1 4-2,3-2 3,-4 3-2,2-2-7,2 3-1,-2-1-1,-1 0-3,0 3 1,1-3-3,0 1-4,-1 2-5,1-1 2,-3 3 0,2-1-2,-1-2-7,-2 1 5,2 1-4,-1 2-6,-5-3 3,4 2-6,-4-1 8,1 1 1,-2 0 1,-1 0-11,2 2 4,-1 1 8,-5 0-10,3 0 8,2 0 0,-5 1-7,3 2 1,-4-1-2,-1 2 4,0 0-2,1-1-4,6-3 3,-1 4 4,-1 1-6,3 0 7,0-1-15,1 1 3,2 1-1,1-2 10,1 3-4,0-4-2,1 6 3,-2-1 7,2 0-6,0-1 0,1 2-4,0 1 2,0 1-3,0-2 6,0 0-4,-3 3 1,3 0-3,-3 3 2,3-1-1,0-1 4,0-4-3,2 3 0,-3 3 2,1-1-3,0-2 3,-1 5 2,2-2-4,-1-1-2,-2-2 10,4-2-7,-3 5 3,2-1-2,-1 0 0,1 2 5,1 0-3,-1-6-3,2 4-3,-2 1 2,2 2-1,1-3 3,-1 2-9,0-3 7,1 3-2,0-6 8,3 7-10,-3 2 6,3-8 0,-4 6-2,4-6 4,0 4-7,0 2 3,0-5 2,2 0-3,0 3 3,-2-2-7,3 1 5,1-4 0,0 4-1,1 0 3,-2-2 5,2 0-9,0-4 2,0 1 7,-2 1-8,3 2 5,-1-3-6,1-1-2,-1 2-3,3-2 11,-1 3-2,0-4-6,0 2 8,1 0 2,-1-2-2,4 2-2,-3-1-2,4 4-1,-2 0 6,4-2-3,-1-1 4,-2 0-4,3 1-1,3 2 8,-5-4-9,4 1 9,-3-1-1,2-1 0,1-6 1,2 8 6,-4-1-15,3-2 5,-4 1-4,2 1 3,-2-5 4,0 3-6,-1-3 2,2 2-4,1 0 1,0-1 3,-1 1 1,-3-2 2,3 2 0,3-2-6,-3 1 0,7 3 3,-1-2-2,-3-3 2,4 1-1,0-3-4,2 1 5,-2 2 1,0-1 7,0-2-9,1 0 0,-3 0-3,-3 0 6,-2 0 0,1 0-3,-1-1-1,2-2 5,-5 0-7,3-3 9,-4 3-4,0 0 2,0 0 11,1-2-7,2-2 6,-5 3 13,3-3-1,2 0 4,-2-2-4,6-6 9,-3 3-3,4-4-4,-6 7-9,3-8-3,2 0 3,-7 5 6,2-2 0,3-6 10,-5 6-2,2 2 28,-2-3 16,-2-1 7,0 3 4,0 1-7,-1-5 3,0 0-12,-1 0 3,-2 0-1,3 0-10,2-7-8,-4 1-11,0 5 8,0 0-9,1 0-4,-2-1 5,-1 1 0,3-6 2,-4 6 3,1 0 16,0 2 1,-2-3 0,2 3 4,-2-1-5,0-8 2,-1 9-8,-1-1 2,-1 3-3,-1-3-5,0-2-5,0 1-14,-1-6 7,-1-1 0,0 9-5,1 2-4,-2 0 2,2-2 3,-1 2-11,-1 2 0,0-2 13,2 6-9,-6-6 0,3-1-8,0 6 1,0-3-4,0-1 0,0 4 1,-1 2-6,-2-3-1,1 1 0,1 0-3,-2 1 10,-1 2-12,1 1-1,-3-3-3,0-3 1,-1 3 5,3 2-8,-2-2 0,2 5-6,1-2 6,-4 3-3,0-3 0,1 0 2,5 1-7,-2 2 5,0-1 0,2 2-3,-1-2 4,0 2 7,0-2-9,5 4-1,-2-3 4,-1 2 2,4 2-10,3-2 4,-11-2-2,8 2 1,3 0-2,-7 0 5,7 0-5,-7 1 4,7-1-4,-5-1 2,5 1 1,0 0 1,0 0-2,-5-1-2,5 1 5,0 0 0,0 0-11,0 0 10,-5-2 1,5 2-2,0 0-1,0 0 5,0 0-5,0 0 2,0 0-6,0 0 10,0 0-5,0 0 1,0 0 1,0 0-5,0 0 7,0 0-2,0 0-2,0 0 1,0 0 11,0 0-12,0 0 3,0 0-5,0 0 2,0 0 0,0 0-1,0 0 0,0 0 6,0 0-8,0 0 4,0 0-3,0 0 0,0 0-2,0 0 6,0 0-3,0 0 9,0 0-13,0 0 3,0 0-2,0 0 5,0 0-6,0 0 2,0 0 0,0 0 3,0 0-3,0 0 13,0 0-11,0 0 0,0 0-3,0 0-1,0 0 3,0 0 1,0 0 1,0 0 0,0 0 1,0 0 2,0 0-5,0 0-1,0 0 2,0 0 0,0 0 3,0 0-4,0 0 2,0 0 0,0 0 0,0 0 1,-2 5-11,2-5 12,0 0-2,0 0 1,0 0-1,0 0 2,0 0 0,0 0-2,0 0 0,0 0 0,0 0-1,0 0-1,0 0 4,0 6-5,0-6 1,0 0 6,0 0-7,0 0 2,0 0-14,0 0-24,0 0-23,0 0-26,0 0-11,0 0-9,0 0-27,0 0-16,0 0-27,0 0-16,0 0 6,0 0-18,0 0-21,0 0-32,0 0-34,0 0-41,0 0-36,4 4-219,-1-3-639,-3-1 284</inkml:trace>
  <inkml:trace contextRef="#ctx0" brushRef="#br0" timeOffset="51789.5263">20061 11456 173,'0'-8'292,"-2"0"-16,-1 0-12,0-1-14,1 1-13,-2 3-9,3-2-14,-1 1-7,-1-1 4,3 2-12,-2-1-3,0 2-10,-1 0-17,1 1 0,0-1-8,1 2-9,1 2-17,-4-4 3,4 4-19,-3-1-15,3 1-16,0 0-2,-2-4-10,2 4-15,0 0-6,0 0-5,0 0-10,0 0-12,0 0-1,0 0-3,0 0 1,0 14-7,0-2-6,3 6 6,4 10-10,0 0 20,-1 2-15,-1 1-4,6 15 0,-5-12-3,4 15 0,0 1-2,1-1 6,-5 1 1,9-2-2,-5-1-1,3-1-5,-3 0-2,0 0 0,0-3 3,0-8 7,-1 9-7,1 2 0,0 2 3,-3-17 1,0 2-3,0-3-4,1 3 6,-2-3-4,1-2-6,0 1 1,-4-3 5,1-6 0,2-3-1,-5 1 6,2-2-9,0-4 4,1-1-2,-4-5 6,0 1-24,3-2 19,-3 0 6,0-2-4,0 1 7,3-1-3,-3-3 5,1 4-6,-1-4-16,0 4 23,0-4-4,0 0 0,0 0 3,0 0-38,0 0-16,0 0-44,-4-16-29,1 12-37,-4-4-44,0-1-32,0 0-38,-3-1-35,-1-3-20,-1 2-220,-5-3-585,-2 3 258</inkml:trace>
  <inkml:trace contextRef="#ctx0" brushRef="#br0" timeOffset="52199.002">19901 12431 137,'0'0'184,"-5"-1"-10,5-3-7,0 4 5,0 0-4,0 0-7,7-7 0,-1 5-3,1-1-7,4 3 0,2 0-7,1 0-18,0 2-7,0 4-14,6 2-4,-6-6-4,3 7-4,1 1-10,3-1-6,-1 3-5,1 0-7,-4 0-2,4 0-3,-1 1-4,3-1-7,-1 2 0,-4 0-2,2-8-5,1 5-3,-4-5-16,-3 3 10,0-1-5,-4-5 1,0-2-8,1 4 10,-1-2-5,-1-1-3,-1 0 12,-2-3 16,1 0 4,-2-1 6,1-3-4,1 1 10,1-4-4,0-2-4,-3 2-17,5-9 4,1-6 1,2 0-16,0-5 0,-2 3-5,-1-5-5,1 5 8,-2-2-14,-1 1 11,-2 9 4,0 2-12,-3 5-5,0 2 4,-1 0-12,-1 3 8,2 1-5,-2-1-3,1 3-7,-2 2 9,0 0-1,0 0 2,-9 16 3,-2 9-4,1 1-2,-4 4-1,-7 8-3,-3 5 12,3-5-14,-2-1 3,9-9 5,0-5-9,2 1 11,-1 2-12,6-12-52,-4-1-34,3-1-57,1-2-56,2-1-62,1-4-81,-1-5-210,4 0-600,1 0 265</inkml:trace>
  <inkml:trace contextRef="#ctx0" brushRef="#br0" timeOffset="52816.6449">20205 11042 59,'-3'4'175,"3"-4"-17,-1 1-16,1-1-20,0 0-11,0 0-2,0 0-15,0 0-3,5 5 10,-5-5 35,0 0 14,0 0 26,0 0 13,0 0 2,7-10-7,-4 1-16,1-1-10,3-6-12,2-5-10,-1-8-10,-1 2-10,0-3-12,-1 1-9,1-6-13,-3 0 0,-1 1-2,1-1-14,-1 4-6,-3-1-4,0 7-9,3-1 4,-6 8 9,3 1-7,-3 4-7,3 3 6,0 3 2,-1 0-17,1 1-1,-3 2-14,3 1-6,-3 1-2,3 2-12,-4 8 14,1 2-7,0 6 0,-6 11-2,2 2 19,1 1-20,1 4 0,-3-2-6,5-2 4,2 2-4,1-1-4,1-2 6,0 0 1,4 0 0,1-4 14,1 3-15,0-6-2,1 2 1,-1-7-1,0-1-5,0-2-8,3-1 11,-3-2 0,0-2-2,-4-5 4,1 1 4,2-1-3,-3-3-3,2-1-1,-5 0-1,10-4-17,-6-3 11,6 0-24,-1-7-20,-2-1-20,4 2-21,-1-2-9,-2 1-10,2-1-9,-3-2-29,-2 8-20,0 0-22,-1-7-26,-1 5-42,0 1-172,-3 1-470,0 1 208</inkml:trace>
  <inkml:trace contextRef="#ctx0" brushRef="#br0" timeOffset="53047.4992">20133 10871 66,'0'0'147,"0"0"-2,0 0 3,20-7-5,-5 3 3,6-5-5,3 2-14,1 2-5,1-5-4,-1 3-16,2-3-12,-2 3-6,-2 0-11,0 7-5,-8-5-6,1-2-6,-1 4-6,-7-1 0,2 3-3,0-4-16,-4 4-6,-2 0-40,0-2-47,2 2-32,-6 1-45,4 0-150,-4 0-313,0 0 140</inkml:trace>
  <inkml:trace contextRef="#ctx0" brushRef="#br0" timeOffset="54279.5615">20651 10831 148,'0'-4'236,"0"-1"-22,0 5-33,3-12-10,0 5-14,1-3-8,3 1-15,3-2-14,1-1-14,1 6-12,0 0-7,1 0-10,-1 2-6,1 4-10,-3 3-5,4 1-7,-4 5 2,4 5 0,-4 2-5,-1 0-4,-2 2 1,0 5-5,-3-5 1,-2 0-2,-2-3-3,1 1 5,-2-4-3,-1 0-1,0-2-5,1-1 9,0-1 1,-1-3 11,2-1 24,-1-1 34,1-3 16,1 7 27,-1-7 15,0 0 7,0 0-9,0 0-31,0 0-20,2-24-26,0 8 8,4-2-27,0-6 3,4-2-13,1 0 1,0 0-13,3 1-12,-5 10 2,4-4-2,-1 6-6,-1 1-7,-2 7-3,-1 2-4,5-1-2,0 9-3,2 0-1,-4 4 1,0 1-11,-2 5 28,2-1-9,-4 3 9,0-1-10,-4-2 2,0-3-14,-3 3 4,-1-3 5,-1 2-3,-1-3 3,1 0-5,-1-6 3,0 3-5,2-3 9,-1 2 3,2-3-3,-2-1-1,2-2 13,0 0-20,0 0-14,0 0 15,6-21-10,-2 11-5,2-8-10,4-5 5,1 3-4,3-4 8,-2 14-5,3-9 1,-5 8 0,1-1 5,-2 4-8,-1 3-3,-1 1 2,1 1 3,0 0 5,0 6 1,1 3 5,-2 2 14,1 7-19,0-1 2,0-2-6,0 5 13,-1-2 2,0 2-12,0 1 6,0-3 22,0-2-32,0 2 6,0-5 0,-1-2 0,1 0-14,0-4 4,2-3 12,0-1 5,4-2 2,2-5 7,-2-1-10,1-2 5,3-4-8,0-5 7,-3-1 0,0-7 1,-1 1-6,-2-5 7,-1-1-6,1 0 7,-4-2-6,2 1-4,-3 2 4,-1 0 1,0 3 5,-3 1 1,2 2-1,-2 9 9,-4-1 3,4 5 9,-4 1 22,2 3 3,0 3-5,-1-2-8,1 3-2,1 1-8,-1 3-10,-3-8 2,3 8-10,0 0-1,-6 10 0,3-1-4,-3 7 7,-1 2-8,0 10 2,0 2-7,0 5 4,-3 16-5,3 1 5,3 6 1,-2-1 0,-1 0-11,4-1 4,-4 28 3,3-34 1,1-3-3,-1-11 5,1 10 0,0-13-1,-1-1-5,1-1 6,-4-2-2,3-2-1,2-1-1,-2-1 0,2-7-3,0-6 5,-1 8 10,-1-3-10,4 0 4,-3-7-6,3 3-2,-1-4-1,0-3 7,-1 0 6,2 0 5,0-1 37,0 0 20,0-2 46,0-3 37,0 0 16,3 3-19,-3-3-16,1-20-11,4-2-14,-2 3 2,2-13-21,0-2-9,4-12-15,2-2-10,-1-1-4,0 3-7,4 2 2,-4-2-10,0 13-5,-2-1-6,2 0 0,0 2-13,1 1 6,2 2-11,1 4 8,3-1-18,1 2 8,-1 3-15,11 1 7,-5 0 13,5 6-16,-4 6-1,2 4-3,-3 2-2,1 11-1,-4-4 0,-2 7 6,-8 1 2,0 0-5,-3 3-11,-3 0-3,-5 2-6,-5 8 3,-4-5-4,-4-2-4,-10 1-14,-11 2-23,-3 4-25,-3-9-24,-1 0-37,-4-1-36,-1-5-29,-1 0-29,0-1-38,0-1-32,3-2-46,6-3-56,-2 1-362,14-8-845,-1 2 374</inkml:trace>
  <inkml:trace contextRef="#ctx0" brushRef="#br0" timeOffset="54798.1447">20396 11217 248,'0'0'253,"-5"0"-37,5 0-21,0 0-26,0 0-17,0 0-17,0 0-14,15 5 17,2-6 19,7-1-12,17-3-2,1 5-7,8-3-8,23 1-7,-24-1-14,20-6-9,-18 9-10,19 0-6,-19 3-9,22-3-2,-7 0-11,-18 1-5,0 0-2,1-2-5,-5 2-6,-4 3-4,-1-4 0,-14 1-6,-1-4-10,-7 3 2,-3-2 0,0 1-1,-4 1-1,0 0-3,-3-1-6,-1 1 7,-1 2-5,1-3-7,-6 1 7,7-1-5,-7 1 2,4 1-2,-4-1 0,5-1 1,-5 1-9,0 0-20,0 0-22,0 0-21,0 0-30,0 0-30,-12 6-42,0-3-34,-4-1-37,-5 4-213,-6-5-483,3 3 215</inkml:trace>
  <inkml:trace contextRef="#ctx0" brushRef="#br0" timeOffset="55080.5612">20398 11473 156,'-3'1'195,"3"-1"-30,0 4 1,7 1 49,8-5 18,12 0-4,17-5-11,25 1-10,4-5-10,-1 1-9,-3 4-7,3-1-25,-1-4-12,-21 6-2,-1 3-13,23-7-4,-27 4-3,0 0-8,-5 2-21,-11-2 0,-1 6-9,-5-6-8,-5 3-8,-6-2 9,0-1-24,-3 3 4,-1-1-3,-2 0-6,-1-1-14,1 0 3,-2 1-6,3-1 12,-4-1-25,5-2-53,-2 0-47,1-3-44,0-1-51,0-4-52,3 1-36,3-2-39,-2-7-192,-1 7-534,1-12 236</inkml:trace>
  <inkml:trace contextRef="#ctx0" brushRef="#br0" timeOffset="55654.7436">20923 8824 1756,'7'-27'48,"0"0"22,0-1 7,-4 6 30,0 0 21,-2 2 6,-2 6 12,-2 1-25,2 3-17,-1 4-12,1 2-15,-2 0-1,-4 5-16,0 3-4,-6 9-11,-6 8 0,-8 15-6,4 1-5,5-8-5,5 0-5,1-1-1,5 2-8,1 1 1,3-6-7,6 3-3,1-3 2,5-2 0,-1-6 5,8 1-5,0-1 9,4-3-6,3-8 28,1-4 17,1 0 6,14-7 10,-2-2 1,-9-3 2,3-4 3,3-6 10,-10 1 6,1-1 3,5-12-8,-5-3-4,-8 8-6,4-15-12,-11 11 3,0 0-5,1 2-5,-9-2-3,-2 6-5,-2-1-4,-5 2-14,-7 3 0,0 3-14,-6 4-4,-8 4-19,-1-1-38,-11 7-29,2 7-32,-1 8-17,2 4-18,2 8-38,1 7-56,3 2-53,6 5-62,2 6-222,9-12-614,1 15 271</inkml:trace>
  <inkml:trace contextRef="#ctx0" brushRef="#br0" timeOffset="56232.7099">21016 9081 147,'6'0'340,"-1"1"-19,1-2-20,-2 2-24,-4-1-22,6 3-36,-1-3-21,-5 4-24,1 1-13,-1 8-15,1 6-9,-1 12-12,1 1-7,-4 15-18,-1 0-2,-2 6-11,0-8-4,-3 0-12,1 0-17,2-10 2,-4 1 0,3-2-5,2-3-6,-2-1-10,2 1 4,-3-5-5,5-6 2,0 1 2,0-2-13,-1-4 7,1 2-17,2-2 7,-2-5-7,3 1 1,0-1-7,-1 0-1,1-5-4,-2-2-1,4 2 2,-2-5-8,1 2 1,-1-2 0,0 0-3,6-10 3,-5 5 3,3-5-6,-1 4 4,0-5 0,0 2-4,-3 4 4,3-1 6,-2 0-1,-2 1-13,-2 0 20,3 2-5,-6-1-3,-1 6-5,-7 1 1,-9 6 7,-5 1 2,-7 9-12,-3 1 8,-3 2-4,-1 2-3,5-6 8,5 5 4,5-6-9,3 0-2,3-2-1,0-1 3,8-5 3,-1 2-7,3-2-4,4-2-3,1 0-5,2-2 4,4-3-6,-3 3 2,3-2 3,0-3-2,0 0 1,0 0 4,20-11 5,0-2 9,-1-4-14,11-14 8,-10 10 0,11-12-3,-4-1 7,2-2-2,-3 2 0,-10 10-2,4 0 5,-3 2-3,-3 1-1,-3 5 12,-1 3-2,0-2 6,-3 5 1,-1 3-8,-1 2 0,0 0 3,0-2-5,4 4 1,1 1-16,4 4 14,1 1 0,6 6 1,3 1-1,-1 4-2,1 2 4,8 9 5,-8-4-10,8 6 9,-12-4-6,4-1 1,-4 2-3,1 2-3,-3-4 8,-4 2-2,0 0 2,0 1 2,-1-4-13,-6-4 8,0-4-18,0 3-33,-4-6-34,0 0-33,-3-1-33,0-4-48,-2-2-57,-2-1-276,0 0-570,4-2 252</inkml:trace>
  <inkml:trace contextRef="#ctx0" brushRef="#br0" timeOffset="56753.0015">20937 9140 172,'-4'-4'194,"-3"3"-24,-5 2-13,-4 5-15,-7 7-17,-12 12-7,0 4-9,-2-3-14,1 0 0,0 3 7,4-4-1,11-2 3,-2-5-1,-1-1 6,6-1-4,-2-3-6,6-4-4,3 0-10,3-1-5,1-3-6,2-1-9,1-1 0,1 0-3,2-1 7,-2 0 12,3-2 12,-1 3 14,1-3 3,0 0 28,0 0-2,8-12 14,2 0-10,9-3-9,1-3-10,11-17-8,0 6-8,2 3-2,-11 5-4,10-12 0,-9 12-2,-2 2 7,-1 1 3,0 1-10,-2 1 10,-5 3 4,-3 3 7,-2-1 0,3 1-6,-5 5-7,-2-1-12,2 2-10,-2-1-7,0 3-12,-1-3-10,1 3-4,3-1-7,0 3-2,8 3-6,7 1-1,3 1-7,4 4 4,7 2-6,2 7-3,3 4-3,3 1 1,-1 4-3,0-3-2,-1 2-3,-3 2-3,-1-5-3,3 5 6,-10-5-1,-7-6-3,0-3 0,-3 0-1,-4-1-2,-4-4 0,-1-1 5,-2-2-3,-3 0-5,-1-1 1,-2-3 6,0 2 0,-1-1-4,2-2 0,-3 1 0,-2-2-10,5 2-40,-5-2-47,2 3-57,-2-3-54,0 0-61,3 1-71,-3-1-79,0 0-400,0 0-880,0 0 390</inkml:trace>
  <inkml:trace contextRef="#ctx0" brushRef="#br0" timeOffset="61720.7933">4856 11003 80,'0'0'159,"-7"0"-13,7 0-9,-3-2-8,3 2-20,0 0-14,0 0-10,0 0-9,0 0 4,0 0-25,0 0-5,0 0-5,0 0-8,0 0-9,0 0 2,0 0 4,0 0-10,17-5 4,-7 6-5,7-2-4,7 0 2,0 1 1,15 0-1,2-5-11,3 4 5,-1 1-4,5 0 3,3 0-2,17-8-7,-22 2 8,5 3-2,-3-2-8,-2 2 6,-1-4-1,-2 5 3,-3-2-2,-11-1-7,-2 2 4,-1 0 2,-11 2-5,0-2 3,-1 1 0,-8 2-3,2-3 18,0 3 17,-4 0 7,1-1 0,-5 1-3,4-1-9,-4 1-2,0 0-16,4-3-37,-4 3-60,0 0-62,0 0-143,7 3-311,-1-4 138</inkml:trace>
  <inkml:trace contextRef="#ctx0" brushRef="#br0" timeOffset="63384.539">6752 11136 103,'0'0'203,"-6"-4"-13,5 0-11,-3 3-29,4 1-4,0 0-12,0 0-17,-5-2-10,5 2-10,0 0-7,0 0-5,-2-3 1,2 3-1,0 0-2,0 0-4,0 0-6,0 0-14,0 0 5,0 0-4,0 0-3,7-4-1,-2 1 5,3-2-13,3-2-5,3 5 2,4-6-6,5 5-2,2-1-3,2-1-1,2 0-6,11-2 3,-2 2-4,3 1-2,-2 1-4,3 0 7,2-1-9,0 4 2,-1-3-4,0 2 2,-1-2 1,-2 2-4,3 1-1,1-3 0,1-1-4,-5 6 5,4-4-4,0 2 0,-1-3 6,-2 1-7,4 2-1,-4-2-2,-1 1 3,-1-1 3,-8-1-2,7 0-1,0-1-1,-10 3-3,3 1 5,-4-4 0,4-1 0,-3 1 3,12-1-2,-15 3-3,3-2-3,-2 3 6,0-2 0,-3-1 1,-2 1-6,0 0 4,-5 1-5,-2 2 0,-2-2-1,1-1-1,-3 2-4,-3 1 7,0-1-4,-1-1 0,-2 2 0,-4 0 0,7 0 0,-7 0 3,7 0-5,-7 0 3,3 2 4,-3-2-5,0 0-4,8-2 0,-8 2 6,0 0-5,2 2 6,-2-2-4,0 0 7,0 0-8,0 0 1,0 0 0,0 0-3,0 0 4,0 0-2,0 0 1,0 0-5,0 0 4,0 0 1,0 0 1,0 0 1,0 0-9,0 0 7,0 0-5,0 0 3,0 0 1,0 0 5,0 0-4,0 0 0,0 0-7,0 0 7,0 0 1,1 2-3,-1-2 0,0 0 9,0 0-9,0 0 2,0 0-6,0 0 11,0 0 0,0 0-8,0 0 1,0 0 2,0 0 0,0 0-3,0 0 4,0 0-3,0 0 5,0 0 1,0 0 0,0 0-3,0 0 8,0 0 6,0 0-7,0 0 2,0 0 5,0 0 1,0 0 3,-3 6 0,3-6 4,0 0-13,0 0 8,0 0 4,0 0-6,0 0-5,0 0 1,0 0 0,0 0-2,0 0 0,0 0-9,0 0 5,0 0 5,0 0-5,0 0-3,0 0 3,0 0 0,0 0-5,0 0-1,0 0 3,0 0-4,0 0 2,0 0 1,0 0-3,-3 3 1,3-3 1,0 0-2,0 0 16,0 0-23,0 0-2,0 0 7,0 0 4,0 0 20,0 0-25,0 0 4,0 0-5,0 0-2,0 0 6,0 0-2,0 0 0,0 0 2,0 0 4,0 0-1,0 0-3,0 0-6,0 0 7,0 0-1,0 0-4,0 0-3,0 0 6,0 0 5,0 0-5,0 0 2,0 0-16,0 0 13,0 0-2,0 0 6,0 0-5,0 0-5,0 0 11,0 0-3,0 0 0,0 0 2,-4 3-3,4-3-1,0 0 3,0 0-10,0 0 11,0 0-5,0 0 5,0 0 2,0 0-9,0 0 5,0 0 8,0 0-15,0 0 6,0 0 3,0 0 0,0 0-3,0 0 1,0 0-3,0 0 4,0 0-5,0 0 7,0 0-3,0 0-1,0 0 3,0 0-7,0 0 4,0 0 0,0 0 4,0 0 2,0 0-9,0 0 4,0 0-2,0 0 3,0 0 0,0 0 5,0 0-4,0 0-13,0 0 11,0 0 2,0 0 7,0 0-9,0 0-3,0 0 11,0 0-8,0 0-1,0 0-4,0 0 0,0 0 5,0 0-2,0 0 0,0 0 4,0 0-8,0 0 2,0 0 5,0 0-6,0 0-9,0 0 17,0 0-4,0 0 0,0 0 3,0 0-3,0 0 0,0 0 0,0 0 3,0 0-3,0 0 3,0 0-3,0 0 0,0 0 0,0 0 0,0 0 1,0 0-7,0 0 5,0 0-2,0 0 8,0 0-2,0 0-5,0 0-1,0 0-25,0 0-37,0 0-26,0 0-20,0 0-25,0 0-31,0 0-35,0 0-33,11 0-221,-11 0-492,3 1 219</inkml:trace>
  <inkml:trace contextRef="#ctx0" brushRef="#br0" timeOffset="72043.616">19323 10764 117,'0'-4'237,"0"-2"-8,0-1-3,0 3-7,3 0-23,-3 4-19,-3-6-19,3 6-20,0 0-18,0 0-12,0 0-10,0 0-15,-4 22-4,1-3-6,0 8-2,-4-1-12,4 4-1,-6-2-8,1 1-4,2 0-6,-2 2-4,4-2-4,-2-3-4,-1-1-1,3-7-1,0-2-1,-2 1-7,5-4 0,-2-6 1,1 4-4,1-7-1,0 0 4,-2 3 16,5-5 26,-4 2 32,2 0 20,0-4 29,0 0 30,-3 2-2,3-2-8,0 0-12,0-16-22,0 5-17,2-10-11,-1-8-12,3-1-6,-1-1-10,3 0-9,-2-6-3,1 3-7,1 4-2,-1 1-10,0-1 1,-1 1 1,2 3-11,-2 8 3,-1 3 1,0 4-3,-2 0 16,2 2-11,-3 2-8,4 0-12,-4 2 6,3 2-5,-3-1-6,0 1-4,4-1-10,-4 4 7,0 0-3,0 0 2,10 10-1,-4-1 16,1 4-18,0 14 4,0-4-6,3 3 6,-3 2-4,0 0 2,-1 0 0,-1 0 2,-2 3 0,3-4-4,-1-1-1,-3-2 4,1-5-4,-1-4 1,1-3 2,-1-4-16,-2 3 18,2-5 0,-2 1 1,1-2-1,1-2 3,-2 1-4,2-1 4,-2-3-5,1 4 6,-1-4 2,0 0 0,0 0-5,14-14 2,-3-3-4,3 0 2,3-9 1,0 0-3,0 0-4,1-2 3,-3 1 1,-1 3-2,0 0 5,-2 3 6,-3 7-13,-2-5 5,-1 12 7,-2-3-5,1 8-5,-2-2-3,-3 0-2,3 0 5,-2 0-8,-1 4-8,3-3 4,-3 3-2,3 8 7,-3 3-1,0 3-3,0 3 6,0 2 10,-3 11-14,3-4 9,-4-1-3,-2 0-1,2 4 1,1 0 0,-2-5 0,-1 1 0,1 0-11,-1-6-53,0-3-49,1 3-53,0-2-45,-3 8-58,1-10-62,1-1-65,2-3-232,0-2-680,2-1 301</inkml:trace>
  <inkml:trace contextRef="#ctx0" brushRef="#br0" timeOffset="72430.4877">19651 11096 219,'2'-11'300,"-1"2"-3,3 4-24,-1 1-22,0-5-24,1 1-23,0 4-16,1-1-26,3 1-17,5 2-10,-1 2-14,0 6-13,0-1-7,2 0-8,-2 5-13,-2 4-4,-2-5-13,-1 5 5,0 1-10,-3-1-3,-1 2-4,0-3-4,-3-4-5,0 0 3,3-1-3,-6-1-5,3-3 8,0 0 14,0-1 31,3-1 45,-3-2 35,1 5 23,-1-5 13,0 0-17,0 0-17,3-11-22,1 0-16,-4-1-12,4-6-11,2-6-12,0 3-14,-1 4-4,1-1-2,1 0-14,0 2-8,1 0-2,-2 5-7,-2 0-1,2 3-16,-2-1 0,2 7-1,-2-4-5,-1 0 0,-2 3-12,2-2 5,0 5-1,1-4-4,-1 1-1,1 1 3,-4 2-7,7-4 1,-5 4-4,-2 0-2,5-1-10,-5 1-23,7 0-46,-7 0-40,0 0-38,6 0-29,-6 0-29,0 0-28,7 1-28,-6 0-32,-1-1-44,6 1-48,-6-1-244,0 4-688,4-1 304</inkml:trace>
  <inkml:trace contextRef="#ctx0" brushRef="#br0" timeOffset="73984.5198">4397 12100 123,'0'0'150,"-4"-2"-10,4 2-21,0 0-7,0 0-8,0 0-4,0 0-21,0 0-6,0 0-3,11-4-9,-1 2-21,0 2 11,4-7-7,3 7 0,5-5-3,2 1-2,3 1-10,1-5 3,13 3-16,0 0 10,2 1 8,1-3-6,1 2 0,3 0 11,24-4-13,-23 2 1,20 1-8,3-1 1,-27 3 3,24-1-1,-21 0-2,0 2-14,-3 1 9,3 2-2,0-3 4,0-1-4,-3 1-6,4-2 7,-2-4-3,-2 7 2,-2-3-2,1 1-5,-2-3 3,-1 1-3,1 1 5,-6-2-11,-10 5 4,4-4 3,-3 2-4,-2-3-8,0 3 13,-2-1-5,-1 1-6,-6 1 6,-6 1 12,5 0-13,-6 1 3,-1 0 5,-1 1-9,-1 1 5,-2-2-6,2 0-5,-6 1 2,5-2 2,-5 2 1,6 2-8,-6-2 3,0 0 3,7-2-14,-7 2-13,0 0-5,0 0-25,0 0-38,0 0-33,-11 9-138,-2-6-288,3 0 128</inkml:trace>
  <inkml:trace contextRef="#ctx0" brushRef="#br0" timeOffset="74480.2359">4718 12191 145,'0'0'149,"0"0"-24,0 0-17,-3 1 4,2 1-17,1-2-3,0 0-12,0 0-3,0 0-15,0 0 4,11 2 19,-5-1 16,5 0-1,2-2-1,2 1-5,8-1-4,-1-1 6,4 9-4,16-11-1,1-2-3,4 1-3,4-2-2,19 10-5,1-15-6,-4 0-2,2 0 2,-21 4-9,28-9-3,-3 10-13,2-6 12,1 4-3,0 2 1,-3-2-3,1-1-2,-8 0-3,-18 8-5,1-4-9,0 0 7,-1-1-2,0 1-4,-3-4-8,-5 1-2,-9 7 4,-2-1 1,-3-2 3,-5 1 5,-6 1-2,-4 3 16,-1-2 10,-1 2 6,-1 0 12,-4-2-1,2 0 1,-2-1 17,-1 2-41,-3 1 15,7-2-10,-7 2-7,0 0-1,0 0-3,6-1-14,-6 1-17,0 0-1,0 0 11,4-1-4,-4 1 3,0 0-7,0 0-16,0 0-1,0 0-14,0 0-31,0 0-26,0 0-42,0 0-32,4 0-35,-4 0-42,0 0-41,0 0-52,0 0-220,0 0-572,0 0 254</inkml:trace>
  <inkml:trace contextRef="#ctx0" brushRef="#br0" timeOffset="78291.3827">12531 15014 123,'0'0'220,"0"0"-18,-8-1-13,8 1-4,0 0-16,-4 0-2,4 0-6,0 0-7,0 0-17,0 0 8,0 0-4,7-11-7,-3 2-7,3 4-7,0-7-4,1-1-13,1 2-7,1-4 2,7-2-17,-8 4 1,-1 2-14,-2-4 4,4-1 0,-3-3-14,-1 3-8,-2 0 2,3 2 12,-7-3-22,2 4 3,-4 1-21,2 2 10,-1-1 2,-2 3-9,-3-3 2,2 5 7,-3-1-18,2 0-8,-1 5 3,0 1-2,-2 4-9,-1 2 6,2 3-9,-4 0-3,5 4 7,-2 2 3,0-1-4,5-3 0,-2 8 3,4 3-5,0-2 1,3 6 3,-2-1-7,3 3-1,0 0 0,4-2 3,-1 3-4,1 2 8,-3-2 2,3-2-4,-3 0 5,-2-1-14,-2-4 9,-5 5 0,5-9 11,-8 0-13,2-2 15,-1 1-10,-2-9 0,0 4 0,-4-4 1,-1 1-5,4-7 7,-1-2 0,3-2-4,-3-1 5,3-4-2,-2-6-5,3-8 0,3 6-3,1-3-2,3 1 1,0-8-2,5 6 3,0 3-9,2-2 10,6 0-4,1-1-4,3 2 1,1 2-5,3 4-5,5-4-30,-2 3-49,3 5-23,1 4-44,-3-5-27,3-2-34,-4 7-37,0 1 8,0 0-140,-7 3-428,-3-4 190</inkml:trace>
  <inkml:trace contextRef="#ctx0" brushRef="#br0" timeOffset="78548.3252">12848 14907 903,'7'0'-2,"-1"-3"55,-2 0 29,0 3 32,-4 0 12,6-3 28,-6 3-5,2 0-12,-2 0-20,0 0-5,0 0-14,-5 13-12,4-3-9,-5 5-8,-4 8-8,2 3-5,-2 0-4,4 3-18,1 0 10,2-3-4,1 0-4,2-12-8,2 6 2,2 0-4,0-8-5,3 5 1,2-5-1,2-3 9,-1-4 2,5-6 1,-1 0 7,3-3 14,3-5 15,1-4 18,-4-2 13,0 0-7,-3-5 25,-3 5 1,-1-10-2,-1-1 4,-5-1-2,1 4-15,-5 2-5,-4-3-7,-3-1-5,-3 2-4,0 9-21,-3-4 4,1 5-27,-3 2 6,2 4-3,-3-3-13,2 5-46,2 3-54,2 0-44,-1 4-51,4-2-65,2 5-55,2-3-64,-1 3-215,5 1-613,2-1 271</inkml:trace>
  <inkml:trace contextRef="#ctx0" brushRef="#br0" timeOffset="79238.883">13144 15014 134,'-2'4'296,"2"-4"-27,0 4-29,0-4-31,0 0-14,5 1-22,-5-1-11,10-1-15,-1-1-10,1-5 10,3-1 3,0-4 5,-1 3 7,2 1 10,-4-3 8,2 0 11,-5-2 7,2 2-6,-2-3 7,-1 6 1,-2-6-9,-1 0-9,0 2-19,-3 2-5,0-7-17,-3 6-13,-2 3-14,0-2-3,-6 3-22,3-1-12,-2 3-16,0 3 2,-4 0-12,4 4-2,0 0-4,2 3 1,-2 6-15,1 5-3,2-7-1,3 6-6,1 5-11,6-4 11,-3 9-4,4 2-3,4-4 2,-2 2-6,6 0-4,-4-8 4,6 9 9,-3 1-13,2-1-2,-4-2 0,-2 2-2,-1 0 6,-3-8-5,0-1 1,-3 0 3,-3 2-2,-1 0 15,-3-2-13,-3 0 0,-1-4-4,-2-1 6,0 0 0,0-6-7,1-7 7,-3-1 0,1-1-3,2-6 2,1 1-6,0-5 3,0-3-15,2 0 9,4-1 1,0-8-14,5 6 9,0 0-4,5-11 0,4 3-9,4 0-4,1 1-24,5 1-28,3 1-8,8-5-14,3 5-15,1-1 31,-10 4 4,4 7 3,-4-2 10,-1 6 6,-2-1 5,-7 4 4,-5 3 25,0-1-8,-6 5 17,0 0 1,2-2 9,-5 2-12,0 0 15,3 11 13,-4-3-9,-2 4 13,-2 4-4,-7 9 16,2 5 4,-1-3-4,2 2 0,1 2-11,3-3 6,0-5-3,4 5-9,2-8 7,5 5-5,0-9 2,1-2-6,0 3-7,3-5 15,2-4 8,1-2-9,2-2 22,1-2 14,-2-5 3,2-4 28,-1 0 15,-1-3 20,-1 1 4,-2-7 15,-2 0 3,-2-2-7,0-6 3,-2-5-3,-3 5-14,-2-2 9,-2 7-23,-3-8-13,-2 10-22,-7-8-12,2 3 7,0 8-10,-4-8-7,-2 0-1,2 14 0,-3-5-15,-4 1-17,3 7-43,-1 0-43,-1 5-61,0 2-46,8-4-57,0 7-104,-1 0-64,5 1-90,0 0-422,2-1-992,3 5 439</inkml:trace>
  <inkml:trace contextRef="#ctx0" brushRef="#br0" timeOffset="80537.3595">21744 13515 136,'0'0'179,"0"0"-13,0 0-3,0 0-10,-1 3-9,1-3-5,0 0-9,0 0-11,0 0-11,0 0 3,-3 4-14,3-4-9,0 0 0,0 0-4,0 0 2,0 0-11,0 0-5,0 0-5,0 0 2,0 0 3,0 0-7,0 0 2,0 0 6,0 0-6,0 0 0,0 0-1,0 0-6,0 0 11,0 0-10,0 0 1,13-5-1,-9 3 7,0-2 12,3 0-10,0-5 3,0 5-4,-1-1 8,1-2-1,0-1-1,0-1 2,0-1-4,0-3 4,0-2-13,-2 4 2,0 0-9,-1 2 13,-2-3-5,2 0-5,-4 5-11,3-5-6,-2 5-3,-1-3 2,0 2-4,-3-3 0,2 3-15,1-4-5,-4 8-2,0-2 1,-1-1 12,-2 3-11,-1-1-7,0 0 11,2 2-17,-3 4 1,-1-4 0,1 3 0,-1 0 8,1 2-13,1-4-2,-1 7 3,-5 1-3,7 0 3,0-4-6,2 1 3,0 6-17,0-1 18,0 6-3,2-5 4,-1-1-2,2 2 15,2-1-15,1 2-2,-1-1 4,1 2 1,2-1 17,0-1-25,1 2 1,3-3 5,-4 0 3,6 7-5,-2-9 4,-2 0-3,5 5 15,0-5-16,1 6 6,-1-1-1,1-3 1,2 4-1,-2-6-7,2 6-4,-2-2 1,-1-1 5,0 2 4,1 0-3,-2-3-1,-2-1 35,1 6-35,-1 0 4,-1-6 1,-2 2-4,0-1 17,-4-1-8,0 1 2,0-2-9,0 3 5,-4-2 1,-3 1 3,-3-6 2,-3 9-2,-2-7 1,-7 4-1,1-5 1,1 1 4,-3-5-3,6-2 0,-4-2-1,6 0-12,-1-4 11,5 3 17,-2-7-8,3-3 8,-2 4 6,6-1-7,-4-4 4,7 6-3,1-1-2,-1-1 5,3 1-20,1-1 4,3 1-12,-1 1 8,4 0-1,0 1-9,2-7-2,2 11 9,2-3-51,1 3-42,-1 0-40,3-2-39,1 3-44,4-1-43,0-4-58,2 3-312,-8 3-676,8 1 299</inkml:trace>
  <inkml:trace contextRef="#ctx0" brushRef="#br0" timeOffset="80967.9599">22009 13454 24,'0'0'127,"5"0"2,-5 0-4,0 0 8,5-4 3,-5 4 0,0 0 9,0 0-7,4 4-3,-4-4-12,0 0-5,0 0-11,0 0-14,0 0-7,0 5-13,0-5-2,-3 9-5,2 2-5,-4 0-8,4 4 5,-3 0-8,1 2-8,2 0-1,-3 0-4,4 1 1,-2-5-4,2-1-2,2 0 5,1 0 5,-1 3 4,1-8 11,1 0 4,-1-1 11,4 3 3,0-8 6,0 3 1,3-2 15,-3 0 12,3-2 1,3-7 0,-2 6 3,6-7-7,-9 8 9,6-13-13,-4-1-6,3 2 7,-3-3-13,3-9 0,-6 10-10,1-3-6,-3 1 11,0 0-16,-2-2-10,0 2-13,-4 0 7,1 6-10,-5-2-3,-1-16-3,-2 20-17,-1 3 6,-2-4 2,-3 5-9,-1 0-4,-1 4-15,2 5-37,-3-5-49,3 9-48,-2-4-45,5 5-51,1 1-61,3-3-47,3 2-263,4-4-651,3 0 288</inkml:trace>
  <inkml:trace contextRef="#ctx0" brushRef="#br0" timeOffset="81514.9887">22353 13456 131,'0'0'173,"0"0"12,13 8 2,-13-8 9,5 3-6,-5-3 7,7 0 5,-4 0 2,4-8 0,-3 8 2,2 0 13,-2-3 23,3 1-7,-4 0 2,4 0-13,-3-3 14,0-2-6,-1-1-13,0 3-16,1-4-20,-1-2-16,-3 2-14,2-3-18,-2 3-11,-2 2-15,-1-3-9,-1 1-12,0 0-14,-2 0-1,-1 0-14,0 1 0,0 3-6,0 2-4,0-1-9,0 3-7,1 1-9,2 0-3,-1 4-2,-3 0 1,4-1-5,-1 4 9,3 2-15,-1-4-3,-1 8 3,5 2 2,2 3-1,2-1-3,3 1 6,4 3-18,0 1 7,2 10 1,3-11 3,-2-4-4,-2 6 7,1-2-10,-2 3 3,-4-7-3,-2 0 0,-1 0-6,-3-1 12,-2-5 3,-2 7 5,-3-1-3,-2-3-4,-5 2 2,-5-4 2,-4 2-5,-3-6 6,0-4-5,-4-1 6,3-6 0,-2 1-7,3-6 5,0 1 1,4-6-1,6-4 14,4 4 12,2-3-2,3-5-1,3 3-12,2-2 2,7 5-3,4-11-4,2 3 0,5 0-16,2 3 9,1 4 1,7-1-6,6-1 1,-6 8-18,-1-1-90,-3-1-78,4 6-63,-5 2-71,-1 2-76,1-2-88,-8 3-270,2 1-809,0 1 359</inkml:trace>
  <inkml:trace contextRef="#ctx0" brushRef="#br0" timeOffset="81837.4191">22733 13391 118,'4'-4'411,"-1"-1"-17,-3 1-5,3 1-33,-3 3-28,3-3-35,-3 3-29,0 0-40,0 0-15,0 0-8,0 0-35,-6 12-12,1 3-34,0 2 6,-6 5-10,4-1-12,-3 3-14,3 1-19,0-1 4,1 0-9,6-8 3,0 2-15,0-6-6,2-2-2,3 2 0,1-4 2,1 1-6,0-4 7,7 2 12,-4-5 19,4-2 17,0-2 22,-1-5 16,-2 1 20,2-3 8,-2-1 12,-1-5 0,4-7 12,-7 9 11,2-4-1,-4 2-36,2 1-15,-7-1-2,3 3-29,-6 0-5,1-6-15,-3 9-6,-1 0-20,-6-1-15,4 5 0,-4 3-3,2-1 3,-4 3-13,2 4-21,0-1-54,1-1-37,1 3-51,2-2-75,2 1-66,2-1-61,-2 0-18,6 1-39,0-4-43,0 0-61,0 0-346,0 0-898,16-2 397</inkml:trace>
  <inkml:trace contextRef="#ctx0" brushRef="#br0" timeOffset="83844.3534">19577 15027 42,'1'4'252,"-1"-4"-6,4 2-1,2-2-6,2 0-13,5-3-12,1 2-18,7-5-5,-7 3-4,7-3-10,1-3 12,-7 2-17,6 0 4,-9 1 4,0-3-17,-2-2 6,1-4-17,-4 1-3,0 1-9,-1-3-21,-3 0-10,-3 0-5,-3-1-16,0 5-18,-4-5-7,-3 2-6,-1 6-3,-1-4-3,-6 1-9,4 5 18,-1 0-35,-1 7 2,1 0-6,1 3-1,-2 2 3,8 1-16,-1 2-1,1 4-21,2 4 23,2 3-9,4-2-2,4-1 6,3 8 22,6 3-27,1 4-5,3-5 10,3-2-11,-2 1 0,-2-2 5,-1 3 1,-1-8 4,-3-2 0,2 2 6,-9-3-8,1-8 12,-3 6-17,-2-4 13,-2 7 3,-3-7-2,-6-3 7,-2 2 2,-8-4 6,-2-1-7,-2-3-13,3-1 9,-1-5 11,2-2-14,6 5-2,1-8-18,0 1 23,2 1-7,2-1-5,2-4 1,2 2-7,2 1 0,4 2 1,3-8-10,1 2-13,7 0-1,3-3-17,3 1-25,4 0-21,3 6-6,3 2-12,0-2-24,1-1-27,0 8-42,3 1-8,-4 6-26,3-4-11,-4-2-16,1 0 2,-6 1-178,3-2-473,-10 1 210</inkml:trace>
  <inkml:trace contextRef="#ctx0" brushRef="#br0" timeOffset="84117.0018">19974 14942 1423,'11'-5'-49,"-1"4"63,-2-5 39,-2 4 48,-1-2 36,0 1 28,-2-2 15,-2 5 17,-1 0-8,0 0-1,7 0-24,-7 0-12,0 0-30,0 0-8,3 4 7,-3 0-35,-1 2-8,-2 4-7,-1 4-4,-1 2-10,1 5-6,1-3-3,-1 13-2,4-13-10,0-1 0,0-1-20,5 1 9,0-5 4,-2 2 0,5-4-2,-1 4 25,3-7-15,-1-2 11,0 1 18,1-2 32,4-2 21,-4-2 10,0-3 11,1 0 12,2-3 0,0 4-4,-1-8 3,-5-5-17,2-2-14,-1-6-5,-2 11-14,0-13-10,-4 7-6,-2-7 7,-1 6-28,-3-2-8,-2-3-7,-4 1-10,0 11-13,-4-5-10,-1-3-16,-4 6-8,1 4-38,1 4-32,-3 0-49,5 0-47,0 7-57,-1 1-62,1 3-75,3 4-107,5-2-268,3 1-804,4-3 356</inkml:trace>
  <inkml:trace contextRef="#ctx0" brushRef="#br0" timeOffset="84862.0467">20474 14991 153,'0'0'314,"4"0"-9,-4 0 1,0 0 2,0 0-10,4-7-9,-1 5-17,0-4-26,1 2-11,-1-5-25,1 1-7,-2-2-28,3-2 9,-3 7-8,1-7-4,-1 0-9,1 0-11,-3 3-11,0-1-13,0 0-14,-3-1-12,1 0-4,-1 0-22,-3 6-6,-1-5-10,0 4-4,-3 4-4,0-5-6,0 4-10,-7 1-1,3 4-6,0-2-2,2 8-4,0-4-3,3 3 4,-1 1-9,1-6-3,-1 11-2,3-6-2,0 9-3,3-8-4,1 2 0,-1 0 7,1 0-8,2 2-2,1-1 4,4 6-2,-3-5 6,2-2-2,1 2-3,3 2-11,1-4 13,1 6-2,0-1-2,-1-8-6,2 5 13,3-1-4,-4 3 4,4-4-4,-3 2 1,0-3-1,1 2-3,-1-5 1,0 5 3,-3 0-3,2 1-1,-3-3 2,0-3-2,0 5-1,-2-2-2,3 5 5,-5-3 2,-1-2 2,-1 0-1,1 0 1,-2 1 1,0-3-3,-1 6 2,-3-2 5,0-1 0,-2-7-1,1 6 5,-2-2-4,1-1 2,0 1-1,-3-1-1,3 0-14,-4-1 17,3 0 7,0-4-11,-2 0 5,-2-1 0,2-2 3,2-5-3,-2-1 5,1 5 10,2-8-4,-1 4 3,-1-3-1,2 0 4,-3-5-7,5 9 0,2-6-3,-1 1 2,-2 0 0,5-1-4,-3 0-5,2 4-10,2 1-13,0-3 3,0 3-2,2-3 2,0 2-1,1-2-12,1-1 4,3 0 2,2 0-10,1 0-23,0-2-57,8-2-42,-3-2-45,2 4-48,-1 5-53,2-7-67,3-4-64,0-1-245,-2 2-722,0 1 320</inkml:trace>
  <inkml:trace contextRef="#ctx0" brushRef="#br0" timeOffset="85776.2359">20819 14825 275,'0'-8'303,"1"3"-15,1 0-16,-1-2-18,-1 4-14,0-2-15,0 1-16,0 4-24,0 0-15,0-5-18,0 5-9,0 0-25,0 0-8,-7 12-9,2-2-13,-4 2-15,-1 12-11,-4-2-5,0 1-10,-3-1 2,0 3 4,4-3-14,-2-1-9,8-4 7,-3-5-10,3 5-3,1-8-8,2-3 3,1-2-4,-1 2-1,3 4 12,-2-8-19,0 1 0,2 0-1,1-3-3,-2 8 5,2-8-12,0 3 11,0 4-3,5-4 5,0-3 0,4 6 6,-1-1 1,6 6 2,1-6 3,1 2-1,4-1-2,-5-2 0,8-1 3,-3 2 2,-5 1-7,-1-3-7,2-2 6,-6 2 1,-1-2-6,1 2 11,-3 3 2,0-8 33,-4 2 11,-3 0 20,9-1 13,-4 2 7,-5-1-3,3-4-13,1-1-7,-3 0-8,1-2-8,2 1-19,-1-4 6,-3 4-2,3-2-6,-3-3-12,0 5 7,0 1-11,0 2-2,4-2-1,-4 0-4,0 1-4,3 1 3,-3-1-8,0 4-2,0-5 1,0 5 17,0-6-18,0 2-6,0 4 1,0-5 3,0 5-2,-3-2-1,3 2 0,0-7 4,-4 4-8,4-2 1,-3 0-2,0 3 0,0-3 13,2 3-10,1 2 6,-3-6 2,-1 4 10,4 2 7,-3-5-3,3 0 3,0 5 3,0 0-13,0 0-5,0 0 0,0 0 1,0 0-7,-7 0 0,7 0-4,0 0-2,0 0-3,-1 9 5,-1 1-9,-2 0 6,4 8-14,-3 1 13,-4 12-1,3-2-4,-4-2 5,1 3 5,2-4-9,1 5 5,-1-2 5,0-5-1,1 2 1,0-8-11,0-1 2,-1 2-5,0-2-8,2-2-83,0-4-75,0-5-68,-1 5-62,-3-1-65,4 0-71,-1-5-259,0 2-756,-2-3 335</inkml:trace>
  <inkml:trace contextRef="#ctx0" brushRef="#br0" timeOffset="87051.1265">16045 14918 147,'0'0'236,"0"0"-16,0 0-13,0 0-14,0 0-10,0 0-15,3-14-12,1 9 0,2-3 0,4-4-4,0-2-13,5-4-4,-1 0-5,-4 5 6,1 2 5,-1-3 2,-1 3 3,-1 0-9,-2 1 3,-2 5-9,0-7-10,0 2 4,-3 0 18,1 2-44,-2 2 1,0 0-10,0-3-6,-2 3-23,-1-1-7,0 3 2,-3 0-27,-2-2 14,-1 6-8,-5 0-7,0-2 2,-1 4 7,-1 8-17,2-6 11,-5 9-16,3 2 1,3-3-7,3 2-4,2 1-1,2-1-3,2 1-2,0 2 14,4-3-10,2 1-2,3 6 12,2 4-13,4 4 1,3-4 10,0 1-11,-1-1-6,1-2 1,-1 8 0,-1-11 4,-4-3 3,-3-1 15,0-6-12,-3 1 3,1-1 4,-3-1-9,-3 2 5,-1-1-7,-4-7 8,-1 3 2,-5 0-5,0 1-7,-1-8 7,-1-1-1,-1-1-1,3-5 4,0 1-6,1-5-1,2-1 2,0-1 0,-2-9-2,5-7-8,6 14 20,2-2-26,0 8 5,3-10-8,3 0-7,5-1-29,1 2-14,1 7-28,4-5-22,1 2-15,5 3-7,-2 2-24,3 0-13,0 1-16,1 7-9,-2-3 0,2-2 11,-1 0 15,-3 1 0,0 5 26,-5-2 20,-3-1 13,-3 3 19,-1-3 7,-3 2 43,2 2 47,-3 0 31,-2-1 25,-3 1 3,7 0-8,-5 3-3,-2-3-11,0 6 2,-2 9 1,0-4 11,-3 5 17,0 2-11,-3 3 11,2-3-1,-1 10-3,2-5-6,0-3-6,2-1 0,3 6-1,-1-8-12,2 0 14,2-1-13,2-6 2,0-3-4,2 3 9,-1-1-7,4 7 7,-2-12 11,6-3 7,-3-1 9,4-1 19,0 1 13,-2-4 9,-1-5 17,0 0 13,-1-3-8,-1 0-8,-2-5 3,2 0-16,-6-1-5,2-8-6,-2 1-10,-2 7 0,-2-3-26,-5 1-3,1 3-7,-3 3-11,2-3 9,-5 5-22,4 3-14,-1 0-16,-3 3-44,3 1-48,-3 2-37,3-1-39,-3 3-48,3 2-51,0 0-72,0 3-70,4-1-228,-2 0-685,3 2 303</inkml:trace>
  <inkml:trace contextRef="#ctx0" brushRef="#br0" timeOffset="87524.1558">16631 14993 14,'0'0'298,"3"3"-22,-3-3-31,0 0-25,0 0-21,0 0-20,14-3-17,-7-2-10,6-4-10,1 0-6,4-3 15,-5 4-1,4-6 5,-3 3 9,-1 2 15,-2-5 1,0-6 16,-1 10 8,-3 1-5,-1 0-2,-2-2-3,-1 3-14,-2-1-9,1-1-23,-4-6-13,-1 8-20,-1-1-8,-3-1-4,0 3-15,-4-8-13,-2 11-15,1-1-4,-4 10-7,-1-7-3,4 1-8,-1 2-13,3 4 10,1 6-8,2-3-6,1 2 1,2 3-3,1 4-4,1 10-4,6-2-22,4 0 25,0 4-4,3-3 0,2-5-2,3 10 6,-4-4-11,5 1 3,-4-3 2,1-3-4,-4 3-2,-1-8 9,-1 7-8,-1-9-6,-2-1 10,-3-2 0,1-1 3,-4-5 2,0 3 0,-1 0-4,-4-1-2,-2-1 0,-5-1 1,0-2 10,-3-1-13,-3 2 2,-1-9-1,6-3 2,-1 2 3,-5-6-5,1-4-1,2 2-3,4 0 3,4 3-1,0-5-4,4 0-3,-2 0 4,4 1-9,4 2-3,0-4 1,4 1 2,-1-1 5,4 1-3,0 3-10,4-4-38,2 5-50,4-4-46,1 1-38,-5 2-48,1 7-79,6-6-87,-5 7-302,-1-2-764,3-2 338</inkml:trace>
  <inkml:trace contextRef="#ctx0" brushRef="#br0" timeOffset="88123.4154">17006 14947 226,'0'-4'393,"-3"1"41,3 3-12,0-7-53,0 7-30,0-4-32,0 4-27,4-5-35,2 4-32,5-2-12,5 4-20,5 2-20,-3-2-19,-4 3-19,0 3-7,-1 4-14,-2 0 0,-4-3-12,3 5-11,-9 1-7,-1-2-7,-5 8-9,-2 5-4,-3 4-4,-7-6-9,-1 0-2,-2-3-4,-1-2-2,4 3-3,3-8 0,4-3-2,-2 2-2,5-6-3,2-3-5,0 1-1,2 0 0,1 8-10,1-8 3,5-1 0,1 0-3,4 1 11,5-4 1,9 0 4,-2 0-4,9 0 13,-5-3-10,3 1 9,-1-2-1,1 1 15,2 0 7,-5 1 9,-4-2 6,-3 1 14,-5 1 11,-3 2 19,-1-3 7,-4 3 15,2-3 17,-3 5 1,-1-5-6,-3 3-14,7-3 15,-4 3-19,-3 0-5,0 0-8,7 2 15,-7-2-37,0 2-6,0-2-14,0 0-4,0 0 14,0 0-27,4-6 4,-4 6-16,0 0 3,0 0 0,0 0-9,0 0-8,0 0 3,0 0-12,0 0-1,0 0 9,0 0-13,0 0-9,0 0 5,3 8 3,-3-8-2,0 0 0,0 0-1,0 0-9,0 0 4,0 0-19,0 0 17,0 4 5,0-4-4,0 0-2,0 0 14,0 0-18,0 0 3,0 0 5,0 0-8,0 0 4,0 0 8,0 0-9,0 0-13,0 0 14,0 0-7,0 0 10,0 0 2,0 0 2,0 0-11,0 0-7,0 0-5,0 0-23,0 0-30,0 0 15,0 0-10,0 0-8,0 0-10,0 0-19,0 0-25,0 0-31,0 0-22,0 0-30,0 0-71,0 0-50,0 0-46,-10-12-55,9 9-56,-5 2-362,2-3-916,1 3 405</inkml:trace>
  <inkml:trace contextRef="#ctx0" brushRef="#br0" timeOffset="90254.9959">17496 13331 8,'0'5'127,"0"-5"-1,0 7-5,3-6 2,-3-1 3,4 4 2,0-2 2,-1-1 7,-3-1-1,7-1 2,-1 1 1,1 0 3,0-1 0,-1 0-1,2-1-17,-1-3 11,3 0 1,0-3-12,3 1 0,-5-2-7,3-2-1,5-7-5,-5 6-3,0-5-12,-1 6-3,0-3-6,1-2-14,-1 1 3,-3 0-6,-1 6 4,1-6 3,-4 4-1,2 2 2,-2 0-10,-1 0-18,-2 2-8,0-3 3,-2 5-1,-2-7-6,-2 5-7,0-1 11,-4 2-15,-2-2-9,-1 5-7,2 1 1,-6 3-1,5 0-7,-1-1 6,3 5-10,-3 1 5,5-4-5,0 6 2,-2 0 8,3 4-1,0 1-12,2 0 4,1-1 2,1 1-5,5 4 2,-1-2 1,3-3-1,1 5-9,2 3 6,5 2 6,2-1-4,2 0-1,-2-4-7,1 2 4,2-1 2,0 1 9,0 0-8,-3-2-3,-1-2 6,-3-4 6,1 5-3,-2-2-2,1 0-1,-5-4 0,-2 0 2,1 2-3,-3-5 22,1 0-11,-1 1-11,-2 1 8,-5 2 4,-1-2 2,-5-1 6,0-2-8,-10-2-5,-1 1-3,1-2 3,-2-3 3,1 0 5,2-3-17,1-3 11,6 1 5,0-5-9,0 5 3,1-9 6,6-1 6,-4 0-1,4-10-10,4-1-2,0 0 3,3 0-2,3 2-21,0 5 15,4 1-7,1 1-1,-2 3 7,4 0-1,-3 1-6,6 1 7,-1 5-13,1-3-23,2 5-37,-2 1-48,4 3-49,0 0-65,6-2-65,-4 2-289,-2 5-636,-1 0 282</inkml:trace>
  <inkml:trace contextRef="#ctx0" brushRef="#br0" timeOffset="90705.6869">17891 13196 67,'0'0'164,"0"0"-12,0 0-24,1-3-2,-1 3-6,0 0-4,4-3 2,-4 3 6,0 0-7,0-4-1,0 4-7,0 0-9,0 0-11,0 0-3,0 0-10,0 0-15,0 0 7,-4 17 13,3-5 25,-2 3 8,0 0 1,1 3-15,-2-3-6,2 4-12,0 6 0,-1-6-4,3-2-4,0 0-7,0-5-6,0 5-4,3 0 0,0-5-6,0-1-1,0-3 0,-1 2-6,0-5-5,1 4 14,-2-4-10,3 0-1,-1 0 6,-1-2 14,0-1 17,1 1 16,1-1 24,1-2 9,-5 0 5,13-5 5,-5 0-7,3-4-8,-1-1 0,1-3-4,0-2-7,-1 1-5,0 0-3,-3-3-14,0 0-5,0 0-7,0 1-1,-1-1-7,-2 1-3,0 1-7,-4-3-7,0 1-1,0 5-8,-1 1-7,-2 0-5,0 1-8,-4 0-13,0 1 8,0 2-1,-3 0-15,-4-3-10,0 4-21,1-1-34,-1 0-34,5 5-25,-1 0-37,-2 1-34,4 1-36,1 0-40,-2 3-31,2-1-66,2 8-318,1-6-739,0-1 327</inkml:trace>
  <inkml:trace contextRef="#ctx0" brushRef="#br0" timeOffset="91357.1016">18206 13271 126,'0'0'216,"0"0"-14,0 0-7,0 0-5,4 0 1,-4 0 6,6-5 0,-2 2-14,2-1-8,2-1-9,1-2 6,-1 2 5,1-3 5,-1 1 7,-1 0-22,0-1 25,3-3-4,-3 6-1,0-5-7,-3 2-9,1-3-13,-4 8-15,3-7-26,-1 0 5,-3 0-14,0-3-10,-3 1-11,-1 2 6,0-2-26,-2 7-7,-1-6-10,0 6-3,-3 0 0,0-1-15,0 6-1,1-1-24,-4 5 17,-1 4 0,1-2-5,6 4-3,-3 0-12,5 2 6,-1 0-5,2 4-5,2-1 9,6 3-1,2 1-3,4 8-3,4-4 26,1 3-27,-2 1-3,5-5 4,-2-2 1,-2-1 3,3 1-6,-3 3-3,-7-9-2,3 2 1,-3-2 8,1-2-2,-3 0-9,0-3 5,-2 0 3,-3 3 4,2-5-2,-2-3 6,-2 3 0,-1-3 0,-5 5-1,2-7 1,-8 1-2,-4 0 7,3-4-12,-7 1 4,2-4 15,4 1-15,-5 0 2,7-3-2,1-2-4,1-1 11,1-1-7,4 2 5,-4-4-5,8 2 2,0-7 6,1 1-11,0 3-2,6-6-27,-1 2 25,4 2-4,3-1-2,4-2 1,-4 4 4,7-3-5,-2 3-10,0 4-10,-3 2-34,5 2-60,-3-2-53,3-1-51,-3 6-89,3 2-65,-6 2-300,2-2-737,1-3 326</inkml:trace>
  <inkml:trace contextRef="#ctx0" brushRef="#br0" timeOffset="91939.9629">18576 13104 136,'2'-10'329,"-1"5"-11,-1 0-25,0 0-25,3 1-24,-3 4-19,0-5-28,0 5-17,0-4-25,0 4-19,0 0-11,0 0-8,0 0-7,-3 18-15,0-3-3,2 0-7,-2 4-13,-2 5-4,-2 0-13,1-5 1,0 3-11,2-5 0,1-2-6,-2 2-2,3-5-3,-1-1-6,1-3-2,0 1-1,1-3-9,-2 3 1,6-6 1,-3 4-7,1 0 8,3 3-2,1-3 3,3-1 0,2-2-12,3 1 13,2-1 2,2-1 1,3-2 2,-5-1 4,2 0 2,-3-4 12,-1-3 11,1 5 5,-5-1 9,3-6 0,-2-3 15,0 0-4,-4 4-2,1-9-4,-3 5-4,0 2 3,-3-1 1,1-1-16,-2 4-7,1-2-10,-2-2 6,1 10-2,-2-5-6,1-1-4,0 4-8,1 4-4,0 0-12,-2-2-3,2 2 16,0 0-20,-7 17 3,4 0 2,0 2 4,-2 7-11,-1 8 5,1-5-1,-2 2-2,1 1 2,0-3-6,1-1 3,-1 0-6,-1 3 11,0-8-2,3 5-7,-2-4-1,2-7 2,-2 0-2,2 2 2,-3-7 4,4-2 0,0-3 1,3 4-5,-4-5 0,4 2-4,-3-4 13,3 0-4,0 2 0,0-6-2,0 0 10,-4 2-11,6 2-1,-2-4 2,0 0 0,-2 4-2,2-4 9,0 0-1,0 0-1,0 0 12,0 0-6,-3 1-7,3-1-62,0 0-55,0 0-53,-3-9-51,2 4-55,1 1-71,-1-1-363,2-7-761,-1 0 337</inkml:trace>
  <inkml:trace contextRef="#ctx0" brushRef="#br0" timeOffset="93231.3059">20271 13756 28,'0'0'128,"0"0"-15,0-6-19,0 6-2,0 0-15,0 0-1,0 0-13,4 0-13,-4 0 3,0 0-7,0 0-8,0 0 2,0 0-10,0 0-9,0 0 4,0 0-3,0 0-19,0 0 5,0 0-8,0 0-33,0 0-18,0 0-22,0 0-11,0 0-44,-14-3-139,14 3 62</inkml:trace>
  <inkml:trace contextRef="#ctx0" brushRef="#br0" timeOffset="95137.5046">17648 12339 73,'-7'-7'289,"0"2"-12,1 3-4,1-2-9,0 1-29,2 2-25,1-2-15,2 3-21,-5-1-17,3-2-13,2 3-14,-4-2 4,4 2-24,0 0-4,0 0-4,0 0-2,-6-3 3,6 3-17,0 0-1,0 0-20,-4 0-3,4 0-6,0 0-5,0 0-7,0 8 9,3 1-13,1 8 2,3 0 2,0 10 10,6 4-1,0 1-1,6 15-1,1 5-3,12 20 4,2 1 2,-10-25 2,16 19 4,0-2-3,1 4 7,-10-26-5,17 37-2,-3-3 4,0 0 1,-2-9 6,-13-21-21,11 26 3,-3-3-13,0-2 2,-14-21-4,3 2-5,1-3 16,-4 0-13,0 3-3,-2 2-8,1-5 10,-4 4-3,0-10-2,-5-12 6,-3 2-13,1-2 13,-1 0-4,-2-5 1,-2-8 7,-2-5-2,-2-1 7,1 0 5,-2-4 18,2 2 45,-3-1 10,2-2 6,-3-1 2,2 0-8,-2-3 15,1 4-3,-1-4 18,1 5-34,-1-5-15,0 0-1,3 1-12,-3-1-5,0 0-10,3 4 3,-3-4-25,0 0 8,0 0 11,0 0-29,0 0 1,0 0 8,0 0-22,0 0 10,0 0-45,0 0-50,0 0-70,1-9-68,-1 3-85,-1-4-79,-2-2-71,1-5-62,0-2-430,2-10-998,0-1 441</inkml:trace>
  <inkml:trace contextRef="#ctx0" brushRef="#br0" timeOffset="96132.3464">18470 12514 190,'2'-9'254,"-2"3"-8,3 0-11,-3 2-9,0 0-7,0 4-7,2-5-8,0 2-12,-2 3-16,0-2-15,0 2-18,0 0-9,0 0-15,0 0-10,0 0-16,0 0-8,0 0-11,0 0-3,-7 14-12,2-2 0,-4 10 1,-3 5-18,-7 16 18,-1 1-1,-2-1-1,-1 6 2,-5 2-9,0-3-2,-13 22 2,3 9 12,0-2 3,3 1 0,-2-5 6,5 2-7,-4-5 10,14-16 4,-9 25 3,7-28-6,0 0 8,5 3 9,-4-2-3,3 0 3,-5-1-4,5-5 5,4 3-1,-2-3-9,3-13 0,5 0-12,-4-1-4,1-3-2,5 0-12,-2-3-2,2-4 23,2-10-11,0-2-1,5-1 5,-3 0-8,2 0 10,1-2 21,-2-2 10,2 0 21,0-3 0,1 3 3,-2-1 3,-1-1-2,3-3 12,0 4-25,0-4-6,0 3-14,0-3 8,0 0-10,0 0-6,0 0-5,0 0-13,0 0-1,0 0-3,0 0-8,0 0-4,0 0-9,0 0-3,0 0-2,0 0 14,0 4-18,0-4-7,0 0-6,0 0 19,0 0-14,0 0-10,0 0 1,0 0-9,0 0-2,0 0-5,0 0 0,0 0 0,0 0 0,0 0 0,-3 5 0,3-5 0,0 0 0,0 0 0,0 0 0,0 0 0,0 0 0,0 0 0,0 0 0,0 0 0,0 0 0,0 0 0,0 0 0,0 0 0,0 0 0,0 0 0,0 0 0,0 0 0,0 0 0,0 0 0,0 0 0,0 0 0,0 0 0,0 0 0,0 0 0,0 0 0,0 0 0,0 0 0,0 0 0,0 0 0,0 0 0,0 0 0,0 0 0,0 0 0,0 0 0,0 0 0,0 0 0,0 0 0,0 0 0,0 0 0,0 0 0,0 0 0,0 0 0,0 0 0,0 0 0,0 0 0,0 0-1,0 0 2,0 0-1,0 0 0,0 0 0,0 0 0,0 0 0,0 0 0,0 0 0,0 0 0,0 0 0,0 0 0,0 0 0,0 0 0,0 0 0,0 0 0,0 0 0,0 0-9,0 0 10,0 0 4,0 0-2,0 0-12,0 0 3,0 0 6,0 0-5,0 0 8,0 0-8,0 0 11,0 0-4,0 0 1,0 0 8,0 0-11,0 0 0,0 0 0,0 0 0,0 0 0,0 0 0,0 0 0,0 0 0,0 0 0,0 0-14,0 0 16,0 0-2,0 0-5,0 0 13,0 0-12,0 0 2,0 0 2,0 0 15,0 0-15,0 0 0,0 0 0,0 0 0,0 0 0,0 0 0,0 0-9,0 0-35,0 0-17,0 0-6,0 0-10,0 0-8,0 0-2,0 0-22,0 0-17,0 0-17,0 0-24,0 0-29,0 0-33,0 0-32,0 0-30,0 0-35,0 0-48,0 0-76,0-13-399,-4 10-918,4 3 406</inkml:trace>
  <inkml:trace contextRef="#ctx0" brushRef="#br0" timeOffset="100921.7353">18327 14329 187,'0'0'187,"0"0"-17,0 0-19,0 0-9,0 0-10,0 0-12,0 0-10,0 0 1,0 0-12,0 0-5,0 0-9,0 0 3,0 0 7,14-5-2,-5 1-6,5 0-8,2 0 0,7 4-9,2-5-2,5 2-1,-3-2-16,14 1 3,-12 0-2,0 3-7,0-2 2,-1 2 0,-1-3-1,-3 1 6,-3 2 5,-7 1 19,-4 6 12,-1-10 14,-1 4 16,-1-1 10,-3 0 1,1 3-7,-5-2-4,5-1 3,-5 1-12,6-4-2,-4 2-8,-2 2-11,0 0-11,0 0-7,0 0-9,0 0-7,6 2-8,-6-2-8,0 0 4,0 0-11,0 0 8,0 0-16,0 0 2,0 0-1,0 0-5,0 0-9,0 0-2,0 0 7,0 7-3,0-2-9,-3 2 7,2 6-4,0-4-2,0 8 5,-1 1-1,-1 2 0,-2 6-3,3 2 12,-1-1-10,0 9 10,-1-2-6,1-2 5,-1 13 5,3-11-6,-1 17 9,1-16-1,1-2 5,-3 12 0,3 1-10,-1 1 9,-1-12 3,1 12 34,-1 0 5,0-15 3,-1 3-5,-1 8 6,0 7-1,-1-1 12,2-15 6,-4 15-5,3-13 4,-2 10-4,-1 2-6,3-17-8,-3 5 1,3-3-4,-2 1 0,-1 14 1,4-13-6,-1-5 0,1 6 1,-1-5 0,-3-2 1,1 3-6,2-3-2,-3 5-7,1-7-2,2 1-3,-1-1-11,0-2 0,1 1-1,2-6-12,-3 6 5,2-9 4,1 3-7,-1-4-5,1 4 10,1-3-10,-1 7-1,-2-10-6,4-5 14,-3 2-10,3-1-4,0 1-5,-1-4 6,-1-3-2,1 1-11,1 0 9,0 4 0,-3-6-7,3 2 6,2 1-7,-2-6 3,0 0 3,0 0 0,0 0 0,0 5 0,0-5-5,0 0 0,0 0-1,0 0 1,-2 3 11,2-3-17,0 0 2,0 0 15,0 0-8,0 0 2,0 0 1,0 0-2,0 0 3,0 0-2,0 0-1,0 0 9,0 0-19,0 0 20,0 0-18,0 0 2,0 0-5,0 0 12,0 0-1,0 0 0,0 0-1,0 0-3,0 0 1,0 0-1,0 0-14,0 0 19,0 0-11,0 0 10,0 0-5,0 0-1,0 0 7,0 0-9,0 0 14,0 0 1,0 0-9,0 0 8,0 0 0,-11-6-2,5 9 0,-1 2-7,-7-3 7,-1-2-3,-1 0-5,-2 3 6,-2-3-4,-4 4 2,2 1-4,-1-5-10,1 3 17,-1 1-5,-1-4-5,1-2 8,-3 8 1,-1-7-1,-1-6-3,-3 7-6,4 0 9,-1 8-4,-1-9 3,-9 2-7,8 1-12,-8-2 16,-3-2 2,13 4-2,-10 1 12,8-3-7,2-1-4,-2-3 2,0 6 8,1-2-11,0 7 2,2-7 8,-3-3 4,4 3-1,0 3-10,-2 1 1,0-6 0,0 6-1,-2-3 0,2 2 4,-9-6 0,11 8-1,-4-3-9,-1 1 17,4-2-8,-1 0 0,-3-1-1,-7 3-2,0 8 1,11-10-1,-1-2 9,1 2-9,-1 0 6,0 4-15,4-2 4,-7-3 4,4 1 11,-2 2-14,-8-4 2,6 7-6,4-3 5,-1-1 11,-1 1-10,-1-5 0,2 4-17,-9 5 18,8-9 4,-13 5 5,15 1 1,-3-1-4,2 0 1,0-2-2,1 5-2,0-4 6,2 2 2,1 1 2,-3 10-12,3-14 9,0 0-13,0 7 9,-1-11 2,4-3-8,-6 7-14,3 2 13,2-1-7,-5-2 8,2 0 4,-4 0 10,4 3-12,-2-3-6,-4 0 3,-7 0 7,10 0 10,-3 2-21,-8-1-3,10-1 11,-1 0-8,-10 6 5,13-8-3,-11-8 0,9 8 0,-10 2 10,0-7-10,10 6-4,-11-3 6,1 6-19,1-2 10,8 7 6,-8-9-5,11-1 5,-13 3 3,-4-1 0,3-5-7,2 9 19,1-1-21,-2-2 1,12 0 4,-13 0 2,12 0-22,-11 0 25,11 5 6,-10-9-18,8 4 10,3-1 8,-10 1-12,9-5 0,-8 5 8,6-4-4,4 4 1,-16-2 6,2-4-7,0 6 3,0 0-9,2-2-1,-1 2 5,-2 0 5,1-1-3,-4 4 4,4-5-3,0 0 2,1 1-7,10-4-6,-9 4 4,-1 12 7,10-15-11,-9-1 13,-1 7-7,12-6 1,-3 1 2,3 1-13,-11 4 26,9-2-17,-8 0-2,10-3 7,-5 3-4,-4 0 2,7 6-9,-8-4 7,11 0 10,-1 0-2,-1 0 0,0 2 0,4-5-12,-3 2 6,2 6-6,-2-10 5,-1 0 5,1 3-7,-1 1 6,1-7 14,1 9-12,2-3 2,0 1 4,-1 0-4,1 9 4,-2-10-13,0 0 9,0 3 3,-2-4 2,1-2-6,-2 4 10,-8 2-16,10 4 0,-1-6 0,-12 0 0,11 2 0,-8-1 0,11 3 0,-15-4 0,13 1 0,-11 2 0,13-4 0,-1 4 0,-1-3 0,2 2 0,-3 1 0,6-4 0,-2-4 0,0 7 0,-1-2 0,4 3 0,-4-7 0,0 6 0,-2-7 0,4 4 0,-1-1 0,-1-2 0,-1 3 0,0-1 0,-1-1 0,-9 0 0,14 2 0,-3 0 0,2 7 0,0-7 0,-1-2 0,3 1 0,-1 1 0,3 3 0,-3-5 0,0 2 0,3 0 0,-3-1 0,1 2 0,3-2 0,-3 2 0,3-1 0,-3 0 0,8-3 0,-1 3 0,-6 2 0,2 2 0,4-5 0,-1 1 0,-4-2 0,6 2 0,1 0 0,-2 0 0,2 0 0,2 0 0,0 2 0,2-2 0,1 0 0,-1-2 0,0 4 0,2-4 0,0-3 0,1 5 0,2 0 0,-1 5 0,6-5 0,-8-1 0,5-2 0,0 2 0,3 1 0,-7-3 0,4-3 0,-2 0 0,3-1 0,1 2 0,-4-6 0,1-2 0,3 3 0,-4-14 0,0-1 0,2 6 0,-2-5 0,0 10 0,1-13 0,-2-1 0,2 1 0,1 2 0,-1 8 0,1-12 0,2-1 0,-4 2 0,4-4 0,-2 6 0,2-5 0,0-2 0,-1 7 0,2-8 0,0 1 0,0-3 0,0 4 0,0-4 0,0 6 0,0 0 0,-3 2 0,3 1 0,0 3 0,-1-1 0,-2 7 0,3-3 0,-3-3 0,1 4 0,0-4 0,-4 6 0,6 7 0,-4-14 0,-3 1 0,2-3 0,-1 1 0,3 0 0,-2-2 0,0 3 0,-2 0 0,4 5 0,-1 8 0,0-15 0,-2 2 0,2-1 0,0 0 0,1 0 0,3 8 0,-6-1 0,5 7 0,-2-13 0,0 7 0,1-3 0,0 1 0,2 0 0,-3-3 0,2 3 0,-3-4 0,1 4 0,3 3 0,0-2 0,0 2 0,-3-2 0,5 0 0,-2-4 0,0 2 0,-2 6 0,2 4 0,0-5 0,0 0 0,-2 0 0,2 1 0,0 4 0,0-2 0,0 2 0,-1-5 0,0 0 0,0 5 0,-1-4 0,2-2 0,2 5 0,-4-5 0,2 3 0,0-3 0,0 0 0,0 5 0,-1-5 0,-1 0 0,1 2 0,-2-1 0,2-1 0,1 4 0,-2 1 0,2-4 0,-1 5 0,-1 3 0,2-8 0,-2 5 0,0-1 0,1-5 0,-1 0 0,2 5 0,-2 2 0,2 1 0,-2-7 0,2-1 0,0 1 0,-1 3 0,1 3 0,0-8 0,0 1 0,-2 0 0,2 4 0,2 0 0,-1-3 0,1-1 0,-2 6 0,0-6 0,2 6 0,-2 0 0,0 3 0,0 1 0,0-1 0,0 1 0,0-2 0,2 3 0,-2 6 0,1-11 0,-1 6 0,0 5 0,0 0 0,0-9 0,0 9 0,0-7 0,0 7 0,0-9 0,0 9 0,0-9 0,0 9 0,0-7 0,0 7 0,0-11 0,0 5 0,-1 0 0,1 6 0,0 0 0,-2-11 0,2 11 0,0-9 0,0 1 0,0 8 0,-2-9 0,2 9 0,0 0 0,-2-7 0,2 7 0,-3-5 0,3 5 0,0 0 0,0 0 0,0-8 0,0 8 0,-1-7 0,1 7 0,0 0 0,0 0 0,0 0 0,0-9 0,0 9 0,0 0 0,0 0 0,0 0 0,0 0 0,-3-6 0,3 6 0,0 0 0,0 0 0,0 0 0,0 0 0,0 0 0,0 0 0,0 0 0,0 0 0,0-4-3,0 4 0,4-8 2,-4 8-32,10-3 26,-1 2 6,3-2-1,5 3-1,0-2 22,4-2-33,6-4 14,-2 5-1,1-1-7,-2-4-10,4 2 16,1 1 2,10-3 0,-10 1-14,0 2 3,0 0-10,-2-2-13,-1 2 0,-2 2-1,0 1 5,-3-3-2,-1 1 1,-6 1-2,3 0 14,-1-1-5,-2-1 7,2 2 3,1 0 3,5-3-3,-1-1 2,1-1-19,1 2 18,2-2 8,0-2-4,2-5 6,0 8-5,-2-2 1,1 2-5,-2 0 6,1 1-10,-3 1 3,1-2 0,-7 5-4,-1 0-8,-1-1 11,-4 1 14,-3-1-24,3 3 1,-5-3 1,1 1 3,-2 0 5,3 2-5,-7 0-5,12-3 25,-9 0-19,4 2 7,-2 0-1,-5 1 0,9-3 10,-4 2-10,-1-2-1,-4 3-1,0 0 3,10-2 6,-10 2-7,6 5 11,-6-5-21,0 0 4,0 0-1,0 0-6,6-5-2,-6 5 6,0 0-7,0 0-9,0 0 9,0 0 3,0 0 3,0 0-6,0 0-3,0 0-12,0 0-19,-14-3-15,4 0-9,-5-2-6,-4 1 15,-2 1-12,-2-1 3,-4 1 13,1-4 4,0 5-3,0 1 16,2 1 6,0-2 2,3-2 4,5 4 9,2-3 0,1 1 8,2-1 2,4 3 6,-1 0-6,-1-1 4,2-2 12,7 3-25,-13-5 20,8 5 6,0-3-7,0 1 2,1-1 1,-2 2 4,-1-5-3,1 6 3,-1-5-2,-1 5-3,2-2 5,6 2 5,-11-3-2,5 2-4,-1-2 5,1 3 1,6 0-4,-11 0 2,6-3 3,5 3-3,-12 0 0,12 0 2,-7-1 6,7 1-4,0 0-1,-9 0-8,9 0 8,-9 0-5,9 0 4,-8 4-1,3-4 4,1 3-3,4-3 6,-7 2-1,7-2-5,-5 3-9,5-3 9,-9 1 4,9-1-8,-1 3-1,1-3 6,0 0-8,-3 4-3,3-4-2,0 0 14,0 0-9,3 9-26,-2-5 18,4 1 3,-1-1-1,3 1 8,2 0-1,2 0-5,2 1-1,1 2 7,3-3 6,3 0-8,3-2 0,-1 1-7,1 1 17,-1 4-17,0-6 19,-2-2-4,-3 1 22,4 0-20,2-1 0,-11 1 1,3 0-2,-2 0-10,-2-1 9,-1-6-1,-3 5-6,2 2 12,-3 1 5,1-1-7,-7-2 1,11-1 11,-11 1-4,10 3 0,-10-3-21,7 0 1,-7 0 30,10 0-21,-10 0 2,0 0-3,10-2 6,-10 2-7,0 0 8,0 0-1,0 0-14,11 0 8,-11 0 6,0 0-4,0 0-4,0 0 4,0 0 1,6 3 2,-6-3 1,0 0-1,0 0 9,0 0-24,0 0 15,0 0 4,0 0 0,0 0 6,0 0-3,0 0 3,0 0 0,0 0-3,0 0 1,0 0 2,0 0-5,-14 11 14,4 2-19,-10 10 3,1 0-5,-11 8 3,2 0 10,8-8-16,0 3 5,-1 0-2,3-2-2,-9 12-3,8-8 0,3 1 10,-8 10-10,6-8 4,1-2 0,4 0 2,-2 0-4,2 0 11,2-4-11,2 2 0,-1-10 8,5-4-14,1-3-7,-1 1 13,2-3-13,0-1 14,2-2-1,-1 0 7,0 0-9,1-2 5,1-3-6,-3 6 7,3-6 4,0 0-6,-4 5 10,4-5-16,0 0 18,0 8-6,0-8-5,0 0 2,0 0 4,0 0 0,0 0 7,0 0-3,0 0-1,0 0 5,0 0-7,0 0-1,-2 3-3,2-3 2,0 0 6,0 0-5,0 0 2,0 0-19,0 0 12,0 0 0,0 0 1,0 0 1,0 0 24,0 0-28,0 0-5,0 0-3,0 0-40,0 0-44,0 0-61,0 8-38,0-8-31,2 6-35,2 1-38,3-2-36,6 4-40,2-2-208,8-6-628,6 3 278</inkml:trace>
  <inkml:trace contextRef="#ctx0" brushRef="#br0" timeOffset="102188.3801">20130 12746 41,'-7'-9'285,"4"4"-1,0 2-19,-1 0-20,4-2-21,-4 3-17,1-1-24,3 3-15,0-2-17,0 2-20,-4-3-12,4 3-9,0 0-15,-3-6-8,3 6-13,0 0-5,0 0-7,0 0-5,0 0-11,0 0-1,0 0-11,0 0-1,0 0-7,0 0 1,0 0-1,7 15-1,-4-9-4,5 1 1,2 8 2,3 5-1,5-1 12,1 2 7,0 1 19,11 10 1,-2 4 22,3-4 2,0 3-1,4 2-7,1 0-5,0 2-2,19 13-19,-3 2 8,0 7 0,-12-26 9,16 19 6,3 1-17,-4 0 10,0-8 7,0 3-16,4 6 2,-2-4-7,3 3-3,-1 2-4,0 2-5,2 1 2,2 8-7,-1-9-1,-1 5 7,0-2-4,3 0-3,-2 11-6,0-12 0,-3-4 0,-4 3-9,1 3 4,1 3-2,-2-11 4,-3 6-6,-3 0-6,-12-20-18,-3 2 1,13 15-6,-14-19 11,-2 7-1,6-6 1,-5-2 6,-1 0 2,4 0 5,-2 4 2,-1-9-4,2 4 17,1 0 11,0-4 3,0 1 1,1 0-4,-1-2 1,-3 11-2,2-11-2,-3-1 0,-2-2-4,-6-7 26,1-6-4,-3 7-7,-1-3-2,-2 1 3,-3-4-12,-3-3-4,-1-3-10,-4-5 7,3 9-3,-3-13 0,-1 2-2,-2 0 23,-1-2 14,-3-2 6,7 2 10,-6 0 0,2 0-7,-3-2 2,3 4-6,-1-3-1,-2-1-2,0 0 16,0 0-29,4 5-12,-4-5-2,0 0 0,4 1-6,-4-1 5,0 0-18,0 0-17,0 0-51,0 0-54,0 0-63,-3-13-77,0 4-70,1-1-58,-4-4-70,-1-11-107,-4-4-277,-8-14-891,-2-8 394</inkml:trace>
  <inkml:trace contextRef="#ctx0" brushRef="#br0" timeOffset="102957.0034">21542 12061 123,'-2'-13'229,"1"4"-10,-1 0-2,2 1-12,0 0-1,0 2-17,0 1-16,0 0-15,0 0-15,0 5-13,-2-4-16,2 1-10,0 3-17,0 0-6,0 0-11,-1-6-7,1 6-10,0 0-10,0 0 5,3 23-11,-3-13 4,2 8-4,-1 6 1,1 1-8,0 2-4,-2 9-5,2 15 3,-2 5 2,1-1-1,-1 3-2,-3 25 2,3-25 2,-4 26 3,4-26 8,-1 25 12,-1-23 28,2 27 12,-2 2 0,0-1 20,2 1-20,-1 3 1,1-7 22,3-3-8,-1-21-6,5 27-1,0-3-8,-1-2-8,5 2 11,-6-1-4,4 0-3,1-1 4,-7 3-15,-3 0 11,3 6-8,-3-34-3,-3 30-5,0 2 3,-1-1-7,-2 4-7,2-11-2,-1 1-2,-3-1-16,0 1 1,2-3 1,-1-19 11,0 23-7,3-26-5,0 2-3,0 24 1,-1-25 13,-1 23-22,0-24 5,0-3 1,3 2 8,-2-3 4,-7 1-4,4-2 9,-3 0-4,-1-5 13,0 1-1,-4-3 1,6-14 1,-4 11 18,0-14 7,2 17 1,0-17-2,4-8-13,-2 4-18,4-2 11,-1 0-13,0-7-2,0 1 0,4-1-21,-4-2 12,3 2-9,3-5 2,-4 0-2,1 4-4,3-5-2,-2-7-3,0 7-6,0 1 2,-1 5-1,1-7-3,-1-1 0,1 0 3,-1 2-6,1 0-6,-1-1-1,1-4 12,0 3-24,2-4 16,-2 1-11,0-1-46,3 1-57,-4-2-76,4 2-110,0-5-125,0 0-151,-7 0-360,7 0-1005,-10-7 445</inkml:trace>
  <inkml:trace contextRef="#ctx0" brushRef="#br0" timeOffset="107786.5924">17629 12535 67,'0'0'222,"0"0"-12,0 0-12,0 0-17,8-16-3,-1 5-4,2-4-5,3-7-9,1-3-1,-2-5-10,-1-1-9,8-12-14,-5-3-8,1 2-15,-1 0-11,-6 11-6,1-16 2,-1 15-11,-1 1 1,-3 0-4,0 4 4,-2 4-11,-1 6 4,3 1-4,-2 7-3,-1 0-5,-1 4-2,2 2-12,-2-4-4,-2 8 1,3 1-9,0 0-5,-7 16-5,0 1 1,-6 10-11,2 1 4,-2-2-1,2 8-1,1-4-1,2 4 6,1-4-10,1-8-1,-1 5-7,7 1 5,-3 3-7,3-12 0,3 0 1,-1-1 0,2-1 0,1 1 4,1-3-5,1-2 2,0-4-2,-1-1-1,1 0-2,0-1 9,1-4-7,-1 2 4,2-2-4,-1-3 8,-1 0-1,3-5-9,-2 0 7,5-6 0,-3-3 3,1-6 0,-1 4-3,0-8 1,-3 0-5,0 5 4,0 2-2,-1-1 1,-1 2-1,-2 3 1,0 3 0,0 0-3,-2 4 0,-1-1-1,3 3-4,-3 0 5,2 2-6,-2 2-8,0 0 9,0 0 2,0 17 1,-2-1 1,1 2 7,-2 6-9,0-6 1,3 7-7,1-5 9,-1-2 7,3 2-9,0-3 1,1 0-9,1-2 7,0 2 6,-1-6-7,2-5-3,1 3 7,0-3-19,3 0-36,3-6-32,-1-4-43,2-1-47,6-9-59,-3 1-260,1-9-538,-4 0 238</inkml:trace>
  <inkml:trace contextRef="#ctx0" brushRef="#br0" timeOffset="108013.6194">17972 12017 45,'0'0'98,"0"0"-53,0 0-77,0 0-33,0 0 14</inkml:trace>
  <inkml:trace contextRef="#ctx0" brushRef="#br0" timeOffset="109170.3114">18062 12201 267,'2'3'259,"-2"-3"-22,0 0-34,0 0-18,3 5-22,-2-3-13,3 1-22,-1 1-5,3 1-16,-1 4-7,4 4-10,-3-3-6,0-1-10,-1 0-6,-2 0-9,1 0-5,-1 3-3,-2-5-6,1 0-1,0-2-5,-1 0 2,1-1-2,-2 2 0,0-4 7,0-2 17,3 3 11,-3-3 9,0 4 3,0-4 4,0 0 2,0 0 6,3 2 6,-3-2 15,0 0-4,0 0 18,0 0-21,0 0 0,5-9-16,-2 1-11,1-8-13,2 4-3,2-5-6,5-5-7,3 1-6,-1-3-8,2 3-7,1 3 1,1 0 3,-3 2-15,4 4 1,-6 4-10,-1 2 6,1 0 2,-1 4-3,-2 2-18,2 2 2,-2 4 4,-1 0-1,-2 9 1,1-1 2,-4 3-3,1 2 16,-3 8-16,-2 0-2,-2-2 2,-2-7-2,2-1-5,-1 0 2,-3 0 2,3-5-2,1-2-6,-2-2 4,2 0 9,0 1-26,1-3-13,0-4-43,0 1-17,0-3-15,1 4-10,-1-4-3,0 0-17,9-6-6,1-6-7,1-2 10,2-7 1,1-1 10,0-4 10,-1-1 13,1 1 13,-4-3 10,1 0 9,-2-2 10,2 2 18,-3 5 32,2 1 24,-5 5 24,0 2 24,-1 7 21,-1-1 14,-1 0-9,0 5-14,-2 1-2,3 2-12,-3-2-8,0 4-6,0 0-12,0 0 2,2 11-3,-4 1-2,2 5-7,-1 8 3,-1 3-2,1 4 0,1-1-14,-3 1 11,3-1-4,-4-6 3,1-6-3,2 2-4,-1-1 1,0 3-5,0-8 5,1-6-4,2 0-4,-2-2 1,1-2 2,-2-1-2,2 1 8,2 2 3,-2-5 23,0-2 26,0 0-6,0 0 39,0 0-6,0 0-9,11-14-8,0 0-2,6-9-11,0 1-3,4-3-11,0 2 0,-1-2-9,0 4-5,-2 0 0,-2 2-7,-1 3-1,-4 5 1,-3-2-10,0 4 5,-3 0 1,1 5 4,-2 0-15,-1 0 9,1 1-10,-4 3-1,3-2 0,-3 2 0,0-3 6,0 3-19,0 0 7,-10 8-3,0 0 2,-4 4 2,3-3-3,-2 0 2,4 0-11,0-1 3,2 1-3,1-1 4,2 0-7,0 1 14,1 3-9,3-4-10,0 7 10,2-2 0,0 3-5,3-2 0,2-5-2,1 8-2,2-1 14,1-3-3,3 7-1,4-3 3,0-1-10,1-1 12,2-5-3,-1 5 4,1-1 0,-2-2 0,0-4 5,-5-3-12,-4-4-5,0 3 12,1 1-2,-4-2 6,-1 0 0,1-1 9,-4-2 8,1 0 10,0 2-4,-4-2 13,7 2-2,-5-1-6,-2-1-1,0 0-5,4 2-4,-4-2 6,3 2-12,-3-2 8,0 0-19,0 0 10,1 3-5,-1-3-14,0 0 15,0 0 0,0 0 1,0 0-1,0 0-6,0 0 3,0 0 2,0 0-3,0 0-2,0 0 4,0 0-6,0 0-4,0 0-1,0 0 6,3 3-4,-3-3 0,0 0 0,0 0-8,0 0 7,0 0 0,0 0-2,0 0 2,0 0 0,0 0 2,0 0-3,0 0-3,0 0 4,0 0-4,0 0 7,0 0-3,0 0 0,0 0 0,0 0 1,0 0-3,0 0 0,0 0 3,0 0-1,0 0-2,0 0-10,0 0 9,0 0 2,0 0 0,0 0 2,0 0-11,0 0 13,0 0 0,0 0-4,0 0 1,0 0 3,0 0-3,0 0 6,0 0-7,0 0-3,0 0 2,0 0-2,0 0 0,0 0 4,0 0 1,0 0 0,0 0-7,0 0 4,0 0 2,0 0 0,0 0-5,0 0-4,0 0 9,0 0-2,0 0-5,0 0 5,0 0 11,0 0-12,0 0 0,0 0 5,0 0-5,0 0 2,0 0 1,0 0-1,0 0 4,0 0-7,0 0 0,0 0-17,0 0-37,0 0-28,0 0-42,0 0-31,0 0-27,0 0-31,0 0-41,0 0-64,0 0-63,0 0-272,-7-10-708,7 10 313</inkml:trace>
  <inkml:trace contextRef="#ctx0" brushRef="#br0" timeOffset="112168.6738">22185 12775 140,'0'0'143,"0"0"18,-5 0 8,5 0 21,0 0 17,0 0-1,0 0 8,0 0-1,0 0 10,-2-7 7,2 7-15,2-8-19,2-4-32,0-6-4,1-9-16,3-4-20,0-2-9,2-10-4,-6 8-19,3 0-12,-4-2-12,1 3-4,-1 5-2,3-3-9,-4 4-2,3 3-11,-4 9 3,1 5 8,-1 2-5,-1-3-16,3 5-1,-3 1-3,0 1-5,0 0-11,1 1-2,-1 4 1,0 0-1,0 0 1,0 0 2,-7 18 0,6-2-2,-8 6 5,2 7-3,0 0-4,0 3 1,0 4-1,4-5-7,-4 1 3,7 4 1,-3-4-2,3-6 3,0 6-11,3-5 9,0-8 0,1 9-3,-1-10-5,1-1 1,2-1 2,1-2-1,-3-6 1,3 1 1,2-2-3,-1-3 1,2-7 5,3 3-13,2-7 17,8 2-6,-5-12 1,5 0 3,-5-5-9,6 3 7,-6-7 4,-2 3 1,-2 1 0,-6 6 6,2-1-10,-3 3 3,-1-2-13,-2 6 13,0 1 5,-1 2-6,-1 1 12,-1 2-15,-1 0-2,1 1 1,-1 3-5,2-2 7,-2 2-3,0 0-8,0 0-1,-3 13 2,0-1 3,0 7-1,2-5 4,-2 3-7,0 2-12,2 0 23,1-2-8,-2 1 6,4 1-9,-1-2 5,1-2 1,1 1-2,-1-3-12,1-1 9,1 2-1,0-5 3,-1-3-5,0-2 8,1-1-2,2 1-1,1-4 1,0-2 11,3-2-13,3-4 8,5-4-2,-4 0 4,3-3-2,-6 1-3,5-5 7,-1-5-8,-3 4-5,1 0 11,-3 4-3,2 1 3,-1 1-6,-4-1 2,4 3 0,-5 2 2,-2 5-4,2-3-5,-5 4 3,2 2 1,1-2-3,-1 4-1,-3 0 6,13 9 4,-8 1-7,1 4 8,0 1-8,-1 2 8,1 9-2,-2-9-4,-2 1 8,-1-1 1,-1-1-7,0-1 3,-1-3 3,-1-3-2,2 4 1,-2-6 5,2 0 2,-1-2 10,1-3-4,0 3-6,0-1 14,0-1 23,0-3 13,0 0 3,0 0-4,0 0-21,0-21 0,3 8 1,0-5-10,4-5-7,0-3 10,3 3-16,0 0 2,-2 6-8,2-4-1,1 5 5,-1 5-6,-3 5-6,0 1-1,3-3 1,-3 7-2,3-1-5,0 4-3,3 3 9,-1 3-2,0 6 3,-3-2 0,0 2-1,-4 3-11,1 2 13,-2 6 15,-2-6-29,-1-1 12,1 0-3,-2-6 7,1 0-3,-2-2-4,1 2 6,0-5-6,0-1-3,0-2 3,1 0 0,0 0 6,1 0-9,-2-4 3,0 0 0,8-3-3,-1-3 6,7-15-2,1 4 25,1-3-20,1-6 2,-2 3-9,1-3 3,-2-4 7,-1 4-6,-2-3-3,-1 4-2,1-1 9,-2 5-2,-5 4 5,3 1 14,-3 5 14,-1-1 6,1 7-2,-4-2-2,3 2-7,-3 1 1,4 0-11,-4 4-12,0-3-3,0 3 3,0 0 1,-4 16-1,1 0-2,-1 1 0,-6 8-3,3 3 4,-3-1-2,3-3-1,0 1 12,1 0-39,0-2 3,1-6 6,1-1 3,1-2 5,1-3-6,0-5 1,2 3 2,0-4-6,-3 5 4,3-6 3,0-2-3,0-2 8,0 5-6,0-5-3,5 0 7,-5 0-1,15-11-1,-1-1 5,7-3 5,3-7-7,0 0 1,-1 3-2,-2-1 3,-1-2-5,-4 6 7,-3 2-8,1 6 1,-4-2 6,-2 1 0,-2 4 8,1-1-9,-3-1-2,-1 5-1,0-1 4,-2 1 2,-1 2 0,0 0-4,0 0-9,0 0 5,-24 17 3,6-3-1,0 0-10,-2 2 1,3 3 6,2 5-7,2-4-7,6-6 14,1 2-8,2 0-6,4 0 2,4 2 0,2 1 2,8 8 6,1-7-3,5-2 1,4 1 22,2-3-21,10 1 4,-12-4-9,0 0 13,1-5 3,-3 0 4,-7-5-9,-1-1 11,-4 3-14,-1-2 0,0-3-33,-6 0-35,0-3-43,1-1-33,-4 2-47,0-5-44,-4 1-51,-2-1-57,-5-7-232,1 11-630,-7-12 279</inkml:trace>
  <inkml:trace contextRef="#ctx0" brushRef="#br0" timeOffset="112565.073">22547 12236 182,'0'0'194,"0"0"-24,0-4-14,0 4-18,0 0-10,0 0-15,0 0-12,0 0-18,-7 9 7,4-3-12,3 1-5,-2-1-1,0 0-8,2 3-9,-1-3-7,-1 1-5,2 1-7,2-4 7,-2 1-8,1-2-4,-1-3 9,2 5 6,0-1 43,1-4 49,1 1 15,6-4 3,-3 2-3,6-1 2,0-2-6,-5-3 6,2 2 5,-3 0 14,0-5 15,0 5-11,-3 0-9,-2-2-11,-1 3-21,1-2-15,-5-1-20,1 3-4,-2-4-14,-3 5-14,0 1-15,-3 0-21,0 2-51,-1 2-37,1 1-53,0 0-50,3 5-63,1 0-62,2-3-62,3 0-276,2 0-670,5 1 296</inkml:trace>
  <inkml:trace contextRef="#ctx0" brushRef="#br0" timeOffset="115393.3735">9454 11893 110,'-3'-1'182,"3"1"-14,0 0-7,-6-1-35,6 1-1,0 0-9,0 0-20,0 0-9,-4 5-15,4-5-3,0 0 9,11 9 32,-2-7 28,6 4 4,5-1 0,5 3-12,3-4 0,12 2-4,2-2-8,2-2-7,2 4-9,1-1-3,1-1-13,-1 8-3,3-9-8,-2 1-5,-2 1-11,5 1-1,-6-2-7,1 1 1,-2-1-8,-5 1-4,-9-2-4,0-1-2,-4-2-8,-2 2-2,-3 4 0,-5-5-5,-7-1 0,1 2-5,-2-2 9,0 1-4,-4-1 0,1 0 2,-3 3 5,-2-3-3,7-3-1,-7 3 2,0 0-6,6 3-4,-6-3-2,0 0-10,0 0-21,0 0-36,0 0-38,0 0-41,-11 2-45,2 0-50,-5-1-70,-7-4-163,-1 5-499,-1-1 221</inkml:trace>
  <inkml:trace contextRef="#ctx0" brushRef="#br0" timeOffset="115804.1654">9452 12204 225,'0'0'242,"0"0"-27,0 0-22,0 0-12,0 0-11,0 0 0,16 4 1,-2-4-19,8 2 4,2 3-4,2-5-11,2 0 2,12 3-4,0-3-10,2-3-8,-1 4 6,2 2-12,6 4-19,-6-7 6,2 1-20,-1 4-2,1-5 8,0 3-15,-1-5-11,-1 2 7,-2 3-7,3-4-5,-5 2-11,-9-2 5,1 4-6,-4-5 11,-2 1-4,-4-4 0,-1 3 29,-4 2-9,-7 0 6,0-2 3,-1 2 15,1-1 11,-4-1 0,0 1-1,-1 1 2,-4 0-13,5 0-3,-5 0-9,6-1-9,-6 1-7,0 0-7,4-5-7,-4 5 11,0 0-27,6-1 0,-6 1-7,0 0-1,0 0 3,0 0-13,0 0-1,0 0-2,0 0-12,0 0-23,0 0-32,0 0-30,0 0-31,0 0-28,0 0-32,0 0-54,0 0-44,-16-2-51,9-1-88,-6-2-235,0 3-696,-4-3 308</inkml:trace>
  <inkml:trace contextRef="#ctx0" brushRef="#br0" timeOffset="117777.31">7710 11397 64,'4'-1'236,"-4"1"2,7-3-3,-4 2-14,1-3-14,0 2-4,-1 0-20,1 1 1,1-2-7,-1-1 0,-1-3-13,1 5 6,-3-7 2,2 2-14,0 2-5,-2 0-10,-1-6-7,3 2-24,-6-2 9,3 2-10,0-6-13,-4 1-3,0-1-7,-2 1-11,1 0 6,-4-1-18,1 1-1,-2-3-13,1 6 0,-6-8-6,-1 2 3,4 3-10,-4-3-5,-3 5-1,0-3-2,-2 1-1,-3 1 3,0 2-15,0 0 5,0 1-11,-4 2 4,-8-2-4,-3 4-1,11 0 5,-13 3-18,2 1 10,-3 3-1,4-4 4,-2 3-7,9-1 1,-8 2 0,-2-1 2,13 0-14,-13 0 9,2 3 7,9-2 8,-8-1-19,10 0 2,-2-1-3,2 5 1,0-4-4,0 0 18,1 0-6,-1-3-14,2 3 7,1 3 0,-2-3 4,3 0-2,0 0 1,6 1-2,0 3 3,3-2 1,0 3 4,1 0-12,-2 0 14,-3 5-16,3-1 6,3-2-7,-6 7 2,1 2 6,5-7-9,-5 8 9,2 5-3,6-9 6,-7 6-8,2 2-1,4-9 4,-1 1 5,0 0-8,5-5 4,1-1 0,1-2-8,-1 3 12,2 1-7,1-5 1,0 1 3,2-2-10,-2-1 14,1 1 2,2-3-6,0 0 19,0 5 31,0-5 18,0 0 14,0 0 10,0 0-4,0 0-12,-3-19-6,6 8-2,-3-1-14,3-7-6,0-5 0,1-5-15,-2 1-5,3 3 3,0-2-1,0-2-9,1 1 2,-1 0-4,4-3-5,-4 6-4,0 6 3,3-7 1,-1 4-6,-1 8-4,-2 1 8,-1 4-2,0 0-5,-1-2 0,1 7-1,-3 1 1,3-4-4,-3 4-3,3-1 3,-3 1-4,0 3 3,0 0-4,4-2 3,-4 2-18,0 0 11,0 0 2,-4 20 1,0-3 4,-5 4 7,1 7-7,-1-4-1,1 3 1,-3 5 1,1-6 2,-3 4 3,5-6-5,-2 2-1,3-1 1,-3-3 0,3-6-1,0 4 4,0-6-8,1 1 7,3-5 2,-1-1-7,1-3 6,0 1-1,2-1-2,-2-5-2,2 2 7,0 1-8,0-1 3,1-3 3,-1 4-1,1-4 7,1 5-7,-1-5 0,0 0-7,0 0 6,0 0 0,0 0-1,0 0 0,0 0 0,0 0 0,0 0-6,0 0 3,9-1 3,1-2 7,-2 2-10,9-2-1,4 3 10,5-1-9,0 2 3,4-2-6,11-2 6,-2 7 4,5 0-8,-1-1-1,0 1 3,0 1-2,-5 1-10,4-3 16,-3 4-6,-10-4-7,-2 1 13,0 3 0,-2-6-1,-3-1-2,-6 3 6,-2-2-6,-2-1 6,-3 0 1,0 0-4,-5 3 4,2-6-5,-2 6 5,-4-3-7,8 0 3,-6 1 0,-2-1 2,5 0 6,-5 0-20,0 0 16,0 0-2,0 0-2,6-1-3,-6 1 12,0 0-2,0 0-6,4 1-11,-4-1 9,0 0 3,0 0-3,0 0 1,0 0 2,0 0 0,0 0 0,0 0 1,0 0 1,0 0 12,0 0-8,0 0-2,0 0 7,0 0-8,0 0-1,0 0 1,0 0 0,0 0-3,0 0 1,2 4 6,-2-4-5,0 0-1,0 0 9,0 0-7,0 0-1,0 0-5,0 0 2,0 0 10,0 0-9,0 0 5,0 0-1,0 0-5,0 0 1,0 0-4,0 0 1,0 0 7,0 0-7,0 0 3,0 0 6,0 0-10,0 0 4,0 0 0,0 0-3,0 0 10,0 0-6,0 0-2,0 0 0,0 0-5,0 0 4,0 0-4,0 0 2,0 0-1,0 0 0,0 0-1,0 0-1,0 0-1,0 0 5,0 0-4,0 0 1,0 0 5,0 0-3,0 0 3,0 0-5,0 0-2,0 0-1,0 0-21,0 0-49,0 0-50,0 0-39,0 0-48,0 0-16,3 3-35,-3-3-67,1 6-56,-1-3-299,1 0-742,-1-3 329</inkml:trace>
  <inkml:trace contextRef="#ctx0" brushRef="#br0" timeOffset="128137.2372">18968 13019 26,'-3'3'122,"3"-3"-6,-3 2 14,-1 0 8,4-2 9,0 0 7,-4 3 0,4-3 11,-2 3 3,2-3-4,0 0 1,0 0 7,0 0-18,0 0-2,0 0-7,0 0-1,0 0-7,0 0-8,0 0 4,0 0 15,0 0-19,0 0 7,0 0 0,0 0 1,0 0-8,6-13-6,-6 8-18,7-5-13,-4 0-2,4 1-11,0-4-4,-1 4-10,1-7 3,-3 1-5,2 3-5,-2 0 5,0 0-4,0 0 11,-1 2-13,-1 1-7,-1-3-10,-1 2-3,0 2-1,0-2-7,-3 0-1,0 1-2,2 3-6,-2-2 2,-1 3-10,1 0 4,-4 0-3,4 3-2,-4-1-6,0-1-11,0 3 17,0 5-7,1-3 1,-2-1-4,-2 3 4,3 1-8,-1 4 2,-1-3-8,1 1 8,1 1 1,0 1 3,1 0-5,0 1-8,2 4 0,-3 3 4,6-5-1,1 6 2,0 1-1,4 2-6,2 2 8,4 3-2,0 0 15,3 2-12,2-3-5,0-4 3,-1 6-5,0 1 7,-1 0 2,2-4-9,-5-3 5,-1-6 12,-1-1-11,-5-2-1,3-3 2,-4 1 5,1-1 12,-3-2-3,-3 0 1,-2 1-1,-4 0 0,1 0-5,-13-1 2,-2-2 1,-1-1 5,0-3-11,2-7-3,1 2 13,1-3-8,3 4 5,7-6-8,-4-10-5,4 7 9,3-3-15,4 7-1,3-9-5,0 0 2,10-10 13,0 2-15,7 1 4,1 2-9,3-1 6,3 7-3,0 2-2,11-10-15,-8 12-20,1 3-14,2 0-7,-2 1-7,0 3 3,-1-2-5,-3 4-1,-1-3 7,-4 1-1,-3 3 18,-6 3 6,-2-4 10,2 3 9,-6 1 0,3-3 22,-4 2 14,1 0-1,-4 1 7,7 0-2,-7 0 0,0 5-5,0-5-1,0 5-1,-3 4 10,-7 3-8,2 3 1,-1 0 0,-1 9 3,0-3 2,4-4-9,0-2 0,-1 2 4,5 0 0,0-3 2,1-2-10,-1 3 9,4-4 0,-1 0 1,1-5-3,2 2-5,1 1 7,-1-4 4,4 2-3,-1-2 7,1-2 5,-1-1 21,3-3 34,1 0-2,-4-1 20,3-1 15,0-4-1,1-5 0,-1-1-4,-3-1-6,0 7 1,0-10-11,-1 0-6,-6 0-1,4 0-14,-5-1-5,-2 1-22,0 1 11,0 4-4,-4-5-6,-4 2-4,1 5-4,0-3-8,-4 6-14,2-1-13,-1 4-37,-2 2-22,0 1-50,1 1-37,2 2-38,0 7-48,0 4-48,3-6-43,6-2-42,-1 0-225,4 0-650,5 5 288</inkml:trace>
  <inkml:trace contextRef="#ctx0" brushRef="#br0" timeOffset="128787.7486">19503 12997 20,'0'0'121,"0"0"-15,0 0-12,0 0-5,3-3 4,-3 3 11,6-1 12,-1-2 3,-2 2 10,0-1-8,1-3 6,-1 3-6,2-1 12,0 2 1,-2-2 4,1-2 5,0 1 4,3-2-6,-4 2 2,1-6-13,1 0-10,0 2 8,0-2-17,0-5-11,-1 7-16,-1-6 3,-1 4-5,0 0-6,-2-2-3,2-1 1,-2 4-20,-2-2-2,2 1-4,0 2-2,-4 1-3,1 1-5,1-2-11,-4-1 4,0 3-7,-1 4-5,-1 2-9,-5 0 14,2 2-15,-3 4 2,-2-1-8,2 1 5,4 1-2,-5 2 1,7-1-5,0-1-1,1 1-9,0 2 7,4 2 0,-1-3-5,1 3 1,1-2 13,4 0-16,-2 4 2,3-4 0,4 4-2,0 2 23,-3 0-19,7-2 3,-3 0-11,0-2 11,6 10 4,-2-11-9,-1-1 9,-1 2-5,1-1 1,2-3 0,-1 5-1,-2 0 3,4-1 7,-4 0-13,1 0 10,-4-2-7,3 3 4,0 1-2,-3-5 3,-4-2-6,3 1 12,-5-1-4,3 1 4,-2-1 5,-1 2-5,-2 2 3,-2-2-1,-4 3 1,-2-2 3,-8 2-1,-1 0-1,-3 2-2,1-6-9,-4-1 11,3 0-4,0-2 1,4-3 2,3 1-2,1-3 2,2 0-2,4-1-5,-3-3 4,4-3-9,-2 2-1,4-6 4,0-3-4,4-2 16,1-5-20,4-4 1,3-4-2,3 6 2,0-3 1,2 0-1,1 5-6,0-3 10,3 3-5,-6 10 1,6-9-7,0 5 5,0 0 0,-4 5-2,0 2-17,-1 0-33,-1 4-38,3-1-39,-1 0-55,3 2-58,-1 1-292,-5 0-585,4 4 258</inkml:trace>
  <inkml:trace contextRef="#ctx0" brushRef="#br0" timeOffset="129258.2788">19874 12911 191,'0'-7'366,"1"2"-10,-1 2-12,2 0-21,-2 3-28,0-6-41,0 6-24,1-4-29,-1 4-19,0 0-14,0 0-22,0 0-17,0 0-14,-7 11-12,3-2-11,-2 5-3,-2 3-11,-5 7-13,0-2-5,-1 4-8,3-1 0,1-1-6,3 0-2,0-7-13,0 0 2,6 2 2,-2-3-8,1 0-8,2-4 0,0 1 5,3-3-9,-1-1-4,-1 1 3,3 1-3,-1-3 0,1-2 6,-1 0-9,-1-4 17,3 1 27,2-1 21,0-4 17,3-2 12,1-4 10,2-1 5,-2-2 0,1 1-7,0-2 0,-2-1-3,-1-1-7,0-2-6,1 3-7,-1-3 5,-1 2-4,-1 0-9,-3-2-2,-1 3-10,0-3-5,-3 0-9,1 6 4,-2-4-16,0 4-3,-4-6-7,1 7 0,-6-3-3,3 3-7,-4 1-2,1-2-2,-1 3-3,1 2-1,-3 1-3,1-1 0,-1 2-7,2 3 2,2-1-2,-2 1 0,4 0 2,-3 1-8,3 0 3,-3 7-4,5-7 1,0 2-1,1 1-3,-3-4-8,2 5-23,2-2-44,-2-1-34,1 1-41,1 1-30,0 0-16,1 1-15,-1 1-37,-1-1-22,1 2-17,-1 0-8,4 2-16,-2-3-4,1-2 3,-2 1-231,0-3-594,1 3 263</inkml:trace>
  <inkml:trace contextRef="#ctx0" brushRef="#br0" timeOffset="135076.7169">18509 14340 102,'14'-2'122,"-4"-2"-3,1 0-23,-2 7-8,-1-7-2,2 1 10,-2 1-8,1 1-3,-1-1-12,2 1-6,-3-3-2,0 1 2,3 3-3,-3-1 1,0-3 2,3 3 0,-2 1-3,2-3-4,-4 1-4,4-1-2,-6 3 1,5-4-4,-4 3-4,2-2 2,0 1 1,-1 0-5,-2 2-6,0 0-9,-4 0 4,7 2 2,-7-2-6,7-2-8,-4 1 7,-3 1-7,7-2-3,-2 2-3,-5 0 5,5-4 0,-5 4 7,7 0-2,-7 0 3,4-2 4,-4 2 5,0 0 4,6-3 4,-6 3 1,0 0-2,0 0-1,0 0-3,6 2-5,-6-2-2,0 0-3,0 0-2,0 0-1,0 0-9,0 0 6,0 0-8,0 0-3,0 0 2,0 0-5,1 3 2,-1-3-8,-1 7 5,-1 1 2,2 4-2,-3 4-2,1-1 0,1 5-2,-4 7 2,0-1-2,0 3-2,2 0-1,-1 6-1,-2 0 7,1 10-8,1-13 5,-3 16 0,1 2-1,1-3 1,0-1-3,-3 0 5,2 0 0,0-12-11,-5 9 0,7-6 4,-3-2 7,-2 10 15,5 0 31,-6 3 0,6-18-3,-3 4 0,1 17 3,-1-19-11,3-6-4,1 10-2,-1-2-4,3-1 4,-1-1-11,-1 0 9,3-1-6,0 0-7,-2 1-4,2-3 1,2 0 6,-6-2-4,3-1-4,1-12 3,1 11 1,-1-7-6,0 13 2,-1-13 2,1-7-1,0 2 2,-2 0 0,2 4-4,0-4 6,-4 1-5,3-1-1,1 4-3,-1-5 3,1-1 2,0 1-5,-3 5 9,4-6-7,-2-2-2,1 3-6,-2 0 4,1 12-6,-1-12-2,2-2 3,0-1 10,0 4-10,-2-3-2,2 1 7,-1 0-4,0-1 3,0 1-4,-1 1-1,1-2 0,-1 1-3,0 0 2,0 0-7,2-5 15,-3 5-15,2 0 9,-1 6-6,4-10 3,-2 4-11,0-5 21,-2 3-12,4-7-6,-2 4 5,0 0 0,0 1 4,0-4 0,0 2 2,0 0-5,0-5-1,-2 6 8,2-6-6,0 0-3,0 3 3,0 2-4,-1-1 5,1-4-2,0 6 3,0-4 6,-1 2-9,1-4-8,-2 5 9,2 0 5,0-5 5,-1 4-12,1-4-2,0 6-6,0-6 1,1 5 15,-1-5-1,0 0-5,0 0 5,0 0-2,-7 0-6,7 0-1,-5 3 1,-1-3-5,0 2 2,-1 0-3,0-2-1,-4 3-5,4-3-12,-3 0-15,0 3-5,-1-3-18,-2 1 8,-1 2 1,0-5 1,-2 0-10,1 1 0,1 1-3,-3 1 2,-3-1 4,1 1 0,-4-1 10,1-2 18,-1 5-1,-1-5 2,0 1 0,0 1 6,-4-2-6,1 5-2,-4-4-4,2-5-8,-11 13-9,1-17 1,0-3 7,0 13 4,10-4 3,-1 1 5,-1 1 4,-7-3 7,0 1-4,9 3 4,-9-2 2,8 2 3,3 0 4,-14-4 4,13 3 0,-14 0-3,4 2-7,10-3 12,-12 11 3,12-13 2,-3-1 4,3 5-8,1-2 1,-2 5 7,1-4-3,-1 2 1,0-1-8,2 0 12,3 1 3,0 0-4,0 1 1,3-2 2,0 1-7,-2 2 2,-1-3-11,3 2 12,-3 3-2,-1-6 1,3-3 3,-2 7 5,-2-1-7,2 9 1,0-10-2,-2 0 0,3 0-3,1 0 9,-1-6-5,0 6 3,2 1 2,4 1-3,-5-4 1,-3 4 2,3 1-4,-3-2 11,2 4 0,-1-7 0,1-5-2,1 10 13,-3-2-11,1 9 4,2-9 4,-4 1-3,2-1-11,2 2 8,-1 2-2,1-4-1,-1 1 2,1 1 2,-1-1-8,1-1 0,0 0-5,1 4 6,-3-3-5,2-6 0,-2 0 1,-1 5-2,-1 4 0,1 0-1,-1-5 0,0 0 0,2 0 3,-3 3-2,2 1 1,-1-1 1,2-1-4,-2-2 10,3 1-9,1-1-1,-4 2-9,2-2 12,0 2-2,0-2-1,-1-3 1,-2 4-5,-2 1 10,0 3-2,1-5-5,-1 1 4,-1 1-4,-8-3 4,11 2 2,-1 3 9,-3-2 3,3-1 10,-2 0-10,2 1 0,2-1-5,-3-1 2,4 3 0,-2-5-8,0 6 6,1-1-9,0-3 3,-2 2 2,-3 1-4,-5-12 0,6 15-1,-9-6 3,9 8-3,-1-6-4,-8 0 0,0-2 13,9 3-13,-10-3-1,11 2 9,0 1 0,-12 1 1,11 0-4,-9 1 8,1-2-17,12 1 14,-4 0 5,-1-7-1,-9 0 1,1 6-13,11 0 15,0 6 2,-1-9-1,-3 1 3,-4-1 11,6 1-11,5 2-2,-5-3-2,1-2 1,3 4 16,-2-4-17,-1 4-7,0-4 2,1 4 3,1 1 0,0-2-10,-2 4 0,1-5-9,-2 1 10,-8 18 1,12-21-2,-3-1-1,0 5 1,-1-1-4,-8 9 4,9-10-5,0 1 8,-9 4 15,10-2-8,0 0 9,1-1 2,-4 0 3,2 1 0,1-3-12,1 7 0,-1-6-3,-1 0 0,-7 14 2,9-15-7,2-5 3,-1 8 3,0 0-8,-3-1 0,4 2-5,-2-4 7,-1 6 3,1-4-10,2 6 4,-2-4-9,3-4 12,-1 2-5,-2 1 2,3 0-4,-3-2-4,3 2 8,1 3 3,-1-6-9,1-1 1,0 2 6,1 6-7,-2 3 11,2-9-7,-2-2 1,1 6-12,-1-3 2,2-4 14,-1 8-9,0-6-3,1 0 8,-3 4-10,4 1 2,-2-8 1,0 2 2,1 2 5,-1-2-11,3-2 9,0 3 20,0-2-28,2 6 18,-2-7-22,-3 2 4,2 1-20,0-3 21,-2 2-1,2 2 10,0-4-2,-1 3 6,-1 2-9,2-1 3,4-2 2,0 1 14,2-2 18,1 0-15,-2 3 2,2-1-9,1-3 5,1 5-1,0-6-1,0-4-2,4 7 13,-1 1-11,-1-6 5,2 5-7,-1-3-4,2 2 7,-1-1-13,-1 6 2,2-7 7,-6-3-6,4 3-7,0 0 5,-1-1 6,0 5-5,3-7 0,-4 6-2,4-4 5,-3-4 6,3 5 12,1 1-10,1 3-1,2-2 4,-2 1-1,0-2-20,2-1 20,-1 4-5,1-5-2,-1 0-5,-2-2-15,4 1 12,-3-3 1,-2-1 0,3-1 4,-4-2 4,2-3-4,0 1 2,-2 1 8,4 4-15,-3 5-1,1-12-1,-1 0 2,-1 5 11,2 2-10,2 1-8,-3-3-11,1 0 18,1 2-34,0 3 44,1-5-15,1 0-3,-2 4 11,0-1 3,1 0-5,1-2-5,-1 0 26,0 2-25,-2 3 3,3-7 1,-2-3 3,-1 0 8,3-2-21,0-2 7,2 2 0,-2-10-4,-2 2 8,2-1-7,-3 0 0,5-1 2,-5-1-2,2-1 8,3 3-8,-1-3 10,1 3-10,1 0 0,-2 10-11,4-12 2,-2-5 11,-3 5-12,6 0 15,-2 5-6,1-8 5,3 3 8,-5 0-10,3-3-13,1 3 7,0-4 7,-4-1 4,5 5 6,-3-4-12,1 2-2,0-1 5,-2 4 2,2 2 4,-3 0-3,3-3-18,-3 1 29,0 0-2,-3 2-4,0-4 3,2 5 5,-2-3-1,0 1-7,3 9-2,-2-11-21,-1 4 18,1 0 10,2-2-10,-2 11 3,2-11-5,-3 3 0,0 7 8,0-12-7,0 0 0,1 2 9,-1 0-10,1 8-2,-3 1 4,3 0-1,-2-2-13,2 4 16,-5 1 0,3-4-10,0 10 5,3-7 3,-4 4 1,4-4-8,-5 4-11,4-1 23,-1 8-5,-1-9-6,2-1 10,-1 1-6,-2 2 5,3 0-2,-1 0 0,2 1-2,-2 0-7,2-1 9,-1 6-3,-2-10 2,3 6-1,-3 1-9,4-3 15,-2 3-6,-1-2-4,3 2 1,-3 6-4,2-6 4,0-1 3,-1 2-10,2 3 6,-3-5 0,2 3-2,0 1-7,1 6 9,-3-13 3,1 6 0,4 0-6,-4 1 6,0-2 3,-1 0-12,1 6 4,1-7 0,1 3 2,-3 2 3,3 4-5,-2-17 3,1 14-6,1 3 5,-4-8 4,4 8-1,-3-6 3,3 6-8,-3-5 2,3 5 1,0 0-4,0 0 1,0-5 7,0 5-7,0 0 0,0 0-5,0 0 6,0 0-4,-2-3 5,2 3-6,0 0 9,0 0-4,-5-7-2,5 7 0,-4-3 5,-3 1 6,1-1-13,-2 3 4,0-4-3,-2 0 3,-2 0-1,-2 0-1,5 1-7,-1 0-1,-3-1 11,-1 4 0,4-2-6,0-8 1,3 10-10,4 0 12,3 0-3,-10 0 6,10 0-6,-4-5 14,4 5-9,-5-2-6,5 2 0,0 0-7,0 0 15,-7 0-8,7 0-1,0 0 2,0 0-7,0 0 0,0 0 8,0 0-4,0 0 6,0 0 2,0 0-9,0 0 4,0 0-14,0 0 22,0 0-13,0 0 2,0 0-1,0 0 1,0 0-26,0 0 27,0 0 4,0 0-5,0 0 7,10-7 2,-2 0-4,3-2-8,3 1 2,1 3 7,7 0-1,0-7 0,1-1 3,2 1 7,13-1-2,-2-3-7,-8 5-1,12-4 0,1 3 0,-3-3-1,-1 5 3,-9-1-2,-1 3 0,1-1 10,-4 1-9,0 1-4,-6-3-3,-2 8 10,-1 4-2,-3-8-1,1 0-12,-2 1 4,-2 0 9,1 1 3,-1 4-4,-1-5-12,-1 0 19,2-2-5,-1 4-3,1-2 0,0-1 3,1 2 4,-1 0-4,3-4-2,0 2-9,0 1 12,0 5-2,2-7-1,-2-1 14,0 3 0,3-2-18,-5 5-7,3-3 10,-5 2 3,-1-1-19,0 3 20,0-1-4,-7 2-7,10-5 12,-4 5 9,-6 0-24,8-1 14,-8 1 3,0 0-6,0 0 5,9 0-2,-9 0 2,0 0-9,5-5 11,-5 5-6,0 0 4,0 0-8,0 0 17,0 0-14,0 0-11,0 0 7,0 0-5,0 0 11,0 0-16,0 0-16,0 0-2,0 0-27,0 0-8,0 0-5,-12-12-9,7 7-15,-2 2 1,-4 3-8,4-5-2,-8 1 5,-1-1-4,2 1 9,-2 2 13,-3-5 0,0 3 5,-2-2 13,0-1 3,0-1 1,1 2-5,3 1 9,-2-2 5,5 2-8,-2-6-1,1 5 8,2 2-3,0 2 8,3-4 5,3 3-2,-2-1 12,0 1-4,2 3 4,0-6 4,0 5 2,0-2 7,-2-1-1,5 2 4,-4-4-2,2 4 5,-2-1 7,-1 2-5,2-2-2,-3 1 11,-1 1-5,-3 6 1,-2-9 0,1 1-3,-2 3 1,2 0 3,1 3 7,-1-4 1,1 2-4,-1 1-10,6-2 11,9 0-2,-12 2 0,12-2 8,-13-2 6,13 2-11,-6 3-2,6-3 2,0 0-3,0 0-1,0 0 2,-9-3-3,9 3 4,0 0-8,0 0-1,0 0 2,0 0 3,0 0-6,0 0 2,0 0 2,0 0 1,0 0-1,0 0 4,0 0 0,0 0-3,0 0 2,31 7 1,-17-5 0,0 0 1,1-6 2,9 6-1,0-2-2,3 7 3,0-11-1,2 1-3,1 1 0,10-7 6,0 2-3,-10 3 4,-1-2 0,-3 2-9,3 0 8,-5 4-3,0-7 4,-8 2-1,-2 4 10,0-1-13,-6 2-1,1-4-1,-2 3 10,-7 1-8,0 0 3,12-2-2,-6 0-5,-6 2 13,0 0 0,0 0 10,11 0-2,-11 0-4,0 0 6,6-2 4,-6 2-6,0 0 4,0 0-1,5-3-5,-5 3 0,0 0-4,0 0-2,0 0-1,0 0 4,0 0-3,0 0 3,0 0-3,0 0 3,0 0-6,0 0 2,0 0-2,0 0-1,0 0 1,-5 17 2,2-5 2,0 3 1,-4 9-3,-3 5-1,0 0-6,-1 5 10,-3 7-1,1 5-3,3-11-1,1-2-1,0 0 0,-2 13-1,4-18 1,1-2 0,1 0 7,0-1-10,4 3-3,-2-11 2,-1 2 0,3-2 3,1-4-2,-2-1-4,2-2-3,-1-3 9,1 0-1,-2-2 0,2 4-3,0-4 2,0-5-1,0 11 1,0-11-1,0 4-1,0-4-4,2 5 10,-2-5 0,0 0 2,0 0 3,0 0-2,0 0 0,1 8 4,-1-8 0,0 0 9,0 0-7,0 0 10,0 0 10,0 0-16,0 0 10,0 0-5,0 0 6,0 0-3,0 0 2,0 0-2,0 0-1,0 0 0,0 0 1,0 0 2,0 0-8,0 0 1,0 0-6,0 0 4,0 0-5,0 0-2,0 0 2,0 0-13,0 0 6,0 0 4,0 0-3,0 0-7,0 0-5,0 0 11,0 0 0,0 0 0,0 0-2,0 0 12,0 0-16,0 0 2,0 0-2,0 0-4,0 0-9,0 0 19,0 0-6,0 0-7,0 0 9,0 0 0,0 0 0,0 0-4,0 0-5,0 0 9,0 0 5,0 0-9,0 0 7,0 0 0,0 0-3,0 0-3,0 0 0,0 0 5,0 0-15,0 0 14,0 0-3,0 0 3,0 0-4,0 0 4,0 0-5,0 0 0,0 0-2,0 0 7,0 0 2,0 0-11,0 0 9,0 0-1,0 0-2,0 0-3,0 0 6,0 0-4,0 0-13,0 0 17,0 0-5,0 0-2,0 0 4,0 0 4,0 0-9,0 0 0,0 0-4,0 0 28,0 0-12,0 0-5,0 0-3,0 0-15,0 0 6,0 0 12,0 0-2,0 0 3,0 0 9,0 0-16,0 0-2,0 0 1,0 0 1,0 0-9,0 0 12,0 0-5,0 0 2,0 0-1,0 0 18,0 0-18,0 0 4,0 0 5,0 0-3,0 0-1,0 0 7,0 0-9,0 0 16,0 0-18,0 0 0,0 0-4,0 0 4,0 0 9,0 0-9,0 0-1,0 0 3,0 0-3,0 0 15,0 0-13,0 0-4,0 0-10,0 0 13,0 0-1,0 0 3,0 0 3,0 0-23,0 0 20,0 0 3,0 0-5,0 0 3,0 0 7,0 0-13,0 0 6,0 0-4,0 0 4,0 0 2,0 0-1,0 0-3,0 0-2,0 0 6,0 0 15,0 0-17,0 0-4,0 0 1,0 0 0,0 0 3,0 0-1,0 0-5,0 0 6,0 0 0,0 0-5,0 0 3,0 0 3,0 0 8,0 0-7,0 0-9,0 0 2,0 0 5,0 0 3,0 0-5,0 0-4,0 0 0,0 0-4,0 0 9,0 0-22,0 0-35,0 0-28,0 0-26,0 0-14,0 0-16,0 0-27,0 0-40,0 0-6,17-5-18,-10 5-26,0 0-160,-7 0-451,0 0 200</inkml:trace>
  <inkml:trace contextRef="#ctx0" brushRef="#br1" timeOffset="141603.337">23735 10108 5,'7'-13'211,"1"-4"2,-2-1-8,1 1-15,-2-3-4,1 2-8,4-5-10,-7 6-13,4-5-10,-4 1-13,-1-3-11,1 4-9,-3-6-16,0 6-6,-4-4-10,-2-2-6,-1 1-10,-4 0-8,-2 2-1,-1-3-12,0 3-5,-7 0 0,-8-7-6,7 9-12,-4 3 9,-7-6-6,-2 3-1,8 7 0,-2 1-5,-9-4 1,0 7-4,-2 2 0,2 5-2,8 3 0,-7 4-4,7-1-3,0 4 2,-5 7 0,9 1-2,-8 5-3,10-2-1,0 3 0,-10 7 1,11-5 1,-5 9-1,1 6-4,11-9 9,-6 9-7,4-8 1,1 10-4,0 6 1,-2 4 5,4-4 2,2 5 0,1 0-3,2 2 9,2 3-2,3 0 3,0-2-2,-1 0 10,6 0-6,0-8-1,1 7-2,3-2 11,5 6 9,1-10 9,2 2 2,2 1 12,-2 1-7,7 0 0,-1-4-1,2 0-1,-1-3-2,2-1 2,2 1-3,2-8 0,-1-2 5,3 1 6,-3-12-1,1-3 9,9 6 32,2 0-11,4-5 9,1-5 4,-1-1 1,-1-4 3,0-3-5,4 5-3,-5-8 5,0-3-6,5 0 12,-2-3 4,-4-2 4,-8-1 9,12-4 2,-1-1 2,-2-6-21,3-2-3,-1-4 4,1-3-8,-1 2-17,0-5-5,1-2-2,0-2 5,3-2-9,8-18 1,-14 17 9,-4-2-3,22-15-9,-27 10-8,4-2-5,-2-1 0,-3-3-7,-1 5 0,-2-8-8,-2 2 4,-1 0-3,-4 0-1,-2-2 6,-3-2-16,1 4 6,-4-2-6,0 0 2,-7 2-3,1-1 8,-4 1-14,-4 2 2,2-4-5,-5 3 1,0 15 6,-7-17-6,-3-1 1,3 10-8,-6-3-3,-1 4-1,0 0 0,-3-1-9,-3-1 19,-1 5-11,0-5-7,-3 7 3,3-2-1,-2 6 10,1-1-14,-1 2 6,8 10-6,-4 1 3,2 4 0,-1-1-2,-2 1 2,3 2-1,-2 3-4,0 1-1,2 1 1,3 4 5,7 1 4,-1 2-8,-1 0-3,3 3 0,-1 1 5,0-1-3,0 6 9,1-4-12,6 0 7,-3 2-1,3 1-1,-1-2 1,-2 0-4,7-3 17,-3 4-15,0-6-5,1 2 15,3 2-13,-1 0 6,1-3-1,-3 0-4,5-2 2,-3 4-3,0-2 10,3-2-6,-3 3 0,3-3 19,0 0-17,0 0-4,0 0 7,0 0-8,0 0-2,-4 0-4,4 0-25,0 0-23,0 0-57,-1 4-52,1-4-58,0 0-24,0 0-24,4 10-44,-3-5-47,-1 2-55,2 1-36,0 0-292,0 0-812,-1-3 360</inkml:trace>
  <inkml:trace contextRef="#ctx0" brushRef="#br1" timeOffset="143514.2724">22888 9528 108,'7'-14'252,"0"-2"-18,0-3-9,3-3-13,0-4-9,-2 0-10,-1-1-13,3-3-8,0 1-8,0-4-9,-2 0 0,0 0-1,2-13-23,-4 12 0,0 0-10,5-12-11,-7 11-4,-1-12-7,2-1 3,-7-2-10,4 2 1,-4 1-12,-1-3-10,0-4 2,-7 3-1,-1-3-11,3-1-3,-5 2 5,-1-4-12,0 4-6,-3-2-3,-1 0-12,-2 1 8,-8-21-12,11 22 1,-3-1-6,-1 0 2,-14-19 1,11 24-3,-3-1-7,-1 1 10,-10-20-16,9 26 4,-2-4-1,-2 0-5,-15-16 2,17 22 2,-4-3-5,1 1 0,-18-15 0,17 15 6,-16-13-15,16 17 10,-4 1 8,-15-12-17,19 15 4,-2 2 1,-1 1 0,-1-3 5,2 4-11,-1 2 1,0 2 2,0 0 2,0 3 6,1 2-11,2 1 3,7 6-2,0 1 6,-9-3-1,-1 1-5,2-1 5,-4 1-4,1 2 0,-1 2 2,-1 0-12,3-3 10,2 5 2,-4 0 11,-2-1-19,-2 0 0,-1 2 0,0 2 6,-3-3 3,2 1-2,0 3 2,-1 0 2,0 1-2,-3 1-5,-1 1-7,3 3 10,-3 2-5,5-1 6,-5 5-9,5-3 7,-1 7 5,2-1-9,-1 3 8,2 0-7,3 3 1,0 4 5,3-4-13,-2 1 7,3 6 0,-1 0 1,1 1-2,-1 2 0,2 0 6,0 4-4,-2 3 7,3 1-2,-1 5-2,-4-1 2,-11 16 3,16-16 0,-2-1-4,2 3-2,-1-1 2,0 3 2,1-3 3,1 2 0,2-3-6,-2 3 0,0-1-2,2 0 2,2 4-1,1 1 7,-1 1-6,-12 21-1,18-17 4,-14 19 3,10-20-2,-9 27-5,11-24-3,-10 21 8,12-22 1,2 2 0,-1 1-3,-9 20 0,9-25-1,4 2-1,-2 2 2,6-1-5,-3 2 2,3-5 5,2 5 0,-4-3-3,7 2 5,-4-6-5,4 5 1,-2-5 7,0 2-5,1-15 10,0 14-10,-1-2 7,1 4-14,-1-5 4,0 3 1,1 0 2,1 2-4,-4 1 5,3-4-7,-1 0 0,-3 0 6,5 4-10,-4-7 11,1 4 1,1 0 1,-2-1-5,1-3 4,3-9 3,-4 14-8,1 0 6,-5 4 1,5-4-4,1 5 3,-2-2-4,2 0 8,0 7-3,-1-5 0,1-1 2,-1 3 9,1-4-11,-2-3-6,3 3 1,1-3-2,-4 1 8,3-2-4,-2-2 14,-1-1 5,4 3-2,-4 1-6,8-15-3,-5 2 8,1 9-4,0-10 2,2-3-2,-3 14 2,3-10-3,-1-2-8,-1 0 4,3-2 0,-3 0 18,3 1-15,0-3 1,1-3-11,-1-3-4,3-6 17,-3 0-9,4-8-5,0 8-1,-1-5 5,1-2 9,3 2-17,-4 0 8,1-2 0,-1 1-2,2 0-1,0 0 2,-1-1-2,2 0 1,-1-1-6,-1 2 9,-1 0-13,3-1 5,-1 4 1,-1-2-1,1-3 3,0 5 2,-2-2 0,2-6-4,1 9-2,-3-2 0,4-1 4,-1-3-1,-1 1-6,-1 2 11,2-3-17,1 11 12,-3-11-2,3 2 12,-1 2-15,-1 0 8,2-4-5,-2 4 1,0-1 1,-1-2-3,3 1 4,-2 0-2,2-4-2,-2-1 1,2 5-1,-1-6 5,1-1-2,-2-1 5,2-3-5,0 9 1,0-7-2,0-2 1,0 0 11,0 0-9,0 0-4,-1 3-13,1-3-9,0 0-15,0 0 2,-6-15 1,3 8 4,-1-4 1,2 1 3,-3-6 2,1 0 6,-2-2 15,1 0-18,-1-8-4,0-2 10,1 2 0,-1-1 3,4-5 0,-3-4 3,5-14 12,0 15-12,-3-13 11,6 17 27,-3-1-2,4 3 20,-3 10 29,-1 0 21,0 9 0,0-2 1,2 8-7,-2-1-11,0-2-8,0 1-16,0 4-3,0 2-8,0-5-10,0 5 0,0 0 2,0 17-11,0 1 1,4 7-7,-2 2 1,3 7-6,-2-3 3,0-2 1,1 1-12,-1 4 8,1 0-3,-1 1 0,1 11-1,-1-11 0,-3-1 0,3-3-4,-2 0 3,-1-3 1,3 4-2,-3-7-1,0-5 1,-1-2 5,1-3-9,1 3-2,-1-8 0,-1-4 4,2 1 5,-1-2-12,0 2 4,0-3-4,1-1 3,1 3 5,-2-5-4,0-1 6,4 3-1,3-3 17,3 1 13,11-5 5,3 0 0,4 0-5,-1-2-3,11 3-5,0-4-9,2-2 6,-1 7-2,-1-6-7,3-2 3,-3 6-1,-10-1-7,10 5 5,-11-5-5,-3 0 1,-2 3 4,-9 2-10,1 1-3,0-3 5,-7 1-6,3 3-2,-7-4 6,4 0 0,-3 1-1,0-2 6,-4 3 0,6 3-3,-6-3 1,4-3 1,-4 3-2,0 0-3,0 0-13,3-2-42,-3 2-43,0 0-66,0-5-63,0 5-52,-3-7-54,-1 3-59,1-4-65,-4 0-303,-4-4-815,-2 3 360</inkml:trace>
  <inkml:trace contextRef="#ctx0" brushRef="#br1" timeOffset="144765.2861">15254 9967 2511,'1'-19'-117,"2"-1"110,1-4-15,1 1 11,-3 6 8,1-3 3,0 2 21,-2-2 17,2 1 29,-1 4 18,-1 4 9,-1-1 3,1 3 0,1 1-5,-2-1 0,0 4-1,1 1-11,-1 1-11,2-1-4,-2 4-9,1-6 1,-1 6-17,0 0 4,0 0-13,0 0-2,0 0 4,0 17-10,0-4-3,3 13-10,-2 3 7,-1 6 4,0 15 1,3 1 0,-1 4-11,3 1 12,-3 26 2,0-26-8,1 1 1,0 0 20,2 1 10,1-2 0,1 0 10,0 1-8,0-1 0,3 0-7,-1-3-3,-1-3 6,-1 1-9,0 2-1,0-7-13,-1-1 17,-3 2 7,2-13-5,-2 0 16,1 1-8,1 0 9,-3-2 2,1 1-4,-1-2-1,-1-2 10,2-2-16,-2 1-7,1 0-5,-1-4 7,2 7-2,-2-14-6,1 0-4,-1-1-16,0 2 14,-1-5 7,2-5-12,-1 3 1,1-2-6,-2-3-3,0 1 1,1-2 12,-1-2-19,0 1 2,2-1 5,-1-1-5,-1-3-8,0 0 1,-1 7 3,3-4 0,-2-3 4,0 0 0,0 0-3,0 0-5,0 0 5,0 3-4,0-3-4,0 0 7,0 4 0,0-4 1,0 0 0,0 0-1,0 0-14,0 0-47,0 0-69,-4-17-56,-2 6-50,1 1-40,-5-1-21,0 0-16,-7-7-9,3 1 3,-6 1 5,-1 3 17,2 4 12,-7-5 28,0 4 27,0 1 30,-1 0 31,3-5 29,-2 4 48,2 1 30,1 2 30,2-3 39,1 3 44,6 0 32,0 2 33,4 4 22,3-3 10,-1-2 2,4 4-3,-1-1-8,3 2-26,-1-2-20,3 3-6,-4 0-10,4 0-5,0 0-10,0 0-7,15 12 5,-1 4-2,4 0-4,-1 4 13,6 6-10,-5-4 5,4 2-5,-2 5 16,8 5-29,0 3 0,-12-12-10,1-3 3,0 1-10,-1-4 6,-5-5-3,-1 1-12,-2-8 11,-2 4 3,-1-7 12,0 1 25,0-3 45,2-2 35,3-2 33,4-6 2,7-10-2,9-12-23,1-6-11,1-1-14,1-4-15,-1 0-16,0 3-15,-2-1-6,-2 3-9,-10 11-7,2-4-14,0 4-5,-3 1-10,1 1-5,-1 2-15,-3 3-37,-1-4-46,-5 10-33,2 2-65,-3-1-47,-2 1-48,0 0-51,-1 0-70,2 0-69,-3 0-351,-2-1-854,-1 1 378</inkml:trace>
  <inkml:trace contextRef="#ctx0" brushRef="#br1" timeOffset="146035.6334">14052 10567 2808,'-8'5'111,"2"0"-68,-1-2 2,3 0 6,0-1 30,1-2 4,3 0-5,-7-7-8,4-3-10,0-5-5,1-3-10,4-7-1,0-5 2,-2-6 12,4-13 10,0-2 12,-1-4-3,-2 3 4,2-30-3,-1 26 0,-1 2 8,2-26 1,-3 27 3,-3 5 12,3 12 8,0 6 8,0-3-10,-3 4 2,2 4 4,-1 8 3,1-1 5,1 9-20,0 1-6,-3 2-14,2 2-11,1-2-10,0 6-6,0 0-8,0 0-5,-6 25-11,3 1 0,1 6 7,-1-1-11,3 3-7,-2 12 8,1 0-10,4-12 0,2 14-2,2-2-2,-1-10-5,1 8 0,1-12 1,4 2-11,1-1 7,3 9-1,1-16 2,0 1-5,3 2 0,2-8-1,9 6-7,-7-11-12,5-3-20,-3-3-43,2-4-23,2-3-10,0-9-28,-4-2-13,1-2-12,-4-7-9,-1-3 2,-4-3 13,-1-4 7,0-4 14,-3-1 16,-4-2 12,2 3 17,-8-5 7,-2 2 7,1 2 11,-3 2 16,-3 2 14,2-1 14,-1 1 22,-3 5 20,2 4 6,0 1 8,-1 6 0,0 3 15,-2 0-19,3 2 1,-2 0-10,1 4-4,-2 3 4,-2 8-7,-2 2-5,-4 8 5,1 6 20,0 5-28,-1 3-1,7-3-4,-3 5 2,6-4 14,1 0-15,0-3-8,3 2 2,3 0 2,2-5 3,0-5 1,-2-5 1,2-2-3,1-3-1,-2-1 3,2-2 0,-2-3 1,1-1 15,0-2 0,2-5 0,0-1 3,2-7-6,-1-9-1,2-6 9,-2-4-6,0-3-1,-2 3 20,0 1 21,-2 2 6,-1 3 12,-1 11 1,0 3-2,-2-2 1,3 6-10,-3 2-7,2 1-9,-2 1-2,0 4-17,-2-4 8,2 4-11,0 0-5,0 17-8,3-2 11,-1 4-2,-1 1 1,3-4-9,2 11 7,-2-3-9,7 0 1,-4-7-7,3 0 5,4 2-3,0-6 3,0-5-6,1 0-2,-1 0 5,3-4-2,-3-4 1,2-3 2,1-1-8,0-9 5,4 0-1,-4-4 1,0-5 3,-1-4 1,1-1-6,0-3 9,-2-13-9,-7 9 10,5-10-4,-9 11-2,-1 0-1,-1 0-4,-4 2 5,2 6 2,-3-2-3,-4 4 2,0 6 5,-1-2-9,-2 7 4,2-1-13,-5 4 4,4 4 1,0 0 0,0 0-4,-1 5-2,2 0-2,-1 0 0,4 3-5,-1 4 6,3 1-3,2 3 2,2 1 2,2 5 3,4 0-7,6 9 3,3-3 2,3 3 2,2-4-5,9 5 11,2 2-9,-1-3 6,-3 6-3,-5-9 1,-1-1 0,-1 0-3,1 0 5,-3-1-2,-5 2 2,-6-11 1,3-1-6,-6-2 7,0 0 4,-3 1 8,0-4-5,-4 0 6,-3 3 2,-7-1-5,-6 1-1,-6-1-12,-1 0 13,0-7-7,-5-1 0,3 0 0,-1-5 3,1-1-9,3 0 2,2-3-13,6 5-22,2-4-35,4 3-47,4-2-28,0-1-45,4 3-38,4-2-29,2-3-34,6-2-47,2 0-47,5-7-197,4-2-628,-1-2 278</inkml:trace>
  <inkml:trace contextRef="#ctx0" brushRef="#br1" timeOffset="146500.5735">15215 9350 54,'0'-17'345,"2"-1"-30,-2 8-20,3 4-20,-3 1-29,0 1-31,0 0-17,0 4-21,0 0-17,-5 14-19,5 10-15,-5 8-10,2 14-11,-1-10-10,1 15-10,1 0-7,1-1-8,2-4-5,1-9-5,0 0-2,1-3-15,2-1 3,0-2-5,0 1-1,-1-1 0,3-2-7,0-10-2,-4-1 8,3-2-7,-1-1-5,1 0-7,-2-4 5,2-6-5,-2 0 3,0 0-9,1 0 6,0-5 6,1 1-10,2 1-6,0-5 0,2 0-4,1-8-8,1 0-39,2-7-50,-3 6-59,2 1-48,2-9-60,-7 4-51,0 3-157,-1-4-504,-3 0 224</inkml:trace>
  <inkml:trace contextRef="#ctx0" brushRef="#br1" timeOffset="146980.9211">15144 9697 173,'-4'2'331,"0"-2"-14,4 0-19,-7 0-19,7 0-33,0 0-21,0 0-21,12-11-14,5-4 2,7 1-9,11-11-7,6 3-9,0 0-4,-1-2 2,2 2-9,0 3-3,-5 2-12,2 0-3,-14 2-8,2 5 3,-3-2 7,-3 2 0,-3-1-5,-3 6-12,-6-4-12,0 4-2,-4 2 0,1 1-8,-2-4-10,0 5-4,2-2-7,-4 1-8,-2 2-5,5 0-4,-5 0-12,0 0-3,7 0 0,-7 0-3,0 0-11,0 0-1,3 0-7,-3 0-1,0 0 5,0 0-10,4-3-5,-4 3 3,0 0-10,0 0 8,0 0-3,0 0-3,0 0-2,0 0-3,0 0 1,0 0 0,0 0-1,0 0 7,0 0-8,0 0-2,0 0 0,0 0-1,0 0-1,0 0 0,0 0 7,0 0-13,0 0 7,0 0 0,0 0 1,0 0 1,0 0 3,0 0-1,0 0-2,0 0 0,0 0 1,0 0-2,0 0-3,0 0-7,0 0-22,0 0-29,0 0-26,0 0-28,0 0-19,0 0-23,0 0-28,0 0-31,0 0-48,0 0-61,0 0-55,0 0-317,0 0-752,-14-1 333</inkml:trace>
  <inkml:trace contextRef="#ctx0" brushRef="#br1" timeOffset="150192.2274">16642 11508 42,'-1'-3'163,"0"0"-11,1 3-11,-3-5-6,3 0-1,0 5-11,-3-6-8,3 3-11,0-4 6,-1 5-9,-1-3-8,2-2 0,0 1-7,0 1-6,0-4-1,0 3-4,0-3-7,0 0-2,0-2-5,0 0-2,-1-1 0,1 0 6,-3 4-12,1-5-3,-4 3-1,0-1-6,0 0-2,1 0-2,-2-2-1,-4 3-7,-1 1-2,-2-3-5,3 3-5,-5 0 1,-3-1-5,3 3 2,-4-1 1,-1 1-8,0 4 1,2-4-3,-3 0 3,-1 3-13,1 0 8,-2 0 2,0-1-3,0 4 1,-2-2-6,0 1 6,1 1-2,0 0-5,-1 1 4,-2 4-1,1-2 1,-1-1-3,0 0 0,0-1-7,-2 0 9,2 2-1,3-1 2,-1 1 8,5 0-11,-3-3 4,9 5 0,-7-3-2,2 2-4,4 0 0,2 0 4,-2 3-1,2-2-5,0 3 4,0 1-6,-1 0 4,-4 5 0,7-4-3,-3-1 3,-1 9 2,3-5-4,-2 9 1,-1-2-1,3 0-3,2-3-1,1 5 7,-4-1-1,7-3-4,-1 6 3,-1 1 2,2-2 2,0 2-2,3-4 3,-2 5-5,2-6 5,0 6-2,-2 3-1,2-4 4,0 1-1,1 1 0,0 1-5,2 0 3,-1 0 1,4-1 0,-2-10-5,3 9 7,0 1-4,3 3 2,-1-6-2,1 1 3,0-8-9,1 4 10,3 5 0,-2-9-2,5 6 3,-3-1 7,1-1-9,2 0 2,-3-4-6,4 3 7,-3 2-3,3-4 7,2 3-2,-1-3 5,2 0-5,-1 2 4,-3-6 1,2 1 2,2-3 4,1 5-5,3-9 0,-2 5 0,0-3 8,-1 4 4,4-5 2,0 3 0,-2-6-10,1 2 15,0-2-5,2-4 1,-1 4-4,1 3 10,2-4-7,-1-3-1,3 7-2,0-3-1,1 0-8,0-1 6,-3-3-6,2 1-2,1-2 3,1 7 2,-3-9-7,-2 2 6,0 0 1,0-3 2,-4 1-2,-3-1 2,-2-2 22,-1 4 2,-1-1 17,-3-2-2,0-1 0,2-2 1,0 1-7,0-1-7,2 0 3,6-4 7,-6-1-18,3 2-8,3-3-5,-2 0-1,1 3 4,-4-1-7,-3 1-1,1-1 1,-4 5 7,-1 1 10,2-1 8,-3 0 6,0-4 8,0 5-7,0-7 2,0 4-27,-4 0 20,4 3 4,-4-1-12,3-2 0,-1 1 10,-2-3-24,4 1 4,-3-1-12,3 0 4,-1-4 1,2 0-6,-2-3 2,1 0-7,0 0 1,-3 7 1,6-16-2,-4 9 2,-2-1 6,0 2-8,-1-4 7,1 3-7,-1-2-3,-3 1-2,2 1-2,-1-12 6,-1 11-6,-1 1 5,-1-3-5,-1 1 1,3-1-2,-4-1 8,1 2-11,0-5 2,1 3-6,-1 3 5,-1 1-1,1-2-4,-3-3 5,3 4-1,-1 1 1,-1 0-1,0 1 1,0 1 2,-1 2-6,-1-1 2,0 0-2,0 2-13,-3-1 17,3 2-4,-1-3-2,-3 2 4,0-1 0,0 1-3,-1 0 7,0 2-8,-7-2-1,7 3-4,-2-4 10,-6 2-1,2-2 5,1 1-6,2 2-2,-5 0 13,0-2-12,5 6 1,-5-2 0,1-4-3,-1 3 1,-1 1-2,-1 0-14,0 3 18,2 1 1,-1-1 2,7 1-8,-7 1 4,0 0 4,1 1-2,3 0-6,-3 2 8,-1 1-4,0-1 2,4-1-3,3 1 17,-8 0-26,2 1 8,4-1 5,-6 1-5,6 2 2,-5-1-9,4 1 10,-5-3 12,1 2-16,-1 1 0,3 0 4,3-2-1,-5 6 2,4-4-7,3 3 7,-3-2-4,3 1-3,-4 7 6,-1-3 0,4-2-2,-5 3-6,2 4 5,1 1-3,4-4 10,-1 0-11,2 2 1,-4 3-1,4-4 5,-3 8 5,4-7-7,-3 9-3,2-2 2,3 2 3,-2 1 4,2 1 0,3-9 6,-2 10-16,4 2 6,-2 2 2,2-3-2,1-9-4,3 12 8,-3 0-2,3-3-7,3 6 6,-3-3-1,0-2 12,4 0-2,2 2-11,-2-3 0,3-1 4,-1 3-3,2-6-6,2 0 11,-1 2 1,1 1-5,1 4 3,-3-12 0,2-1 0,1 5 11,-2-5-17,4 10 4,-4-14-13,3 1 14,-4 1-1,6 1 4,-7-8 2,7 5-5,-1 1-2,1 3 3,0-7 1,4 5 1,-5-3-12,8-1 5,0 1 8,3-3 8,3 2-12,-4-1 0,5-2-1,0-2 2,-1 3 0,1-4 1,0 3 2,2-3 0,-1-1-4,1 0 20,-1-3-20,11 2-6,-14-2 22,1-1-21,-1 0-5,-1-1 13,0 1 4,1-2-4,-2-2-6,-3 0-3,2 0 7,-1 0-1,-1-1 10,0 0-13,0-2 1,-1-1 10,-3 1-5,3 0 2,-1-3-1,0 1 2,-5 2 12,0-1 0,2 8 1,0-12 7,1 3 6,-2-6 4,-2 6-1,-3 5 5,3-5 0,-2 0 4,-1 1-3,3-3 2,-2 0-7,-1 1 0,0 1 1,-2 2 0,2-2 7,1-2 3,-2 2 5,-1-4-2,2 0 2,1-2-5,-2 2-1,1 1-2,-2-4 1,2 1-3,-3 1 1,3-2-3,-2-4 3,-1 4-5,0 3 0,1-1 4,-3 0-1,-1-2-6,3 0-2,-4 0-1,1 1-2,-1-1-2,0 0-1,-2-4 0,2 3-3,0-2-6,-3-4-6,0 4 4,0 2-8,0-2 6,0 2-5,0-1 9,0 2-11,-3 3-4,0-2 5,1 4-2,0-4 2,-1 5-3,3 4 2,-4-5-2,1 3 1,-1 1 3,0-1-12,-1-3 3,2 3 8,-3 2-9,0 1-3,0 0 3,0-2-1,0 2 4,-1 0-4,1 5 1,2-4 1,-4 2 5,3-1-8,-3-2 2,1-1 1,0 4-7,-2-1 7,5 2-4,-3-1 3,1 0 3,1 1 1,-1-1-5,-1 3-1,4-2-3,-4-1 4,4 2-1,-1-2 2,-3 3-1,4-3 10,-2 2-13,0 0-3,1-1-23,4 2-17,-9 0-38,4-1-39,5 1-50,-8 0-49,2 0-48,-1 3-60,0 1-62,-1-3-73,-1 2-285,-1 2-813,-1-1 359</inkml:trace>
  <inkml:trace contextRef="#ctx0" brushRef="#br1" timeOffset="151023.4679">15648 9462 2983,'-9'9'88,"4"-3"-42,0 1-29,0-2 15,2 0 0,1-1 6,0-1-7,-1-1-6,3-2-4,-1 5-3,1-5 1,0 0 12,11 1 25,-1-1 12,6 0-13,6-6 22,1 3-20,-1-5 10,2 0-21,6 1-8,-8 2-1,-8 2-4,2 0-15,-3-1-15,-1 2-49,-2-1-49,-3 3-53,-3-2-55,0 2-54,-4 0-275,0 0-575,0 0 255</inkml:trace>
  <inkml:trace contextRef="#ctx0" brushRef="#br1" timeOffset="151513.3112">15617 9705 78,'-5'5'193,"1"-1"-5,2 1-7,2-1 15,0-4 37,4 5 4,5-5-7,5 0-15,8-4-21,2-1-26,2 0-10,3-4-17,-3-2-21,1 2-69,3 1-98,5-8-114,-11 6-236,0-2-428,0 0 190</inkml:trace>
  <inkml:trace contextRef="#ctx0" brushRef="#br1" timeOffset="152060.3176">16105 9510 179,'0'0'341,"0"0"-28,4-10-20,-3 6-11,2-4-31,2 2-27,1-4-24,4-1 1,-3 3-13,5-5 0,-2 1-7,1-2 9,-2-1 2,1 3-1,0-5-1,1-9-5,-5 9 2,5-5-10,-5-5-16,0 2-3,-4 0-21,0 6-12,-2 1-11,0-1-8,-3 7-10,2-5-6,-5 2-8,0 1-11,-1 4-5,0 0-8,-3 1-10,1 1-4,0 3-6,-1 1 0,4-3-12,-4 6-2,2 1-7,1 5-7,-1 2 9,2-1-9,-1 2-6,3 3 1,1 6 1,0 4-4,3-4 2,5 8-3,1 4 7,2-5-4,4 6-5,2-3 7,3-2 4,-3 1-6,3 1 0,0-2-3,-1-4 2,-2 1 2,1-3-1,-3-5-2,-4 2 7,0-4-11,-1 3 1,-1-6 1,-4 0-5,2-4-2,-3 2 15,-1 1 6,-3 0-8,-1-2 6,-4 3 3,-6-3-5,-2-1 4,-5-3-8,-2 5 3,2-7 1,0-3-3,-3-2 2,10 1-11,-1-5 10,2 0-3,2-4-1,2 3 0,3-1-7,2-1 1,-1-4-2,3 0-9,4 0 0,5-2-6,3-2-27,5-3-51,3 0-53,2 1-30,5 4-24,-1 0-42,3 1-32,-3 0-39,2-2-26,-3-1-35,1 0-223,-5 2-651,1-2 289</inkml:trace>
  <inkml:trace contextRef="#ctx0" brushRef="#br1" timeOffset="152085.3064">16465 9085 125,'4'-4'187,"0"-5"34,-2 5 15,1 0-7,-2 0-5,1 3-12,-2 1-19,1-3-21,-1 3-18,0 0-18,0 0-18,0 0-11,0 9-11,-1 1-7,-1 0-6,1 8-13,-2 0 0,1 10-5,2-2-2,0 0-5,1 0-10,1 0 4,1-8-7,0 1-7,1-2 4,3 0-1,-2 0-8,0-8 1,-1 1 5,1 1-7,3-2 9,-4-2 12,3-2 24,-1-3 16,1-2 48,0 0 4,0-4-12,2 1 11,-1-6-10,3-4-2,2-6-7,1-1 7,-5-1-22,-1 3-12,2-5-3,-2 1-6,-4 3-19,-1 2 8,2-1-9,-3-1-8,-2 3-8,0-1-11,-2 2-2,-3-3-5,0 2-5,-4 2-15,-1 1-24,-2 4-39,-2-1-33,-7-4-34,5 11-38,-1 1-33,-3-1-47,4 3-56,1 3-71,1-1-320,1 1-734,3 1 324</inkml:trace>
  <inkml:trace contextRef="#ctx0" brushRef="#br1" timeOffset="152605.6453">16957 9228 94,'0'0'232,"0"0"-21,3-6-22,1 4-13,2-4-5,-3 1 3,6-1-3,-2-1 5,2 0 5,0-5 0,1 4 10,1-6 0,-5 6-3,4-6 3,0 0-4,-4 1-4,2 0-1,-3 1-14,-3-1-7,-1 1-15,2 0-7,-3 0-18,0 2-13,-1-2-10,-3 1-9,-1 2-24,1 0-3,-3-2-1,0 5-15,-3 3-6,2-1-8,-1 3 1,-5 3-6,-3 4-7,5-2-3,-2 6-6,1 2-8,1 1 5,3-3-12,3 1-3,3 6-15,-1 1 16,10 5-3,-2-6-2,10 4 8,2 1 8,0 2-10,7-2 0,-2-1 4,2-2-1,-1 0 8,-1-2-6,-3 2-6,-2-3-7,-3-5 9,3 5 16,-8-6-17,-4-2 4,3 1-1,-3-2 6,-4 1 7,0 0-3,0-2 10,-4 5-1,-3-5 0,1 6-6,-8-2 0,0-3 1,-7 5-4,4-5 1,-3-5-1,2 3 6,0-4-11,2 1 6,-1-2-4,3-3 1,0-1 8,4-1-12,3-2 1,-4-3 7,4-4-20,3-3 10,4-2-4,0-8-4,3 0 6,3-2-3,4 7-12,2-7-28,0 3-41,3 0-40,4 3-59,-1 2-60,2-1-69,0 6-319,1-1-685,0 2 303</inkml:trace>
  <inkml:trace contextRef="#ctx0" brushRef="#br1" timeOffset="153094.9359">17413 8987 353,'-1'-2'362,"-1"-2"-18,2 4-29,0-6-37,0 6-28,2-6-29,3 6-23,1 0-18,2 0-12,2 1-24,4 3-15,-5 3-15,1 2-3,1 5-15,-5 1-10,-1 2-3,-2 1-10,-6 3-5,-1 3-1,1 0-15,-7-7-2,5 1 3,-2-7-11,1-1-3,2 0-6,1-1-6,0 2-2,1-6-8,0-1-2,2 1-5,2-1 5,3-3 3,8-2-3,9 1 8,2-6 8,17-4-6,-3-3 9,-8 6 1,8-8-12,-12 6-6,-2-3 1,-1 1-4,-4 3 16,3-2-20,-7 3 1,-1-2-65,-4 1-56,-3 3-86,0-7-106,-1 3-308,-5 1-662,2 3 293</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19:55.906"/>
    </inkml:context>
    <inkml:brush xml:id="br0">
      <inkml:brushProperty name="width" value="0.05292" units="cm"/>
      <inkml:brushProperty name="height" value="0.05292" units="cm"/>
      <inkml:brushProperty name="color" value="#00B050"/>
    </inkml:brush>
  </inkml:definitions>
  <inkml:trace contextRef="#ctx0" brushRef="#br0">6210 6910 28,'0'-9'214,"-2"3"-2,2-1 0,0-1-18,0 5-13,0-1-28,0 4-22,-4-5-10,4 5-10,-2 16-13,1 2-8,-3 12-5,-3 5-11,0 19-7,-4 2-8,-1 1-6,-2 23-2,3-27-3,1 2-9,0-3-7,3 1-1,2-5 2,-1-1-6,3-12 1,-2 11-4,3-11-4,-1-4 1,0-2-4,2 0-3,-3-4-2,4-6-23,0 0-35,-3-6-62,4-4-19,-2 0-23,2-3-20,-2-3-142,1-3-337,0 0 149</inkml:trace>
  <inkml:trace contextRef="#ctx0" brushRef="#br0" timeOffset="406.7342">6110 7253 8,'-3'-29'147,"4"5"9,-2 7-3,-1 5-2,2 2-13,-1-1-13,1 7-21,-1-1-4,-1 2-12,2 3-8,-12 4-15,3 3-7,-2 1-3,0 6 0,-2-2-10,-4 6-5,9-5-1,-4-3-9,4 2-2,1-2 0,1-3-5,1 1 1,0-4-7,3 1-3,0-1 6,-1-1 5,0-1 6,3-2 21,-1 3 35,1-3 21,0 0 19,0 0 3,0 0-18,6-20-6,-1 3-1,4-6-8,-1 0-1,2-5 13,0-1-21,1 0 6,0-3-3,-2-1-6,2 6-7,0 5 5,-4 2 0,0 4 20,-1 3 0,-3 4-3,-2-1 10,2 6-42,-3-3 1,3 3-6,-1-1-26,0 4 13,-2 1-9,13 6-2,0 2 0,4 6-8,8 2 5,2 1-10,8 8 11,1-1-12,1 1-9,-2 0-2,1 1 7,-1-5-4,-10-1 0,0-2 0,0 0-5,-2-1 1,-1-1-18,-4-3-13,-4-5-41,-3 3-16,-2-5-21,-1 0-11,-4 0 4,-1-2 3,1-2 6,-1 1 4,0-1 0,-2 1-17,-1-3-29,0 0-28,0 0-31,0 0-38,0 0-38,0 0-186,0 0-495,-14-8 220</inkml:trace>
  <inkml:trace contextRef="#ctx0" brushRef="#br0" timeOffset="1111.7422">6422 5597 99,'-2'-5'189,"2"5"-3,-3-1-7,3 1-5,0 0-4,-3-3-11,3 3-11,0 0-13,-4 0-8,4 0-12,0 0-13,0 0-11,0 0-17,0 0-3,-7 5-11,5-2-8,2-3-4,-2 7-3,2-1-9,0 3 1,0 2 1,0 6-8,-2 0 0,3-6-7,-1 2-5,1-3 4,-1 0 0,4-2-2,-4-3-2,1-1 0,-1 0-5,1 0 23,-1-4 11,5 2 12,-5-2 18,12-4 27,7-6 5,5-8-5,13-14-20,23-23-1,0-1-3,1-7-15,2-7-7,-1 2-4,2 7-4,-5 10-3,-6 3-2,-20 15-10,2 4-2,-14 9-5,-3 0-5,-1 4-4,-7 6 7,-3 1-6,-1 1-1,-2 5-6,-1-3-12,0-2-17,-1 6-30,0-1-61,-2-1-70,0 4-74,0 0-68,0 0-173,0 0-533,-14 12 235</inkml:trace>
  <inkml:trace contextRef="#ctx0" brushRef="#br0" timeOffset="1739.8276">9516 5791 149,'-3'-7'263,"1"2"-28,-2 1-25,3 0-25,-1 3-21,2 1-24,0 0-11,0 0-11,-5 7-12,5 5-11,1 3-8,-1 4-6,4 6-12,-2-4-3,0 3-6,1-5-7,0-4-3,1-4-4,-1 0 4,0-1 9,3-1 16,-4-6 19,1 3 39,4-5 44,7-6 15,9-7-19,4-6 2,12-10-14,16-28-10,-2-1-13,-2-9-17,1-4-7,-1-3-10,1-7-17,-2 1-6,-1 1-7,2 13-11,-18 21-4,1 4-9,-3 3-5,-11 13-5,-2-1 19,-1 7-2,-6 3-9,-2 5 1,-2 2-11,-4 2-9,1 1-15,0-1-48,-3 4-52,4-1-55,-2 1-58,-3 2-59,2-1-51,-2 1-32,5 7-267,-3-1-659,0 4 291</inkml:trace>
  <inkml:trace contextRef="#ctx0" brushRef="#br0" timeOffset="2368.152">12571 5680 2345,'6'-7'-14,"2"4"3,-3-1-13,2 2 9,-4-1 4,2 3 4,-5 0 3,9 5-7,1 2 11,0 7 3,7 3-2,-2 5-3,-2 5 4,4-3-5,-2 2 12,0-1-1,-1 1-2,-2-6 3,2 2 7,-4-6 11,0-2 19,0-2 21,-3-1 15,0-4 18,-3-2 32,1-5 37,3 0 31,5-5 2,12-10-2,5-14-28,9-7-16,15-21-8,0-7-9,4 0-9,-6-6-13,1 2-13,1-8-9,3-1-8,-1 1-6,-1 6-13,1 5-4,-8 6 12,-15 21-4,-1 7-10,-12 5-7,-2 5-6,-2 2-9,-4 5 2,-3 1-5,-2 4 5,-1 1-12,-1 2-9,-2 3-14,1-2-34,-1 3-58,-2-1-61,3 1-57,-4 2-69,0 0-62,0 0-55,3 6-271,-3-1-715,0-1 316</inkml:trace>
  <inkml:trace contextRef="#ctx0" brushRef="#br0" timeOffset="2997.7338">16027 5837 306,'0'-6'324,"3"-2"-28,-2 4-30,-1 1-31,0 0-27,0 3-23,0-5-22,0 5-18,0 0-9,0 13-13,3-1-11,-3 4-13,3 2-7,-3 1-11,7 4-6,-6-5-8,2 1-4,0-4-11,0 1 0,-2-5-1,2-2 3,1 1 13,-1-1 20,2-4 37,1-1 47,6-3 21,9-1-5,6-9-2,16-11-9,21-11-14,-4-9-6,5-2-14,1-9-10,0-3-12,2-1-11,-2-3-12,0-1-11,1 0-10,-3 5 0,-13 5-14,-13 11-7,-3 4-2,-2-2-7,-11 16 0,1-1-9,-5 3 2,-2 1 2,-4 6 8,-3 2 0,-4 1-3,2 3-7,-2 0 4,-1 0-12,-3 1-8,2 1-21,0-1-46,-2 3-74,-1 1-69,3-3-74,-3 3-49,0 0-53,0 0-46,-13 13-342,2-4-811,-1 4 359</inkml:trace>
  <inkml:trace contextRef="#ctx0" brushRef="#br0" timeOffset="4746.5636">7075 7168 11,'0'-2'248,"0"-1"-31,0 3-35,0 0-17,0 0-11,-2 12-14,-1 6-16,0 10-17,-4 4 0,2 1-16,-2 14-12,4-12-2,-8 9-6,9-10-8,-5-5-10,-1 0-1,5 0 1,-3-1-9,4 0-9,-3-9-2,1-6-2,3 1 2,-2-3-7,1-1-2,0-4 1,0 0-2,2-2-1,0 1 2,0-2 4,0-3 23,0 0 5,0 0-7,0 0-4,-3-15-5,3 3 0,3-6-5,-3-6-4,0-5-8,3 0-1,0-2 0,0-5-4,0-11-1,2 11-10,1 3 6,-2 2 2,2 0 0,-2 2 8,-1 3 12,-2 9 9,0 8 5,-1-1 0,3 3-7,-3 0-2,-3 3-9,3 0-8,-1-1-6,1 5 4,0 0-3,-20 17-1,2 3-5,-2-2 0,-1 4 0,3 1-3,-2-2-2,3-4 3,1 2 0,7-6-3,-2-3-3,4-1 0,1-2 1,-1 0-5,4-2 3,0 0 2,-1-2-2,3-3 4,1 0 4,-2 6-5,2-6 13,0 0 20,0 0 14,0 0 5,0 0-5,8-16-2,7-3-11,0-1 2,2-5-1,4-2 1,7-8 0,-8 9-6,1 3 5,-2 2 4,-1 3-1,-8 6-7,2-1-1,-3 5 1,-2 3-3,0-2-1,-2 2-10,0 2 2,3 6-5,2-1 0,1 9 2,8 1-2,-1 5-11,0 4 5,2-1 3,-2 3-9,-1 2 5,2 2-2,0-4 12,0 2-17,-4-3 0,1-4 2,-4 0-3,-2-3 12,-1-6-16,-2-1 6,-2-4 2,0 3 1,-1-2-3,0-3-3,-3 1 9,2 0 1,-1-1-3,-1 2 3,-1-4 1,3 3 0,-2 0-3,-1-3-8,0 0 10,7 2-5,-7-2-6,0 0 5,0 0-8,0 2-22,0-2-36,0 0-42,0 0-24,0 0-34,0 0-57,0 0-73,0 0-324,-8 4-663,2-4 293</inkml:trace>
  <inkml:trace contextRef="#ctx0" brushRef="#br0" timeOffset="5651.7486">6601 8177 14,'0'-7'256,"0"2"-18,2-3-23,-1 2-18,2-4-24,1 2-16,0 0-14,2 1-15,-2 0-11,3 0-15,-1 6-18,2 1-2,0 1-6,3 5-9,0 4-8,-3 5-6,2 6-7,-3-3-9,-1 9 3,-2-3-2,-1 4-2,-3-1-12,0-1 4,-4-1-2,1-9 1,-1-5-6,0 7 3,2-2-2,-2-7-3,1-3 19,2 0 30,-1-1 42,-1 1 16,2-6-2,1 0 2,0 0-11,-8-10-12,5 0-9,3-8-12,0 0-8,3-14-6,1 2-2,4 0-8,-2 0-2,5-2-14,2 3-4,2 2-6,-1 4 0,-1 3-7,-2 8 0,-1 4-11,0 1 11,1 5-21,2 6 4,1 4-5,3 6 1,0 3-1,-3 2 1,-1 5-1,-5 0 3,-1 4-2,-3 1-2,1-1 4,-4-8-5,-1 10-7,0-3-3,-1 1-48,-1-9-47,-1-2-40,-2-3-30,2-3-31,1-5-1,1 0-26,1-4-23,0-2-11,0 0-148,0 0-448,4-17 199</inkml:trace>
  <inkml:trace contextRef="#ctx0" brushRef="#br0" timeOffset="6006.0877">6931 8344 720,'8'-24'3,"-2"7"30,0 0 5,-3 3 14,1 3 22,1 0 36,-2 6 22,0-3-1,-2 4-8,-1-1-16,0 2-17,2 1-10,-2 2-2,0 0-16,4-3-13,-4 3 3,0 0-3,7 8-11,-6-2 1,2-3-5,-3 3-5,3 2-1,0-1-3,-2-1 0,2-1-4,-1 0 0,0-5 1,3 5 13,-3-3 24,1 0 25,1 0 15,2-1 6,5-1 4,-2-3-6,5-1-5,-2-1-9,4 1-3,-3-1-6,1-2-18,0 1 11,0 1 1,-3-2-5,2-1 0,-5 0-4,2-2 3,-3 4 1,0-3 9,-1 1-21,0-1-3,-1 0-11,-2 0-8,0-2-6,0 2 8,-2 1 0,-1 2-7,0 0-7,0 1-11,-1 0-5,1 2-1,0 3-3,0 0-10,-12 3 11,4 5-7,-8 6 5,1 6-14,-2 2 12,3 1 4,-2-3-15,7-3 10,0-1 0,5 2-2,-2-1-3,5 0-12,1-5-8,3 5-14,-2-6-18,6 0-24,3 2-17,3-4-5,8 4-15,0-7-26,3-3-44,0-3-30,3-6-40,-2-3-211,-1 1-510,0-2 226</inkml:trace>
  <inkml:trace contextRef="#ctx0" brushRef="#br0" timeOffset="6283.5726">7348 8202 8,'0'0'52,"0"0"22,0 0 34,0 0 16,0 0 12,7-5 2,-7 5 0,0 0 1,14 2-5,-10 0-10,5-1-14,0 3 3,4 3-10,-2-1-7,2 1-6,2 2-7,-2 3-10,7-1-6,-3 5-9,1 2-5,2-3 0,-5 1-7,-2-4-5,1 6-9,2-1 6,-4-2-3,-1-5-7,1 2 0,-1 0 2,-1-4-7,-4-2-8,0 0-5,0-1 0,-1-1-6,-3-1-26,0-3-55,-2 0-45,3-8-31,-3 1-11,0 2-17,-2-4-102,1-2-306,-3 1 135</inkml:trace>
  <inkml:trace contextRef="#ctx0" brushRef="#br0" timeOffset="6434.1906">7652 8211 76,'0'-5'209,"0"0"-14,-1 1-25,1 4-17,0-3-20,0 3-19,0 0-6,-10 5-17,-1 4-5,-5 9-10,-2 3-5,-5 4-4,2 0-12,0-2-2,1 3-1,2-2-9,3 1-8,3-1-16,2-7-46,3-2-49,4-2-45,0-3-143,2-2-286,2-4 127</inkml:trace>
  <inkml:trace contextRef="#ctx0" brushRef="#br0" timeOffset="6681.4636">7883 8058 320,'4'-6'316,"-2"0"-39,-1 1-30,0 1-28,-1 2-27,0 2-19,0 0-16,-1 14-18,-2-5-10,-4 11-6,-1 4-17,-2 3-16,1 0-7,1 3-8,-1 0-7,4-1-10,-2-2-4,4-2 4,0 0-16,2-8 1,2 1-12,1 0 3,0-3-7,3-3 2,-1 3-1,1-5-10,3-1-8,-1-3-19,0-1-23,4-1-27,2-4-30,-4-2-36,4-5-18,-2-3-28,2 2-40,-2-9-6,-4 5-132,-1 2-377,-1-5 167</inkml:trace>
  <inkml:trace contextRef="#ctx0" brushRef="#br0" timeOffset="6837.5886">7925 8228 21,'-3'-3'236,"2"-1"14,0 1-13,1-1-10,0 4-13,2-6-20,3 4-17,3-3-10,6-4-18,7-1-18,2 1-11,1 1-11,-3 1-13,2 2-8,-4-2-10,-2 5-7,-1-2-12,-1 4-26,-7-1-42,0 1-52,-1 0-70,-2-3-49,1 6-200,-3-3-410,-3 0 181</inkml:trace>
  <inkml:trace contextRef="#ctx0" brushRef="#br0" timeOffset="7480.5172">6680 9209 56,'-1'-3'256,"1"-2"-11,1-5-19,2-1-15,1 0-9,0-1-13,4 0-6,-1 3 0,1 4-21,-2-5-14,-2 4-16,1 5-18,1-2-11,0 6-9,1 1-14,0 3-7,0 6-3,-2 1-10,1 1-1,0 10-6,-6-6-3,1 1-6,-1-2-2,0-2-11,-1-3 5,2-1-5,-2-2-1,-1-3-1,4 0-2,-4-2 25,2 0 38,0-3 39,0-2 10,0 0-11,0 0-12,0-16-15,2 5-9,3-12-9,2-9-9,3 3-5,3-2-10,1 0-9,11-7-3,-9 10-6,4 2-14,-1 6 8,0 3 6,0 1-18,-5 10-4,3-1-8,-1 5 4,1 3-10,-3 3 18,0 1-19,0 2-3,-1 7 3,-3 1-3,-1 0-1,-2 2-2,-1 6 8,1 2-6,-3-1 2,-2-3-3,-1-5-26,-1 0-54,0 1-45,-3 0-35,3 0-32,0-7-24,0 1-29,0-3-8,3-3-2,0 1-7,3-5-218,2-2-519,2-4 230</inkml:trace>
  <inkml:trace contextRef="#ctx0" brushRef="#br0" timeOffset="7744.0136">7311 9089 21,'13'-16'120,"-3"2"23,-3-1 34,-2 9 36,0-5 5,-1 8-12,-2 1-23,0-3-22,-1 4-19,-1 1-16,0 0-11,0 0-13,-5 14-13,1 0-4,-5 3-7,-1 7-10,2 0-3,1-5-5,4 5-6,0-7-5,3 2-4,0-3 3,3-2-9,0-4 0,1 1-2,2-3 2,2-1-1,2-4 3,2-1 3,-1-5 0,4-4 7,6-3 10,-3-4-2,-1-5 13,-1-3 6,-1 0 0,-2 0 7,-3 0-15,0 1 6,-2 2-10,-6 2-1,-2 0-19,0 4 8,-2 3-12,-2-4-8,-3 1-8,0 4-1,0 2-5,-7-1-7,1 4-29,0 3-33,-1 2-40,0 3-44,4 4-41,-2 2-47,2 1-52,6-2-220,2 5-534,2-6 237</inkml:trace>
  <inkml:trace contextRef="#ctx0" brushRef="#br0" timeOffset="8115.2114">7909 9038 216,'-5'-16'248,"1"1"-18,-6-2-18,2 5-24,-2 3-17,-4 1-19,0 4-19,-6 3-10,-4 5-12,-3 4-15,3 5-8,2 3-9,-4 4-12,7 1-5,0 1-4,5 3-9,3-3 4,1 2-2,7-3-11,2-6-1,1 1-2,3-5 5,4 5 7,1-4 19,6-3 12,-1-2 9,8-5-2,2 1-2,2-11-2,3-1 0,9-9 3,-13 1-8,8-14 1,-1 2-4,-4-8 2,-2 3 17,-2-4-10,-2-3 14,-3-1 1,-1-1-12,-6 9 13,-2 3 3,-2-1 1,-3 5 14,3 3 2,-4 7 5,-2 7-8,2 2-12,-3-1-24,0 7-3,0-3-17,0 5-8,-7 13-4,-6 11-8,-2 5 1,-8 15-15,-2 3 6,5-2 1,-1 0-7,6 3-3,5-15-6,5 2-14,3 2-23,2-3-49,2-5-36,3 0-56,0-12-40,3 2-48,2-6-43,1-2-44,4-6-39,1-3-242,2-4-666,3-3 295</inkml:trace>
  <inkml:trace contextRef="#ctx0" brushRef="#br0" timeOffset="8439.5446">8162 9090 197,'8'-15'153,"-2"0"23,-3 6 10,0-1 15,-2 5 6,-1-1-7,1 1-23,2 2-19,-3 3-24,0-3-12,0 3-11,0 0-12,0 0-5,2 10-8,-1-3-7,3-1 0,2 3 0,0-1 2,0-3 11,10 6 7,-2-4 17,3 0 11,-1-2-3,6-2 2,-2-6 7,2-1 31,-3-1 5,-4-2 12,-1-2 2,-1 0 0,-2-5-1,3-6-15,-5 6-10,-1 0-11,-2 1-12,-5 1-17,-1 0-11,0 0-20,-3 0-9,-1 3-12,-6 0-9,-3 4-10,-3 2-11,-7 7-1,-1 4-1,0 4-2,-2 5-8,2 2-1,1 4-6,6 2 4,0 2-10,6 2 4,1 0-1,7 0-4,5-9 2,3 7-5,4-3 5,2 0-10,2-10-6,5-3-19,3 2-21,2-6-28,2-4-23,-1-3-23,4 0-29,-4-5-21,2-1-12,-2 0-16,-3-2-19,0-1-18,-7-2-33,1 3-38,-3-4-23,0 7-262,-2-7-639,-3 6 283</inkml:trace>
  <inkml:trace contextRef="#ctx0" brushRef="#br0" timeOffset="9402.6647">6808 9956 103,'3'-5'234,"0"-3"-6,-2-2-5,2-1-10,-1-4-17,-1 3-11,2 0-7,-3-5-10,0 7-11,0-2-15,-4 1-12,1 3-14,0-2-16,-1 5-11,-4 1-13,-1 2-10,-4 7-6,-8 4-4,-2 8-7,1 4-7,-11 9-4,6 5-2,8-8-5,2-3-2,3 3-5,3-7 0,1 4-7,5-6 2,5 0-5,0-2-2,4-5 2,1 0-6,2-3 6,3-1-3,4-6 1,9-2-2,1-5 7,0-5-8,1-6-1,2-2 1,2-7-1,-2-6 0,-6 8 5,-1-2 10,-3 1 24,-3 1 11,-5 12 16,3-9 5,-6 8 2,-1 2-3,-3 6-3,2-5 4,-3 7-29,-1 0-5,0 3-8,0 0-8,0 0 1,-11 20-8,0-1-3,3 9 2,-1-3-1,3 1-3,1 0-13,2 0-13,3 0-29,3-6-29,1 4-24,0-7-27,8 4-26,0-8-1,1-1 1,6 1 7,3-7 4,0-4-10,3-3 2,-2-2 0,0-7 16,-1 0 13,-1-5 3,-4-3 21,-1-6 20,-1 1 20,-1-6 28,-4-1 20,1 0 27,-5 5 31,0 1 9,-3 5 7,-1 2 10,2 5 3,-4 2-5,0 6-6,-2-4-9,-2 3-5,-2 3-11,-4 2-9,-10 11-3,-2 1-5,-8 15 0,7-7-5,1 0-1,-2 0 0,6 2-7,6-9-7,0 7 1,2-6 3,4 1 0,1-3-6,1-2-6,4-1 5,2 0 2,1 1 0,4-3-2,3-3 0,-2-2-1,9-2 3,3-6-4,4-3 1,-2-4 4,1-8-2,5-8-3,-1-5 1,-2-2-5,-6 10 7,3-13 2,-8 7 4,-1-2 10,-3 5 27,-2 2 5,2 3 16,-6 5 4,1 2 9,-3 5 3,1 3-1,-3 1-30,3 3 2,-3 1-13,0 4-7,0 0 8,0 0-14,-11 19-9,2-2 0,-5 9 6,0 3-17,-1 0 7,2 15-1,2-10-5,4-2-5,2-1-15,5 0-5,0 1-43,2-1-48,1-2-41,4-2-17,3-1-1,4-1-27,2-6-30,7-7-48,-2 0-38,3-6-171,4-6-509,-1 0 225</inkml:trace>
  <inkml:trace contextRef="#ctx0" brushRef="#br0" timeOffset="9950.7805">7521 10113 31,'27'-32'117,"-10"11"17,-3-1 31,0-5 10,-3 1 4,-4 4 17,-1-2-2,-1 6-9,-2 1 2,-3 1-7,2 0-6,-4 3-20,-1 1-6,-2 0-18,-1 5-20,-4 4-12,-4-2-9,-10 7-10,-3 4-11,-9 10-2,-2 1-8,4 5-11,10-1 1,2-1-6,3-3-2,1 5-7,7 2-5,1-1-2,3-7-3,7 1 7,0 0-7,3-1-4,1-6-6,4 4 9,2-3-1,4-4-3,2-2 2,2-3 4,3-5-6,5-4-4,-1-2 0,2-8-2,-3 2 5,8-16-1,-5-1-3,0-2-7,-9 7 16,6-11 5,-10 7 16,-3 0 9,-2 1 19,-2 3-2,1 3 3,-4 5-5,1 1 9,-4 8 9,2-2 16,-2 1-23,1 6-6,0 0-22,-2 1-9,0 2-9,0 2-4,0 0 6,-7 14-10,3-2-6,-6 12 3,0 7-2,1-2-7,0 5 2,2 3-6,0-4 4,3 2 3,2 10-6,1-12 2,1-3-1,1-1-5,2-4-4,6 1-11,-5-9 10,4-3-14,4 1-5,-1-3-1,0-8-3,5 2-2,3-4 3,4-4 5,-1-4 5,4-7 3,-2-5-12,7-7 10,-7 5 1,5-12 5,-5-4-3,-4 12 2,-3-7-3,-2 4 7,-2 4 6,0 1-4,-5 6-4,-4-1 1,-1 0 6,0 5-17,-3 1-1,1 3 1,-2 0 6,0 4-7,-2 1-4,3-3 2,0 6-8,-2-3 16,2 3-15,-1 14 7,-1-2 1,2 0 3,2 8 1,-1 6 8,2 1-4,1-1 4,-1-1-5,-1 1 5,0 1-5,0-8 13,0 10-16,-2-11 0,0 10-25,1-8-22,-2-5-31,0 3-38,1-5-52,0-1-42,3-3-31,1-5-41,2 0-194,2-4-526,6-3 232</inkml:trace>
  <inkml:trace contextRef="#ctx0" brushRef="#br0" timeOffset="10498.3558">8324 9975 52,'17'-24'237,"-6"6"8,-4 4 19,0 5 8,-5 1-8,-1 1-17,0 2-21,2 1-23,-1 0-18,-2 3-29,0 1-19,0 0-17,0 0-7,-5 12-10,1-3-8,1-1-9,1 1-14,-1 4-2,3-2-7,0-4-7,0 2-6,1-3-4,2-3 1,1 2-2,-2-1-9,5-4 1,2-4 3,6-1-1,0-3-2,-2-1 3,6-5 7,-6 5 12,3-8 0,-4 5-2,-2 2 15,-1 2-12,-3 0 8,0-1 14,-4 6-12,2-2-5,-3 1-8,-1 1-16,0 3-4,0 0-6,0 0-4,-15 7-9,1 1-1,0 4-3,-1 0 6,0 3-3,2 3-7,2-3-3,4 2-5,1-2-8,2 4-14,1-4-7,2 4-24,2-7 3,2 5-19,3-2 5,2-3-3,-1-3 9,6-1 7,1-3 7,9-4 3,-2-2 5,3-3 3,1-5 4,-2-1-2,3-6 1,1 1 5,6-13 11,-12 5-1,1-3 11,-1 4-5,-1 0 5,-1-2 0,-1 2 9,-4 0 7,-4 1 1,-1 6 8,-1 1 10,-6 3-4,-2 2-8,2 1 3,-2 1-10,-2 0 8,0 3-16,-3 1-1,-1-1-4,0 5 1,-4 2-5,3 2 3,0 2-1,-2 6-2,5 1 1,2 1 5,1 2-5,4 2 7,7 7-6,-2 0 5,5-3 1,-3 3 1,0-3 2,2 0-3,-2 0-8,-3-8 5,0 0-17,-2-5 25,2 5-10,-5-5-1,0-1 0,-1-2 6,-2 1-5,-3 1 3,-3-2 0,-6 2 3,-3-3 0,2-1 11,-8-3-9,1 1-5,5-1-2,-5-4-14,4 2-35,-5-3-52,6-2-42,-4-1-58,6 4-41,3-7-47,3 2-234,5-2-565,3-2 250</inkml:trace>
  <inkml:trace contextRef="#ctx0" brushRef="#br0" timeOffset="10780.3327">9180 9815 156,'10'-14'314,"-1"2"-5,-2-1-19,-3 1-18,-1 1-20,-2 1-13,-1 0-18,-1 3-16,-1-1-25,2 4-19,-3 0-14,1 0-21,0 2-11,-3-1-14,5 3-15,-9 8-3,4-2-7,0 10-8,1-4-4,4 5-7,0 4-7,6 4-8,2 2 4,2 4-9,1-5 1,-1 3-3,2-2-4,-1-2-7,-1 3 2,-1-3-2,-3-9-14,0 1 5,-1-2-2,0-1 1,-3-4 12,0 0-15,-1 2 0,-2-7 2,-2 5-4,-3 1-5,-5-4 10,-3 6-4,-6-5-2,-1 2 1,-1-2-1,-4-1-15,0-2-50,-3-1-50,0-3-70,-1-1-74,-1-5-66,-8-4-206,1-2-566,0-3 251</inkml:trace>
  <inkml:trace contextRef="#ctx0" brushRef="#br0" timeOffset="12272.142">5367 5997 28,'-2'-7'93,"2"-3"5,2-2 3,0-5 9,-2 0-5,0 0-1,1 0 5,-2-2 0,-1-5-6,-2 3-8,1 3-1,-2-7 1,-1 2-3,-1-1-7,-3 6 6,2-6-7,-2 8-7,-4-3-7,-2 2 0,4 6-5,-6-1-11,-4 0-10,0 4 5,-4 3-8,1 4-6,-1 2-4,0 5-1,-1 6-10,-7 9 2,0 5-4,6 2 1,-3 5-2,2 4-3,2 5-2,-2 3-4,6 6 8,-10 27-2,15-23-2,-7 23 7,5 2-4,-1-3 2,5 5 0,5-24 2,-3 23 2,7-22 6,-2-3-6,1 26 2,5-23-2,2 27 7,2-6 2,-1-22-1,3 2 1,0-3 1,1-2 3,3 0 2,0-6 3,0 0-1,2-16 4,-2 1-10,4-2 0,2-2-4,1-5 5,0 1 2,0-5 9,4-6 7,-1-3 2,4-3 12,3-5 2,3-4 0,-2-4 4,2-5 1,13-11-9,-1-3-4,-1-9 1,3 0-2,-4-9-8,13-20-3,-17 17 0,12-27-10,-9 2-6,-5-8-2,0-2-3,-4-2 0,-7-3-3,1-1 8,-7-5 4,0 2 3,-4 2 3,-1-1-13,-1 3 6,-5 4 6,-1 21-5,-2-1 15,-1 0-12,-5-1-4,-1 2-9,-4 2 12,0 2-17,-6 1-4,0 4 7,-3 3-13,1 1-5,-4 6-6,5 13 2,-9-8-4,7 11-2,-2 3-10,-1 4-27,-1 2-36,-1 3-44,0 10-38,1 4-43,-2 5-31,1 8-20,0 1-20,6 2-30,2 4-184,2-3-528,5-2 234</inkml:trace>
  <inkml:trace contextRef="#ctx0" brushRef="#br0" timeOffset="12881.9107">4898 4642 184,'-2'-12'288,"-1"3"-28,1 4-29,1 0-25,-3 1-27,4 3-20,0 1-19,0 19-11,5 11-10,0 15-12,0 12-8,1 24-7,-1-20-10,4 23-6,-8-23-9,3-6-8,-1 1-2,2 0-7,-1-4-4,-1-15-2,-2-3-4,3-4-6,-4-3-3,2-9-4,-1-6 1,-2-2-1,1 0 9,-2-3 22,4-2 46,-2 0 60,0-3 13,0-2 22,0 0-17,0 0-19,0 0-18,-7-19-16,2 2-11,-3-12-11,2 0-14,-2-19-9,4 14-11,1-18-8,0 2-7,6-3-10,1 4-2,4 3-10,1 12-7,1 2 2,1 4-9,5 1-4,-2 5 7,1 3-13,2 4-6,-3 8-3,2 3 1,-2 3-12,0 2-1,-3 1 0,-1 5-4,-2 1-6,-5 1-5,1 5 16,-5 8-13,-5 5-39,-6 4-34,-5 1-15,-10 5-13,3 1-7,3-15-6,1-1-19,-1-5-15,3 0-15,5-7-16,2-2-8,1-4-23,3 1-12,3-7-24,4 2-180,-3-10-484,6 1 214</inkml:trace>
  <inkml:trace contextRef="#ctx0" brushRef="#br0" timeOffset="13726.7942">5349 4892 67,'0'-17'240,"0"-3"-30,4-6-21,0-6-14,1 6-27,-2-3-3,4 1-13,-3 0-8,0 3-12,-3 10-4,1 4-5,-2 4-2,0 0-8,3 2-10,-3 0-13,0 2-10,1-1-8,-1 4-14,0 0-2,0 0-8,0 0 1,7 15 0,-1-4-5,-2 6-2,3 2-6,0-1 4,-2-2 0,3 11-3,-1-4-5,-4-5 2,2 6-1,0 0-1,-3-7-1,1 2-2,-3 0-2,2-6-14,-1-1-24,-1-1-11,1-5-18,1 0-7,-1-2 5,1-2 5,-2-2 3,5 0 6,1-9 7,4-6 1,3-8 1,9-5 3,-7-1 5,8-9 5,-5 11 1,-4 3 11,0 0 10,-1 2 15,-2 9 22,-8 3 16,3 2 8,-2 3 9,-4 0-7,4 2-1,-1 3-10,1-2-6,-4 2-5,0 0 4,0 0-9,3 6-2,-2 0-6,1 1-2,-2 0 1,3-2-4,0 3 1,-1-4-3,1 1 0,3-2 1,-2 2 1,-1-3 0,4-2 9,3-1 11,-2-1 1,5-7 11,-3-3 6,2 0-6,1-3-3,-2-4 13,2-2 4,-6 4 9,3 0 8,-6-1-1,0 1 6,-2 5-7,0-1-5,-3 4-6,0 2-9,-1 2-7,0 0-16,-3 2-5,5 3-1,-15 11 2,-1 6-19,2 4 11,0 4-8,0 2-3,4-1-8,2 3-2,2-3-4,5 1-8,1-7-5,3-2 7,1-3-22,6 0 0,-2-1-6,5-5 3,2-1-6,5-3 12,3-7-1,-1-2-1,2-5-2,-4-2 7,2-4 0,-4-2-2,0-5 8,-3 0 4,-2-5-3,-1-3-1,-2 5 5,-3-3 2,-1 1 19,1 11 6,-6 0 20,2 4 18,-3 4-9,2 2-1,-2 1-7,1 1-5,2 0-13,-3 4 2,0 0-3,7 13-2,-3-2-10,2 4 10,2 2-1,1 0-2,2 7-5,-4-12 4,1 5-4,2-5 5,-4-3-6,2-1 13,-3-1 26,-1-4 37,0 2 40,0-5 43,5 0 27,-4-7 1,12-11-12,-3-1-16,-1-4-8,3 0-14,0-8-15,-2 0-6,-1 0-17,0-2-8,-3 4-13,0 1-8,2 3-11,-3 1-8,-1 2 0,-2 5-13,-1 1-6,0 7-2,0-2-10,-2 1-20,0 2-39,-2 1-48,2 2-52,-3 0-44,3 1-42,-2 0-36,-1 4-25,0 0-34,-4-5-52,4 5-25,-13 0-303,1 2-751,-11 2 332</inkml:trace>
  <inkml:trace contextRef="#ctx0" brushRef="#br0" timeOffset="15769.507">2674 4013 67,'2'-13'208,"-1"-3"-7,-1 5-10,0-7-13,0 1-9,-3 5-13,2-1-9,2 1-6,-5-4-10,1 9-14,-4-1-15,3 1-8,-2 3-14,-2 5-21,-1 5 3,-8 6-9,1 9-6,-3 4-2,-2 12-9,0 2-3,0 3 0,11-11-7,3-4-3,-3 1 9,7-3-12,3-6-5,0 1-2,0-8-3,2 0-8,2-2 6,3-2-4,2-4 1,0 0 3,5-7 1,2-6 0,5-8 1,0-4-5,0-4 2,-2-2 0,3-14-1,-6 16-2,-4-4 3,-1 0 5,2 6 14,-6 7 20,-2 0 20,-2 5 16,-1 5-7,-2 0-12,3-1-12,-3 3-6,0 4-5,0 0-11,0 0-8,0 0 7,-3 28-5,1-2-3,2 2-3,2 1-3,-2-1-8,7 0-6,3-2-14,4-3-12,-1 0-15,2-6-14,5-4-25,3-7-26,-1 1-24,1-11-8,5-2 10,9-9 8,-9-1-10,-2-2-15,5-7 6,-14 5 2,0-7 23,-3 0 7,-4 1 1,1-4 28,-5-1 12,-3 2 33,1 3 33,-4-1 20,-4 1 25,-2 10 14,3 4 11,-4 1-3,-1 3-5,2 1-10,-1 5-7,-3 2-14,-3 9 5,-3 7-8,-1 5 0,3 4-2,-3-1-4,4 4 1,5-2-4,2-3-6,2-5 3,4 0 9,0-1-16,4 0 6,0-2-9,2-6 12,1 0-6,3-5 6,1-2 3,3-2 7,0-6 1,3-9 4,3 0 4,-3-9-1,-6 2 6,3-7-4,-4-3 1,4-13-1,-5 1-6,-5 8-1,-3-10 5,-2-3-4,-1 15 14,0 3 11,0 3 14,-1 3 4,-3 9 8,4 5 5,1 1-14,-1 3-14,2 2-19,-3 2-3,3 3-4,0 0-2,-4 15-6,0 6 1,1 8-4,7 3 3,-1 16-11,1-14-10,3 1-27,5-3-25,-1 1-21,4-5-26,1-1-7,2-4 1,5-3-4,-1-6-16,5-3-26,1-6-26,-2-5-7,3-2 6,-2-2-1,-2-6 6,-1-4 15,-3-1 17,-1-2 21,-5-5 5,-2 0 42,-3 1 33,0-2 58,-6-4 8,0 8 40,-2-1 25,-2 2-2,-2-2-2,-3 3 11,-1 3 11,0-1 0,-1 5-11,0 3-12,-1 2-13,-2 3-9,-5 2-12,-2 7-2,-3 5-6,-4 8-11,4 1-1,2 5-4,1 0-4,5 2-1,2-6-7,4-4 2,3-1-4,3 1-1,2-2-3,2-3-2,4 0 0,2-4 0,3 0 2,1-6-2,0-8 0,1-3-1,1 1-3,4-9 2,-2-4 1,-5-4 4,-1 0 3,2-6-5,-4-3-1,-1-1 7,-2-13-2,0-1 3,-3 1 0,-5 11 11,-1 4 16,1-3 7,-1 9 4,-2 7 4,-2 4 4,5 3-10,0 3-9,-1 4-18,0 0 19,0 4-2,2 1-8,-6 16-4,1 6 1,-1 8-8,2 6-3,-2 11-2,5 1-2,1-3-14,3-11 10,4 1 1,0-3-3,4-2-1,0-3 3,3-2-16,3-3-17,0-8-25,0-2-15,-3-7-7,3-3 6,4-9 0,-1-2 2,-2-6-14,-1-7-10,-3-1-1,-2-3 2,-3-3 0,1-4 13,-2-10 11,-3 12 6,-2 3 10,1-3 9,-3 5 9,2 7 22,-3 2 30,2 6 3,-4 1-6,4 3-6,-4 3-3,2-2-8,0 6-4,0 0-1,0 0 1,9 9-1,-8-1-4,7 8 8,1 0 2,2 6-6,-2 0 5,0 1 4,3-2-20,-7-5-40,2-1-38,3-1-17,-5-6-8,5-1 0,-2-1-22,3-5-38,0-2-18,2-6-3,0-3-128,2-8-341,-5 3 150,0-1 1321,0 0-899,-3 2 39,0-1 35,-1 4 39,-1 2 39,-2 1 33,2-2 16,-3 6-14,-2 0-14,3 1-9,-2-1-10,-1 4-6,2-3-9,-2 3-10,0 0 1,8 7-2,-4-6-6,1 4-3,0-3-3,-1 1-3,3 0 1,2-2-2,-1-2 10,5-1 16,0-6 6,5-4 6,-1-6 6,0 1-4,1-4 6,-3-4 14,0 3 11,-5-4-2,-2 3 12,-1 7 6,-7-2 10,4 5-2,-1 2-7,-6 2-18,3 0-8,-8 4-27,1 3 6,-7 9-13,-5 3-15,-2 9 5,0 3-7,0 5-11,4-1-1,3 3 2,1 0-10,6-3-6,4 0-4,6 0-4,3 1 18,8-8-20,4-1-8,3-5-1,5-4 4,12-3-10,4-9 12,0-7 5,1-1-10,-3-5 8,-2-5 1,2-1-3,-2-6 1,-8 0 17,1-6-8,-12 7-13,-2-4 17,-3 1-14,-4 2 22,-1 3 7,-6 4 11,-1 3-2,-4 1-2,-1 0-17,-3 3 15,0 4-13,-2 2-7,-2 2-3,-4 2 4,1 4-13,-1 3 11,1 3 6,2 3-14,-2 4-19,5 1 5,5 0 2,2 4-2,3-1 5,8 10-1,2-5 5,5-3-6,2 1-2,1-2 3,1 0 7,-2-6-3,-8 1 2,-1-2-3,-2-6-5,-1 3 19,-4-3-18,-2-1 0,-3 1 5,-4 2-2,-5 2 4,-1-1 6,-9 4-10,3-2-19,-3-3-44,1 3-50,1-4-42,4-2-58,7-3-74,-1-1-292,4-4-630,3 1 279</inkml:trace>
  <inkml:trace contextRef="#ctx0" brushRef="#br0" timeOffset="16030.7531">5093 2919 164,'-30'5'249,"2"8"-23,5 0-19,0 5-21,4 2-26,4 1-9,6 1-14,1 0-13,6-1-11,5-3-9,7 6-5,3-3-12,2-3-3,7-4-7,-1-1-10,6-2-5,-1-2-7,-1 1-3,-3-5-4,-3 6-9,-5-9-4,-4 2-2,-5-1-4,3-1-5,-4 1 1,0 1 3,-5 1-2,-5 0 5,-6 6-5,-8 3-5,-3 1-2,-1-1-4,-2 1-8,-11 3-33,9-4-51,-7 7-44,7-7-51,-9 11-55,-2 0-138,4 4-395,-4 2 175</inkml:trace>
  <inkml:trace contextRef="#ctx0" brushRef="#br0" timeOffset="16743.4619">3932 4143 154,'-4'-4'275,"1"-3"-29,-2 4-34,2 1-24,-4 3-15,5 5-14,-2 2-17,0 8-13,-2 1-17,3 3-13,2-3-5,-2 1-11,3 0-3,4-2-12,3 2-5,-1-4-2,4-2-10,2-2-2,1-3 0,1-2-5,7-3-8,2-4-1,-1 0-2,-2-8-3,1 0 2,-2-2-4,-7 2-2,7-4 2,-10 0 5,1-2 2,-3-1-8,-2-3 10,-2 0 5,-2 2 0,-2 0 1,-2-2-3,-3 4-6,-1-1-3,-2 5-5,2 4-5,-4-1-2,1 4-7,0 2-6,-4 4 5,3 2-9,-3 5 0,4-2 2,3 2-5,0 2-6,4 0 5,3-1-5,0 1 0,3 0 3,4 1-4,4-3 2,2-1 3,4-1-5,6-4 7,2-3-4,4-3 4,11-6-1,-2-4 5,-10 3-8,-1-4 4,-2-2-5,-3 0 4,-3 0 5,-4-3 0,-2-1 0,-2-1-1,-5-2 4,-2-1 1,-1-2 11,-4 0 28,-3 2 29,2 5 23,-2 3 8,2 0 8,-2 7-4,1 2 15,2 2-19,1-2-17,-3 4-20,0-1-10,2 3-15,1 2 2,0 0-8,4 35 3,-1-3-19,-3 19 4,8 7 10,0 25-3,0-24-7,-3 0 3,4 28 12,-2-4-15,-3-23-4,-2 22-4,1-27 6,-1 0-9,4-4 4,-5-16 4,4 11-4,-1-15-17,1-4 5,0-2-3,-1-8-4,-1-8-6,0 1 2,2-3-9,-1-4-11,2-4 6,1-6 10,4-6-7,2-10 1,1-1 10,-1-7-5,2-11-7,-6 10 1,-3-4 3,0 1-3,0-10-6,-3-3-2,-3 14-3,-3 1 12,-3 3-6,2-2 1,0 3-2,-3 10 15,4 0-15,-4 3 4,3 1 0,-2 0 4,2 5 12,1 3-17,3-1-2,-4 3-1,4-2-8,0 2-10,0-1-6,5-5-20,4-2-23,1-3-30,5-2-43,4-4-49,3-2-36,9-8-63,-3 3-193,5 0-545,2 3 241</inkml:trace>
  <inkml:trace contextRef="#ctx0" brushRef="#br0" timeOffset="17282.3224">5178 3476 104,'-2'-11'304,"0"2"-16,1 2-22,1 1-28,-3 5-27,3-2-26,0 3-18,-3 10-14,3 8-16,0 13-11,0 3-9,0 19-12,-1 6-14,2 22-3,-3-23-7,3-1-7,-1 0-6,-1 1-18,2-8 8,0-1-5,0-15-7,1-5-6,-5-4 2,4-7-8,1 0-4,-2-8-5,-2-1 9,2-2 15,0-2 54,2-2 58,-2-3 28,0 0-17,0 0-23,0-17-12,-2-10-17,1-7-35,1-17 12,3-2-14,0-4-9,1-3-6,2 0-9,1 3-8,4 6-9,2 2-24,1 3 16,-4 17-2,2 1-9,3 5-6,-6 7-7,3 3 2,-1 4-4,-3 4 1,2 2-23,0 1 4,0 7 3,0 2 4,0 5-8,-3 2 3,-4 3-12,-3 12 11,-3 0-52,-4 3-9,-10 11-24,-1-1-4,2-13-1,-1-5 4,0 0-2,-3-2-1,2-5 0,6-5-9,-1-3-6,0-2-7,5-4-5,2-2 2,-1-4-1,4 1-1,0-1-10,3-5-17,6-1-17,-3 0-9,5-4-30,5 0-27,1-5-134,3 2-399,-3-2 176</inkml:trace>
  <inkml:trace contextRef="#ctx0" brushRef="#br0" timeOffset="17534.5011">5330 3692 14,'9'-13'77,"1"-2"22,-2 0 12,0 0 11,0 2 3,2-3 12,-3 0 1,1 2-10,1 2-9,-1-1-12,0 4-16,4 2-2,-4 3-9,5 2-4,-4 3-6,5 4-14,0 0-3,0 7 2,0 7-8,0-1 0,-1 3 6,-6-5-14,0 9-2,-3-9-3,3-1-6,-3-3 1,-2-2-1,-1-1 4,0-4 7,1 1 36,-1-4 47,1 0 8,-2-2-9,0 0-18,1-17-7,-1 3-17,3-3-3,0-9-10,1 0-7,0 1-7,-1 0-9,5 2-1,-2 6-7,1-3-4,3 5-6,-3 0-4,4 3-15,1 0-13,-1 4-36,1-2-32,-2 7-30,-1 0-27,1 1-46,2 0-30,-2 4-28,0-1-157,-1 0-426,-1 2 188</inkml:trace>
  <inkml:trace contextRef="#ctx0" brushRef="#br0" timeOffset="18077.4728">5801 3447 218,'0'0'109,"4"-4"28,-4 4-5,0 0 16,0 0 12,0 0 2,0 0 0,0 0-13,0 0-22,-11-4-12,11 4-17,0 0-15,0 0-5,0 0-15,0 0-4,-3 8 0,3-8-7,5 7-7,-3-5 0,3 1-8,-1 0 5,0-1-4,2-2 8,2 0 8,2-4 22,3 0 19,-2-1 6,-1-3 8,-2 2 9,1-4 4,-2 4 17,0-2 11,-3 3 5,0 1-20,-2-2 15,1 1-12,-1 1 5,-2 3-29,0 1-11,0 0-18,0 0-16,0 0-22,-13 5-9,4 8-16,-7 6-15,-1 5-19,-1 2-22,1-1-17,4-1-20,-1 1-13,6 1-10,4-9 2,1 0 1,3-5 5,1-1 4,2 1 6,4-3 0,3-2 7,4-4 1,10-3 12,0-6-4,6-3-7,6-7-15,-8 2-16,-2-2 0,9-6-5,-11 5 10,-4-1 10,-2 0 11,-7 3 11,-1-1 17,-3 1 24,-1 0 36,-3 4 30,-1-1 20,0 2 21,-1-2 12,1 1 9,-4 5 14,5-3-5,-3 3-13,0 4-9,0-3-12,0 5-19,0-3-16,0 3-4,0 0-5,0 0-8,7 13 4,-4-1-6,1-3-5,3 5 6,4 2-6,-4 0 2,1-4-7,0-2 4,3 1-10,0-1 2,-3-1 1,-1-4-1,1 0 2,-4 0 4,2-3 2,-3-1 27,2-2 33,2-5 21,3-3 7,4-11-29,-2 0 15,0-5-11,4-2-9,-5-3-6,2 2-4,-2 2-13,-1 2-1,0 0-2,-5 7-12,1 1-2,-2 3 2,-1 4-12,0-1 0,1 2-18,-2 2 7,0 1-30,0 0-42,0 2-53,0-1-61,-1-1-49,-1 5-64,0 0-77,0 0-321,0 0-736,0 0 327</inkml:trace>
  <inkml:trace contextRef="#ctx0" brushRef="#br0" timeOffset="19354.9124">4954 6888 85,'2'-4'139,"2"-2"-9,-2 3-3,2 0-6,-3-2-4,4 1-10,-4 0 5,3 0-14,-2 1 16,-1 0 2,2 0 5,0-1-4,-2 0 4,3 0-6,-1 2-1,1-2-2,-1 0-8,0 0-6,0-1-9,2 1-9,-2-2-7,2 1-8,-1 3-4,0-2-4,-1 0-3,1 0-10,-1 0 4,1 1 0,-4 1-2,4 2 0,-1-3 2,-2-1-9,-1 4 2,0 0 5,5-1-11,-5 1-2,0 0 2,4-3-4,-4 3 4,0 0-9,0 0 0,0 0-6,0 0 4,0 0-3,0-4 2,0 4-7,0 0-2,0 0 8,0 0 0,0 0-4,0 0 5,0 0-3,0 0-2,0 0-1,0 0-3,0 0 3,0 0-2,0 0 1,0 0-3,0 0 1,0 0-2,0 0 1,-6 8-3,6-8 2,0 0 7,0 0-19,0 0 1,0 0 5,-6 4-2,5-1-4,1-3 3,0 0-1,0 0 3,0 0-7,0 0 1,0 0 3,0 0 1,0 0-3,0 0 2,0 0 0,-4 0-9,4 0 9,0 0-20,0 0-35,0 0-45,0 0-35,0 0-62,0 0-64,0 0-234,0 2-532,0-2 235</inkml:trace>
  <inkml:trace contextRef="#ctx0" brushRef="#br0" timeOffset="21988.9568">5186 11769 145,'-6'0'130,"3"-1"-14,3 1-12,-7-3-8,7 3-5,0 0-5,-7 0-12,7 0 2,0 0-20,0 0-3,-3 4-13,3-4 7,0 0 3,7 9-1,-1-2 1,1-2 16,4 1-3,9 8 1,1-3 6,-1-1-6,5 2 9,2-3-16,8 6 8,4-3-12,1 0 3,5 2 0,0-4-2,2-2-6,23 4 9,-19-5-6,22 5 5,2-4-1,-5 1-1,1 0 0,2-2-4,0-1-1,6-3 6,1 2-1,6-1 2,0 1-4,0 2 1,0-5 0,3 1 0,5 1-4,-1-1-3,-3 4 0,3 0-3,0-2-1,0-2-8,-4 5-12,1-1 9,-1 0-4,4-2-1,0-1 0,-2-1 0,-1 0-2,-1 6 5,1-8-1,4 4 6,-2 2 9,0-5-9,-1 1-1,-1 1 1,-1 2-3,1-1-1,-5 2 1,-1-6-5,-1 2-4,0 4 1,1-4-1,-7-1-2,-1-2-3,0-2 11,-1 4-11,-2-8 4,0 7-12,-2-2 5,1 0-4,-2-2 9,-21 1 0,22-1 3,-23 3 6,22 0-1,-1-8 3,-23 7 3,26 1 4,-23-3-5,21-2 11,-21 5-10,20-4 0,-23 1-9,4 3 5,19-5 0,-21 4-9,0-2-8,21-1 7,-22 1 3,19-1-7,-17 4 3,-2-2-5,25 7-7,-24-9-3,3 3 12,15 1-8,-19-1 16,22-2-4,-23 3-20,23-3 11,-20 5-4,22-2-1,-22 1 3,0-2 9,23 1-14,-3-4 5,-24 4 1,5 0-2,-1-1-4,19-1 6,-21 5-11,4-3-9,18-3 12,-20 1 3,19 2-4,-22-1 10,4 0-6,-1-2 3,21-2-4,-23 5 10,21-2-10,-19 1 2,0 0-3,22-4-5,-2 2 0,-21 1 16,22 4-12,-22-5 9,21-2 11,-23 0 0,4 3-4,20-5 1,-22 4 5,2 2-8,18 0 7,-20-3 2,2 0 9,-3-2-16,3 3 0,0-4 0,-2 5-3,21-5-9,-24 4 10,0-2 3,5-4-5,1 5-5,-4 0 12,21-1-8,-22-2 4,2 2-7,0 3 8,2-3 2,-1 0 4,2 0-6,18-4 7,-24 3 1,22-3-3,-18 5-6,-1 0 7,20-3-8,-20 2 0,0 3-2,1-2-1,-2 2-5,3 1 6,-2 1-4,3-3-15,-6 2 12,4-2 2,-1 1 3,2 2 1,-3-3 0,22 3-3,-22-4 1,-1 5-5,2-1 0,0 0-1,3 3-4,-3 0 4,22-3-7,-25 2 5,24 7-2,-22-8 5,21-1 2,-21 2-8,22 2 4,-24-1-4,3-2 1,0 3 7,-3 0-1,0-3-2,0 3-1,-3-4 6,-3 1-10,1-1 7,-10-1 5,9 0-12,-9-2 14,-2 2-8,0-3-2,3 1-6,-4-1 10,1 1 8,0-1-10,1-1 6,0 2-9,-1-1 9,1-3 8,-3 2-10,-2-3-1,0 4 10,0-1-8,-3-1-8,-7 3 4,-2 2 3,0-4 0,-3 3-5,-1-1 2,0 3 2,-3-1-6,-1 1 1,2-2 0,-1 1 0,-2 0-2,-3 1-2,9-2-2,-7 1 3,-2 1 1,10 0 2,-4-4-13,-2 4 13,2-2-6,-2 2-2,3 0 5,-2-2-1,1 2 3,0 0-9,-2-1 8,0 0-1,-4 1-1,10 1 5,-7-2 0,-3 1-7,7-4 3,-7 4 3,3 0 0,-3 0-3,0 0 3,4-1 0,-4 1-4,0 0 4,0 0-2,0 0-6,0 0 12,3-2 8,-3 2-6,0 0-2,0 0-12,0 0-7,0 0-27,-7-9-40,4 4-31,0 0-41,-4-2-7,0 0-31,-5-4-25,0 2-15,-3 0-4,-5-3-8,0-3-5,0 3-10,-2-1 20,1 1 9,-2-2 0,-2 0 18,1 2 23,-1-2 12,1 0 24,-3 3 13,3-1 23,0 0 14,0 0 3,2 0 26,2 2 17,3 3 10,3-2 23,0 4 24,1-3 16,3 6 9,3-2 10,0 2 2,3-2 3,-3 4 0,2-3-7,2 2-5,-2 0-4,5 1 5,-4-1-8,4 1 1,0 0-5,-4-1 4,4 1-1,0 0 0,0 0 21,0 0 18,8 13 20,0-6 14,4 3 5,-1-1 2,9 2 1,3 2-10,2 3-5,2-4-9,9 5-6,-9-6-11,14 6 0,-2 0-1,1-5-7,-1 0-6,-12-3-11,4 0-1,7 2-4,-10-6-12,-1 2 8,-2-2 2,-1-1-3,-4-2-5,-4 1 10,-7 0-1,1-2 15,-2 0 9,-2 1 12,0-1 2,-2-1 1,0 0 8,-4 0-9,7 1 5,-4 0-17,-3-1 1,0 0-4,0 0 4,7 0-13,-7 0 0,0 0-16,0 0 24,2 3-22,-2-3-11,0 0 0,0 0 4,0 0 5,0 0-22,0 0 0,-9 5 0,2 1-5,-5 3 1,-7 7 2,-3 3 1,-9 8-5,5-5-3,-5 8 1,-7 6 20,3-3-20,-3 5 6,1-4-4,-12 20-6,16-11 6,-3-3 8,2 4-8,3-3 2,0-1 17,3 0-19,1 1-1,-1-1 1,4-3-2,0 1-3,-2-2 0,10-10 7,-2 3-1,2-6 0,2 0 14,-3-3-17,7-6-5,2 1-4,-2-1 8,0-2 6,3-2-3,0-3-2,3 3-6,-2-3 13,2-4-10,1 1 6,-1 1-5,3-2 1,-1 0-1,-1-2 30,3-1-33,-2 4 12,1 0-4,1-4 0,-4 2-1,4-2 6,-2 3-1,2-3 0,0 0-7,-4 2 4,4-2 5,0 0-5,0 0 1,0 0-11,0 0 7,-2 5 6,2-5-7,0 0 0,0 0 10,0 0-7,0 0-2,0 0-5,0 0 5,0 0 4,0 0 3,0 0-9,0 0 6,0 0-2,0 0 6,0 0-3,0 0-3,0 0-6,0 0 2,0 0 6,-3 0-7,3 0 6,0 0-9,0 0 2,0 0 4,0 0 13,0 0-12,-3 5-4,3-5-1,0 0 1,0 0 1,0 0 3,0 0-6,0 0 13,0 0-6,0 0-10,0 0 16,0 0-1,0 0-8,0 0 4,0 0 1,0 0 3,0 0-5,0 0 15,0 0-13,0 0 6,0 0-10,0 0 4,0 0 4,0 0-6,0 0 3,0 0-13,0 0 10,0 0 7,0 0 0,0 0-4,0 0 1,0 0-3,0 0 1,0 0 9,0 0-12,0 0-1,0 0 4,0 0 0,0 0 3,0 0-7,0 0 5,0 0-9,0 0 2,0 0 2,0 0 2,0 0 9,0 0-11,0 0-2,0 0-10,0 0 11,0 0-3,0 0-7,0 0 11,0 0-7,0 0 4,0 0-3,0 0 11,0 0-8,0 0 1,0 0 7,-4 0 8,4 0-14,0 0 8,0 0-8,0 0-8,0 0 4,0 0 2,0 0 2,0 0-7,0 0 12,0 0-5,0 0-5,0 0-26,0 0-33,0 0-23,0 0-22,0 0-23,0 0-33,0 0-51,0 0-53,-4-7-57,1 5-261,0-1-635,-1-2 282</inkml:trace>
  <inkml:trace contextRef="#ctx0" brushRef="#br0" timeOffset="23706.8011">16396 3691 160,'0'2'248,"0"-2"2,0 0-8,0 0-19,0 0-16,7-17-28,-3 0-11,5-9-22,-2-1-14,1-7-13,7-17-14,-6-4-9,1-1-15,1-23 1,-6 23-14,-4-2-9,1 5-7,-5 3-6,1 17 6,1 2 6,-1 15 1,-1 0 0,3 7-10,-2 1-13,0 1-12,-2 5 4,4 2-7,-10 26-6,-1 3 4,-2 17-4,-1 7-1,-4 31 2,12-27-2,-8 22 2,10-22-2,1 0-2,3-3-1,3-1-1,1-5 0,6-1-1,-3-12 2,4-3-1,2-1 0,3-2-8,2-6 4,1-4 0,4-3 2,-2-5 1,1-6-1,4-5 0,0-3-1,0-9 0,11-7-4,-13-1 5,8-11 0,-5 1-1,-6 4-6,2-12 4,-6 7 2,-2-10-3,-4 9 1,-4-2-3,-1 5 17,-5 2-10,-1 0 5,0 7 8,-2 2-1,-3 3-11,1 6 6,-3 1-9,0 1-6,0 7-5,-5 2 1,-1 3-1,-6 9 0,3 2 0,0 5-5,-1-1 12,7 1-5,0-6 1,3 2-4,0-4 2,4-1-2,2-2 1,1-2-4,0 4 4,1-8-1,2 4-2,0-6 5,4 1 2,-3-3 4,6-3-10,0-1 9,3-5 0,5-4 2,-5 0-2,-2 2-1,0-3-3,1 4 2,-5 4 1,1 0-3,-5 0 1,1 3-3,-2 1-6,0 0-6,-2 2-2,0 0 4,3 10 3,1 0 1,-4 1 3,0 6 4,3 3-4,1-3 0,-4 0 2,3-5-1,1-2 0,-1 1 4,4-3-4,-1 2 1,1-6 1,4 2 6,-1-6 1,4 1 1,2-5-1,5-4-3,-1-3 7,0-2-1,3-4 2,-6-1-6,0-2 8,1 0-1,-5-6 0,0-1 1,-2-4 7,-2-2-14,-3 0 3,0 4 12,-2 0 8,-2 3 0,-2 6-2,-2 6 1,2-1-6,-3 9-4,2-2-2,-1 1-11,0 2-3,-1 4-4,3 1 3,-10 9-3,3 7-1,3 1-2,-2 6 4,2 4 1,4 2 2,1-1-2,5 6 2,4-7-3,-2 1 2,3 1 0,1-3-3,-1 1 4,-1-5 2,-3-4-3,0-4 1,-3-3 2,2-1 7,1-2-4,-7 0-2,1-5 2,2 3 1,-7-2 6,1 1-1,-1-3-4,-5 1 6,0 0-5,0-3 2,-2 0-6,0-3-27,-2 1-47,0 0-47,0-1-70,5-1-64,0-2-251,2 1-544,2-4 242</inkml:trace>
  <inkml:trace contextRef="#ctx0" brushRef="#br0" timeOffset="23903.7924">17441 3160 3200,'8'-16'-2,"-7"3"35,1 4-30,0 1 8,-1 3-5,-1 1-12,0 4 5,0 0-5,-8 11 4,0 3 2,0 10 0,1 2 0,-1 7 3,1 2-2,-2 13-1,5-1 3,0-11 4,1-2-2,0 13 4,2-14-4,-3 2 3,4-4 8,0-2-12,0-4-16,0 0-45,-2-7-66,1-1-61,1-6-53,0-2-211,-3-2-484,3-3 214</inkml:trace>
  <inkml:trace contextRef="#ctx0" brushRef="#br0" timeOffset="24087.0776">17458 3459 187,'2'-7'344,"0"0"5,-2 1-36,3 0-25,1-5-30,6-5-28,7-2-12,4-3-29,13-5-22,4-5-15,-3 9-12,-1-3-12,0 8-20,-9 3 5,2 2-25,-6 2-9,-5 3-14,-2 1-20,-2 1-41,-4 1-57,-3 3-56,0-1-62,-3 1-51,-2 1-59,0 0-158,0 0-474,-14 14 210</inkml:trace>
  <inkml:trace contextRef="#ctx0" brushRef="#br0" timeOffset="24851.5539">17344 6208 154,'-3'-3'192,"-7"5"-23,-4 3-17,-7 7-15,0 6-14,-13 12-11,-1 2-9,1 2-10,3-1-8,2 1-12,8-9-8,2 2-5,1-2-4,0 0-8,2-3-2,3 0-2,4-6-9,2 0-22,0-2-25,2-4-20,2 0-26,2-3-13,4-3-30,-2-1-32,6-3-93,-7 0-245,13-5 110</inkml:trace>
  <inkml:trace contextRef="#ctx0" brushRef="#br0" timeOffset="25046.3605">17341 6177 70,'10'-16'215,"-3"3"16,-1 5-7,-2-1-24,0 6-22,-4 0-21,3 0-17,-3 3-16,0 0-13,-10 23-14,-4 2-6,-3 4-7,-9 10-11,-3 6-1,-2 0-6,-14 19-8,17-24-6,1 2-3,-2-4-4,3-1-5,8-12-5,0 1-26,-2-2-33,7-3-30,2-6-36,4 0-52,-3-3-18,7-3-13,3-1-124,0-6-321,6 0 142</inkml:trace>
  <inkml:trace contextRef="#ctx0" brushRef="#br0" timeOffset="25236.1898">17427 6370 97,'3'-3'240,"-2"-1"-21,-1 4-26,0 0-19,-11 8-14,-7 8-23,-3 5-12,-2-1-11,-7 11-13,-2 1-9,1-2-8,-1 3-9,1-5-7,8-7-5,4 0-4,0-1-8,5-4-9,0-4-32,6 2-30,-1-6-32,2 1-26,4-4-7,1-2-13,2 3-9,0-6-14,0 0-13,0 0-102,16-9-253,-4-3 112</inkml:trace>
  <inkml:trace contextRef="#ctx0" brushRef="#br0" timeOffset="25404.5203">17410 6432 99,'0'0'92,"0"0"-7,0 10-7,-1 0 1,-6 3-8,-3 3-1,-3 3-2,-2 3-8,-1-1-5,2-3-4,-3 3-18,2-3 7,-1 1-1,2 0-10,2-4 1,3-3-7,-1 2-1,-1-1-8,3-5-32,1-2-39,4-1-21,0 1-70,1-5-160,2-1 71</inkml:trace>
  <inkml:trace contextRef="#ctx0" brushRef="#br0" timeOffset="25573.6754">17496 6532 4,'0'0'145,"-7"10"-9,0-3-9,-3 3-24,0 2-6,-2 0-6,-4 4-15,2-3-2,3 1-10,1-2-16,0-1-48,0 2-50,3-4-103,0-1-165,3-1 73</inkml:trace>
  <inkml:trace contextRef="#ctx0" brushRef="#br0" timeOffset="26456.256">19186 5612 46,'-8'-14'145,"-3"0"-6,1 1-8,-3 1-3,0 0 0,-3-7 2,0 2-8,0 2 6,-2-2-7,3 1-2,-3-1-6,-1 0-9,1 1-7,-5 3-10,2-4-12,-5 2-2,0 0-7,-8-3-6,-4 5-6,2 1 0,-4 2-6,12 8-4,-13-3-4,0 4-5,10 0-2,-8 3-2,-2 5-7,3 1 0,1 6-5,9-2-1,0 3-5,-3 9 2,-3-1-4,3 7 0,0 1 1,0 5-1,3 6 1,-2 1-1,5 3 3,-2 1-2,5 3 0,2 0-1,1 0 4,3 3-1,-1 0 4,7 6 1,0-2-6,-1-1 4,4 4-2,4-2 8,0 0 2,6 3-1,0-4 17,4 0 9,3 1 9,4-5 10,0 1 7,9-2 12,2-1 8,19 20 8,-2-8 1,-7-25-1,3 1-6,21 9-2,-18-17-7,20 3 0,-15-12-6,19 5 3,1-8 4,-15-9-3,19 7-7,-19-10-2,18-5-7,-17-2-4,-4-1 0,2-7 1,21-5 13,-26 0 4,3-5 10,-6-3 7,2-3 7,18-14 6,-24 10-3,0-9 7,-2 3 10,1 0 1,-3 0 6,0-5-1,0 0-2,-7-1 5,4 1-9,-5-2 7,-2-1-5,-3-1-4,1-2 11,-6-3-28,-3 2-4,-2-4-6,1 0-15,-9 1-12,4-6-7,-5-3 2,-2-2-38,0 3 20,-10-24-11,3 28-3,-4-2-10,-3-1-10,-3 2-3,-1 2-2,-2 5-20,-1 6 14,1 13-5,-8-10-2,-4 4-5,-5 5 3,-4 5-10,-7 4 5,-22-1-9,5 7-11,16 9-26,-19 0-42,23 7-31,0 1-24,3 2-8,0 4-15,4 0-13,9-1-10,1 2-9,3 2-23,1-1-20,1 2-15,5 4-12,1-3-16,0-1-20,5 0-17,3 1-33,2 0-30,-1 1-217,1-4-659,1-1 292</inkml:trace>
  <inkml:trace contextRef="#ctx0" brushRef="#br0" timeOffset="32899.108">16753 13805 106,'15'-6'135,"-1"3"5,0-2 8,0 0 5,-5 3 12,-1-1 4,-1 1 5,0 2-1,-2-2 1,0 1-12,-5 1-5,4-2-6,-4 2-16,0 0-6,3-1-16,-3 1-13,0 0-11,0 0-7,0 0-14,0 0-6,-17 4-1,3-2-10,-7 7-3,0-1-3,-2-2-5,-3-3-4,-1 0-4,-14 7-2,3-3-4,-6-2-2,-1-1 1,0-4-4,0 3 5,-3-1-5,-2-1-2,-19-2 7,21 2 4,-20 0-3,20 0 7,-20-6-5,18 5 14,-18 0 3,20 0 0,-2 3 2,-19-4-5,19 1 9,-17 5 1,19-7-13,-3 4 8,-18 3-8,25-5 4,-4 2 6,-1-2-5,1 0 1,3 8 6,-3-3-7,2 2-2,-1 1 9,2-4-8,1 1-6,-2-4 11,1 5 1,0 1-17,3 3-5,1-4 5,0 0 13,0-1-19,-1 4 17,3-4-14,0 2-2,-1-2 4,11-2-7,-11 1 2,10 0-2,-10 1-3,1 2 3,-2-3-1,2-2-2,-1 5-13,2-3 12,-2 0 0,-3-2 1,1 3-3,-2-4 0,-3-1 0,0-3 0,0 7-2,1-3-3,-3 1 12,-2-4-14,2 5 3,-17 1 8,19-2-12,1 1 4,-1-2-3,-21 1 7,21-2 0,-1 4-7,-2-2 5,1 1 1,-2-1-8,2 3 7,-21-6 9,20 4-14,-19 5 0,24-8 2,-4 1-5,-20 3-6,20-3 8,-20 11-3,19-9 0,-21-1 2,4-1 0,17 2-4,-19 5 5,19-5-8,-19 0-2,18-1 7,-17 1-10,-1-3 7,22 4 9,-23-2-10,20-1-2,-23 4 0,4-3 0,20 0 8,-22 4-10,0-14-3,21 13 4,-24 0 4,5 0 0,2-3-5,17-7 3,-25 6-5,6 1 3,-3-2 1,5-2-1,-4 1-1,1-2 0,-2 1 4,1-2-2,0 2-9,0-1 9,-3 2 3,0-4-1,1 3-10,0-2 7,-2 1 0,5 4 3,-6-4 0,1 0 2,-4 0-3,2 4-2,-1-4 5,1 3-2,-3-2-1,3 2 2,1-2-3,-4 0 0,-2 2 3,1 2 23,0 4-9,2-8-4,-1 0 1,-3 2 6,3-2-9,2-3 8,-3 6-15,2 0 1,0 3 4,3-4-8,-3 1 3,3-1 1,1-1 2,-1 6-6,3-10 3,1 5-3,0 5 4,3-6-2,-3 5-5,2-6-10,-2 1 20,2 1-9,2 4-1,3-3 0,-7-1-5,22 0 5,-22 1 4,-1-2 2,2-1 2,2 0-4,20 2-1,-20-6 3,18 7-3,-19 4-2,-6-8-2,26 3 0,-21 1 5,0 0 6,1-1-11,22 3 1,-24-11 6,21 5-9,-23 2 7,5-2 0,0-3-5,2 6-19,17 2 18,-19-5 2,1 3-3,2 0 1,15 0-2,0 0 2,-19 6 2,19-6 8,-16-5-8,16 5 0,3 0-3,-21-5 6,21 5 8,0 2-16,-1 1 1,-2-2 2,2 2-1,-20-1-13,25 1 15,-2 0-1,-3-1-6,2 1 10,-1 3-4,3-5-5,0-1 7,3 3-18,-2-1 20,17 0 0,-12 1 0,8 1-1,-9-4 3,12 2-4,2-1 2,-1 1 3,3-2-3,0 3-4,1-3 2,8-1-3,-1 1-2,2-1 5,1 1-5,5 1 3,0 0 3,2-1 0,3 2-3,3-2-2,-10 0-5,10 0-8,-4 2-8,4-2-3,-3-5-6,3 5 17,0 0-9,0 0 7,0 0 0,6-7-1,-3 4-5,5-3 10,-1 0 7,7-4 10,-1 1-14,5-6 4,2-2 2,1-1-2,3 1 11,10-8-18,0-1 13,-10 8-6,1-1 0,2 0-3,8-5 10,-10 9-4,1-2 16,-1 1-16,-4 3-1,2-3 1,-5 3 3,-2 3 10,-2 1-7,1-4 1,-6 6 0,-1 1 0,-1 1-2,-1 1 3,-1-2 3,-2 4-1,1 2 2,-1-3 0,-3 3 2,0 0-6,0 0 1,0 0-4,0 0-4,0 0-3,0 0-2,-20 15 1,5-10-2,-8 16 5,-9 3-18,-3 0 21,-3 2 3,4-1-6,-4 2 14,1-3 2,4 1-12,7-7-2,-8 5 1,10-9 0,-2 3 2,0-2 2,4-2 9,1-4-22,1 3 11,6-3-2,0-2 4,4-3-3,2 1-6,-1 0 8,3-1 3,2-2-1,-2 1-3,2-1 10,0 2-9,1-3-4,3-1 10,-4 2-12,0 2 6,4-4-8,-3 1 9,3-1-15,0 0 7,0 0-1,0 0 3,0 0 1,-3 2 15,3-2-16,0 0-1,0 0-16,6 5 17,-6-5 25,4 5-24,2-2 2,-2 4 8,3 0-10,3 3-3,1 1 1,0 1 3,2 2-10,4 3 11,0 4 4,1-2-5,-1 0 0,4 5 1,3-4 1,0-4-3,6 11 9,2 2-1,-7-9-8,9 7 4,0-1 1,0-2 10,1-2-10,3 1-2,0-1-8,-1-1 13,-1-4-5,-9-5-1,1 0 3,-4-1-2,0 0 5,0 3-4,-4-7 2,-5-2-4,-1 2 6,-5-5-4,-1 5-1,-1-5-4,-1 1 11,-2-3 4,-2 3 14,3-3 14,-5 0-4,6 2 24,-6-2 6,4 3 1,-4-3-4,3 0 6,-3 0-10,1 6-6,-1-6-8,0 0 3,0 0-11,3 1-3,-3-1-1,0 0-10,0 0 4,4 3-3,-4-3-2,0 0-4,0 0-3,0 0-1,3 1 1,-3-1-4,0 0 1,0 0-2,0 0-1,0 0-1,0 0-8,0 0 6,0 0-1,0 0 3,0 0-3,0 0 0,0 0 2,0 0-1,0 0 0,0 0 0,0 0-2,0 0 0,0 0-1,0 0 1,0 0 1,0 0-2,0 0 3,0 0 2,0 0 6,0 0-10,0 0-1,0 0 2,0 0-4,0 0-2,0 0 2,0 0-22,0 0-25,0 0-54,0 0-49,-2-14-44,4 9-33,-2 2-23,3-3-17,0 2-43,7-9-37,5-7-30,5-1-27,-3-8-217,12-3-671,2-10 298</inkml:trace>
  <inkml:trace contextRef="#ctx0" brushRef="#br0" timeOffset="36757.0631">5222 6091 137,'0'0'196,"3"-4"-6,0 3-10,-3 1-7,0 0-10,0 0-14,4-4-14,-4 4-8,0 0-15,0 0-11,0 0-13,0 0-10,0 0-2,0 0-22,0 0 5,-8 17-6,2-6-1,-5 4-3,-3 2-2,-2 5-4,-3 0 1,0-1-8,0-1-5,-3 2-1,1 2-1,2-2 2,-1-2-7,0 3-4,-1-3-4,3-3 1,-1 1 0,3-2-2,6-3-2,-3-3-10,3 1 7,3-2 1,0-1-2,0-1-2,1 2 7,2-6-18,0 2-5,1-1-10,-2-1-19,4 1-16,0-3-18,1-1-32,-4 4-20,4-4-44,0 0-174,0 0-369,8-16 163</inkml:trace>
  <inkml:trace contextRef="#ctx0" brushRef="#br0" timeOffset="37026.1472">5322 6157 239,'3'-4'287,"1"-1"-12,-1 2-22,0-1-27,-3 3-23,0 1-20,0 0-24,0 0-17,0 0-15,0 0-18,-13 20-3,-2 3-10,-2 1-10,-11 10-10,-2-2 5,-3 2-12,4 1-6,-2-1-11,-1-2 1,2-2-8,9-8-7,-10 6-1,7-8-7,2 1 2,3-4-4,1 2-1,2-4-5,1 0-7,5-3 2,-1 0-3,4-5-5,0-1-12,-1 2-17,3-3-20,2-1-18,-1 0-17,1-2-27,2 0-20,1-2-25,0 0-33,0 0-15,0 0-7,11-11-141,2 3-371,-3-4 164</inkml:trace>
  <inkml:trace contextRef="#ctx0" brushRef="#br0" timeOffset="37267.8533">5304 6282 87,'11'-7'154,"-2"0"-10,-1 0 1,-1 1-8,0 0-2,-4 3-5,3-1-4,-4 1-9,1 1-9,0-1-9,-3 3-20,0 0-9,0 0 8,-4 12-12,-2 3-1,-12 5-1,-2 6-3,-15 9-6,-1 2-4,2 0-1,-3 1-10,3-4 5,0-2-6,4-2-3,8-10-2,-3 0 0,1-1-8,4-1-4,-2 0-3,6-2-2,5-3 1,-2-3-4,5-2-3,1-1-5,1-3-22,-2-1-39,5 2-20,2-5-16,-4 2-13,5-2-39,0 0-174,0 0-342,17-13 151</inkml:trace>
  <inkml:trace contextRef="#ctx0" brushRef="#br0" timeOffset="37522.8852">5365 6321 56,'4'-4'270,"-1"-1"-25,-2 3-14,-1 2-20,4-3-22,-4 3-15,3 0-25,-3 0-14,0 0-18,0 0-4,0 0-16,-11 19-9,-3 0-7,-6 6-5,-11 9-9,0 0-1,0-1-10,0-1-8,-2-1-2,1-1-2,11-6-7,-1-5-1,-1 1-8,5-2 1,2 2-4,-1-3-4,3-6 0,3 0-1,0 0-10,1-2-27,4-3-25,-2 1-25,4-4-30,-1 0-17,4-1-21,1-2-23,0 0-18,0 0-21,0 0-101,15-8-321,-5-1 142</inkml:trace>
  <inkml:trace contextRef="#ctx0" brushRef="#br0" timeOffset="37762.2115">5462 6329 18,'3'-2'250,"-2"2"-24,-1 0-24,0 0-22,0 0-19,0 0-15,-10 11-9,0 4-13,-9 4-9,-1 5-12,-11 5-9,-3 3-2,3-1-12,-3-2-6,1-1-10,9-8-4,-2 2-4,5-2-5,-3-1-6,2 1-7,2-1-3,0-5-4,2 2 0,2-1-5,4-5-1,2-2-12,1 2-28,2-5-48,4 0-23,2-1-5,-3 1-8,2-1-24,2-4-21,6 5 8,-2-2-22,5-6-103,5-1-282,1-1 125</inkml:trace>
  <inkml:trace contextRef="#ctx0" brushRef="#br0" timeOffset="38152.163">5423 6529 188,'4'-2'222,"-4"2"-18,2-3-22,-2 3-17,0 0-18,0 0-15,0 0-14,-6 10-8,0-1-10,-7 4-6,-2 4-7,-5 0 5,4 0-11,-5 0-7,3-1-9,-2 1-1,0-2-2,5 1-1,-3 0-12,1-2-6,4-4 4,1 2-6,4-5-7,0 0-2,-2 0 7,4-1-13,-1 1-2,3-4-6,1-1 0,-1 2-4,1-1-4,3-3-6,-3 2-10,3-2-12,0 0-7,0 0 3,0 0-6,13-9 0,-1 4-20,3-4-7,6-6 1,-1 0 0,4 1 6,-3-1-1,1 0 9,-1 2 7,-2 0-5,-1 1 4,-4 2-1,1 1 9,-2 1-2,-1-1 14,-4 4-6,-1 0 7,-2 2 12,0 1 4,-2 0-6,1 0 2,-4 2-1,4-1 5,-4 1 0,0 0 6,-5 10 11,-2-1 8,1 1 7,-4 4-2,-3-1-1,1-1-2,-7 5 1,5 0-3,-1-6-6,2 3-1,-1 2-4,1 3-4,2-4-3,-3 4-2,3-4-20,-2 6-68,6-6-73,-3 1-185,2-1-366,-2 0 162</inkml:trace>
  <inkml:trace contextRef="#ctx0" brushRef="#br0" timeOffset="39172.6382">4039 6578 261,'0'-3'250,"-3"-1"-18,3 0-13,-1-2-8,-3 1-16,2-1-10,-2-2-17,2 0-6,0-2-13,-1-1 4,0 1-13,0-2-7,-4-2-13,3-3-5,-3 2-7,0-2-12,-2-6-6,1 6 3,-6-5-10,1-3-6,-2 4-9,-1-1 1,2 2-3,-7-2-6,0 3 0,-1-1-8,0 3-4,-1 0-4,1 1-5,-3 1 1,1-1 7,-3 3-20,3 1-5,0 2-6,-2 1 8,-1 3-8,0 1 6,3 1-12,-5 1-13,5 6 18,0-3-8,-3 7-1,0 5-3,3 0 5,-4 2-6,4 5 1,-1-1-12,1 0 13,0 5-1,1-2 1,-1 1 3,3 1-6,0 1 2,1 0 3,1 0-4,-1 3 0,2-1-2,-8 8 1,9-7-2,-1-2-6,3 2 9,2 1 6,-3 0-8,-1-1-2,2 2 4,4 0-4,0 4 10,1-3-11,1 0 0,-1 2 6,4 1 0,1 0-2,2-1 1,3 1 1,0-1 5,3-2-2,0-2 4,4 2 8,0-1 1,4-1 7,0 2-6,5-4 0,2 1-7,-1-3 17,1 1-3,1-3-2,3-1 9,1-2 13,2 1-12,-1-7 9,3 2-15,8 0 21,3 0-1,-1-5 5,5-4 8,-4-1-25,3 1 21,1-1-11,-1-5 4,0 1-9,-12-1-4,12-1-7,0-4 6,-3 2 3,-10 1-10,1 1-3,-1-4 3,-3-4-1,2 2 10,0-4 6,-3 1 3,5-4 6,-5-2 3,1-1-11,8-12 4,-2 3 0,-9 5-3,-1-2 4,-1-1 12,3-1 9,-2 1 2,-4-4 10,1 3-5,-1 2-3,-2-5-3,0-3 6,0 0 3,-5-2-8,5-8-8,-6 9 5,-1-1-10,-2-2-9,1 0-5,3-9-2,-9 10-7,3-14 8,-4 12-15,-1-10-1,0 12-2,-4-2 6,3 2-8,-4 0 0,3 3-6,-6 1 4,1 6-2,-2-5-4,-4 5-6,0 4-4,-6-3-3,1 3-1,-7 3-4,0 5-3,-16-4-8,-1 9-22,-1 1-35,1 4-37,-6 6-30,6 4-51,1-3-50,0 7-41,0 2-29,2 3-76,13-5-58,-7 8-385,-1 1-893,8-6 395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1:00.327"/>
    </inkml:context>
    <inkml:brush xml:id="br0">
      <inkml:brushProperty name="width" value="0.05292" units="cm"/>
      <inkml:brushProperty name="height" value="0.05292" units="cm"/>
      <inkml:brushProperty name="color" value="#00B050"/>
    </inkml:brush>
  </inkml:definitions>
  <inkml:trace contextRef="#ctx0" brushRef="#br0">4129 8814 185,'-15'-5'251,"5"2"1,0 0-8,4 1-12,1 0-17,1 0-23,-1 2-12,5 0-20,0 0-16,-7 0-16,7 0-4,0 0-20,0 0-9,27 2-13,-10-2-3,4 0-4,9 3-6,12-3-8,-1 1-7,5 3-2,4 0-6,-2-1-1,20 6-9,-21-7 1,5 1-4,-5 2-6,0-2 0,0 1-7,-9 4 0,4-2-4,-14-3 3,2 0-9,-2 6 3,-2-4-4,-4-2 2,-7 0-2,-5 1 1,-3-2-3,0 0 1,-1-2-3,-2 1 4,1 0 9,-5-1-5,5 0 2,-5 0-8,0 0 5,7-1 0,-7 1-2,0 0-4,0 0-5,0 0-2,-14-12-10,10 10-13,-5-1-12,0 0-8,0-6-1,-2 4-6,1-2 10,-4-3 1,1 0 6,-1 1 0,0-2 1,-3-3 10,0 0-2,3 6 6,-3-6-2,2 4 12,2 0 12,-4-6 6,6 2 7,-2 8 17,2-4 8,4 4 1,0-1 7,-1 2 9,0 0 1,7 1-1,-2 3-7,-1-4-9,1 3-1,2-1-1,1 3-11,0 0 0,0 0 5,4-5-13,-4 5 0,11 3-1,3 2-4,0-3-1,9 4-5,-3 4 2,1-4-9,1 0 11,-6 0 11,6-2-19,2 4 3,-1 0 2,-2 1-5,1-2 1,-6 0-2,-2-1-3,-8 0-8,2-3 9,-1 2-6,0-1 0,0 1 2,-4-2 11,1 2-9,-2 2 0,-1 2-6,-2 1 9,-5 9 2,-2 3-2,-6 1 1,-5 2 2,-2-2-1,1 5-4,-9 4-2,-2-4 7,2 3 9,7-10-6,1-3-8,0 0 2,0 5-4,0-5 0,2-1 3,5-5-3,1 0 5,5-5-9,1 1-12,-1-1-23,1-1-31,0 0-12,2-1-48,1-4-32,1 0-39,2 2-21,-2-2-23,3-1-24,0 0-144,-4-13-446,8 3 198</inkml:trace>
  <inkml:trace contextRef="#ctx0" brushRef="#br0" timeOffset="1203.0293">4222 6735 171,'-15'4'238,"2"-3"-3,-4 1-8,5 1 3,-3 0-2,8-1-18,-1 0-14,2 0-13,2-2-21,-2 3-10,4-1-24,-1-1-9,3-1-24,-4 2 0,4-2-6,7 4-9,2 0-1,11 3-4,8-3-4,16 3-10,-2 0 1,9-4 2,18 6-9,-21-8 2,20 4-9,-25-5 7,26 2-21,-22 0 0,-1 1-10,-2-1 3,1 4 5,-7-6-12,-10 0-4,-1 1-2,-3-1 2,-10 3 2,-3-3-2,-1 0 1,-6 0 13,3 2 8,-1-2 24,-3-2 16,-3 2 24,5 0 3,-5 0-17,5-4-5,-4 1 13,-1-1-29,0 4-13,-3-8-4,2 7-16,-1-4-31,0 1-34,-1-3-30,0 2-36,-3-4-32,-1 4-23,-1-7-28,2 1-20,-5-3-29,2 2 29,0 0 3,-1 0 12,0 0 19,-3-1 25,3 1 3,2 2 11,-5-2 28,1 3 18,0 0 23,1-1 20,1 0 34,0 3 25,2 2 25,1-2 21,0 0 19,0 4 16,-1-2 8,6 2 4,-2 0-8,1 0-13,3 3-5,-3-3-15,3 3-4,-4-2-9,4 2-1,0 0-14,0 0-9,0 0 3,4 11-5,3-3-4,4 4 0,5 5 1,-1-2-6,-1-4 1,3 5-3,1 0 0,1 1-1,-3-5-9,-4-1 5,4-1-5,-1-3 6,-1-1-1,-4 0-4,-3-1 0,1-2 2,1 0 0,-5 0 4,2-2 11,-2 0 1,0 1 17,-1 0 21,0 0-8,-3-2 10,4 1 5,-4-1-1,4 0 15,-4 0-10,0 0-6,0 0-7,0 0-2,6 2-13,-6-2 3,0 0-4,0 0-3,0 0-4,0 0-6,0 0-5,0 0 0,0 0-6,0 0-13,0 0 1,-8 8-5,2 2 5,-14 7-9,3 4 5,-11 19-5,4-17-12,-4 10 13,-2 2-2,9-10 1,4-1 0,-1-2-15,0 1 13,-2-1 1,6 2 2,0-2-1,-2-1 9,7-4-16,-3 4-3,4-6 5,1-2 5,-3-2 9,6-3-3,-1-1-14,3-1 0,0-1 2,-3-1 2,2 1-3,3-2 2,-3 1 1,3-4-1,0 0-1,0 5 2,0-5 3,0 0 2,0 0-1,-2 3-1,2-3-13,0 0 12,0 0 7,0 0-6,0 0-1,-1 5 9,1-5-20,0 0 10,0 0 1,0 0 3,0 0 6,0 0-13,0 0 4,0 0 7,0 0-9,0 0 0,0 0-3,0 0 5,0 0-19,0 0 14,0 0 1,0 0 11,0 0-12,0 0-2,0 0-3,0 0 1,0 0-26,0 0-29,0 0-32,0 0-34,0 0-38,0 0-44,0 0-33,0 0-47,0-12-44,0 12-291,-1-9-674,2 5 299</inkml:trace>
  <inkml:trace contextRef="#ctx0" brushRef="#br0" timeOffset="4207.6594">9120 7200 77,'-10'0'155,"6"-1"3,-5 1-7,5-2 0,-2 0-1,2 2 1,4 0-3,-7 0-6,7 0-9,-7-2-6,7 2-9,-3-1-11,3 1-3,0 0-11,0 0-8,0 0-7,0 0-3,0 0-1,0 0 15,17 3 5,0-1 5,6 1-2,5 0-5,11-4-8,3 2 1,5 0-7,4-2-9,19 1 0,0-1-9,-2 1-5,-19-1-4,26 1-8,0-2 1,-4 0-14,-3 2 4,-19 0-3,21 0-6,0-4 1,-22 4 1,21 2-7,-23 2-4,4-8 2,-5 6-6,-5-4 1,1 2-2,-14-5-3,0 5-6,-6 0 7,-8 0 0,-4 0-1,0-1 2,-3 0 1,-1 1-1,1-3-4,-2 1 2,-1 1-2,0-3-3,-3 4-9,0-7-6,0 3-19,-2 0-14,-1 0-28,-2 0-24,-2 2-24,-7-1-21,0 6-22,-7-3-21,-4 2-30,2 4-32,-8-1-154,-8 4-433,-1-3 192</inkml:trace>
  <inkml:trace contextRef="#ctx0" brushRef="#br0" timeOffset="4616.4109">9069 7332 230,'-10'-4'275,"3"1"-4,0 1-7,1 0-26,2 1-21,1-1-29,3 2-11,-7-1-19,7 1-14,0 0-12,0 0-11,0 0-7,14 4-3,1-1 1,8 1 4,4 2-2,14 0 1,1 1-6,4-2-18,4 0 4,22 2-1,0-3-9,-3-3 3,4 4-13,0 3-6,3-4-11,-6 0 0,1 0-15,-3 2 13,2 0-9,-1-6-10,-19 5 1,0-4-5,-2 2-2,20-1 1,-22-2-15,-2 3 12,0-3-3,-4 7-7,-11-6-3,-3-2-4,-5 1 0,2-3-2,-9 2 6,-1 2-3,-6-1-1,1-1 10,-4 1 14,1-1-3,-5 1-2,5 0 7,-5 0-8,0 0-5,5-2 4,-5 2-12,0 0-9,2-3-30,-2 3-42,0 0-41,0 0-42,0 0-44,-14 6-56,6-1-41,-5-1-68,-8 8-189,1-6-590,-1 7 261</inkml:trace>
  <inkml:trace contextRef="#ctx0" brushRef="#br0" timeOffset="5318.405">8863 9253 11,'-2'-2'259,"2"2"-10,-3-4-19,1 4-23,2 0-18,-2-4-23,2 4-12,0 0-17,0 0-8,9-3-4,0 1-2,5 0-2,7 1-6,5 1-3,13-4-4,3-1-3,5 2-1,3 3-10,21-3-6,-4 1-9,3-2 1,3 3-9,0-1 2,5 2-6,3 2 6,2-1-7,-2-1-17,0 6-5,-2-5-1,3 5 1,-6 2-9,-2-4-7,1 0 4,-7 2-7,-18-3-2,-4 1-6,-1 0 1,1-3-5,-6 2-1,-12 1 2,-3-7-3,-3 2 2,0 1-2,-10 0-3,-2 0 1,-3 0-4,-3 0 9,2 0-1,-6 0 4,7 0-1,-3 0-2,-4 0 3,0 0-6,3-3-8,-3 3-7,-1-5-24,1 5-28,-5-4-34,1 1-35,-1 3-41,-4-5-44,-6 8-31,1-3-28,-10 2-183,-2 1-487,-2-4 215</inkml:trace>
  <inkml:trace contextRef="#ctx0" brushRef="#br0" timeOffset="5826.412">9045 9411 98,'-10'-1'283,"5"1"-19,0 0-21,5 0-24,-8 0-20,8 0-24,-4 1-12,4-1-11,0 0 1,11 3 10,3 1 5,9-3 10,3 1-18,14 1 3,1-1-19,5 0-9,1 1-6,1-1-10,22-3-4,-2 2 1,-21-1-15,22-1-13,-19 4-9,22 0-9,-22 2 9,18-4-12,-20 0-13,1 1-15,0 0 0,20-2 5,-22 1 2,-3-3-9,-1-2-3,2 3-3,-7-2-3,2 1-4,-11 1 3,-1 0-7,-1-2-1,-3 1 1,-3-1 0,-6 1-4,-2 2 4,-3-2 8,-4 1 24,0-1 15,-2 1-3,-1 1-8,-3 0-8,7-1 4,-7 1-4,6 0-4,-6 0-10,0 0 4,0 0 0,0 0-8,6 1-4,-6-1 0,0 0-3,0 0-5,0 0 2,0 0-5,0 0-1,0 0-2,0 0 0,0 0-1,0 0-15,0 0 14,0 0-5,0 0 6,0 0-4,0 0 2,0 0-6,0 0-3,0 0 10,0 0-9,0 0-4,0 0 0,0 0 1,0 0 10,0 0-15,0 0-14,0 0-33,0 0-26,0 0-29,0 0-29,0 0-27,0 0-41,0 0-47,0 0-54,-17-5-61,12 4-243,-1 1-661,-2-3 293</inkml:trace>
  <inkml:trace contextRef="#ctx0" brushRef="#br0" timeOffset="12049.9226">6504 8147 19,'-3'-3'71,"-1"-1"-5,0 3-3,-2-2-1,2 0 4,-2 2 3,1 0 7,-1 0-11,0-1 3,-1-2 7,-2 2 9,1 0 4,0 1 4,1-1-3,-4 0 0,2 0-4,-1 2 8,2-2-8,0 3 3,-1-1-1,5 0-4,-5 0-1,9 0 1,-7 0-7,3-1-6,4 1-3,0 0-1,0 0-7,0 0-5,0 0-5,0 0 2,14 3-3,6-3 1,3 0-3,6 1-2,13-1-6,1 0-1,0-1-5,2 1 0,3 3-1,-4-5-3,2 1-2,0 0-2,1 1-3,-6-1 1,-11 0-8,-2 0 3,-3 3 0,-2-2-6,-3-2 2,-5-1 4,-2 3-7,-5-3 5,-2 3 4,1 0 6,-3-1 6,0 1 0,-4 0 4,7 0-7,-7 0 7,0 0-6,4-2-3,-4 2-7,0 0 0,0 0-17,-10-5-22,2 4-37,-6 2-27,-1 0-31,-8 3-26,2-1-29,-4 5-27,-1-2-6,-3 1-3,0 3-131,-7 2-364,6-6 162</inkml:trace>
  <inkml:trace contextRef="#ctx0" brushRef="#br0" timeOffset="12775.0843">6291 8289 41,'-4'0'103,"0"3"2,-1-2-3,5-1-5,-5 1-2,5-1 3,0 0 20,0 0 7,25 4 8,-2-4-4,2 0-6,16 0 8,0 0-18,4-2-11,0-1-6,3 0-1,-3 2-9,3-2-7,-3 0-3,-1 3-8,-2 0-6,-1-1 2,-12 1-8,-1 0 3,-1-2 9,-1 1-7,-7-1-1,-3-1 11,-5 3 7,-1 0 8,0 0 6,-5 0 5,0 0-9,-1 0 13,-4 0-2,11-2-3,-11 2-8,5 0 18,-5 0-27,0 0-3,4 0-16,-4 0 2,0 0-4,0 0-5,0 0-7,0 0 16,0 0-27,5 0-11,-5 0 10,0 0 7,0 0-7,0 0-6,0 0-3,0 0-10,0 0 0,0 0 7,0 0-7,0 0 4,0 0-12,0 0 8,0 0-6,0 0 3,0 0-5,0 0 10,0 0-10,0 0 1,0 0-6,0 0 5,0 0-3,0 0-1,0 0 6,0 0-8,0 0 22,0 0-23,0 0 3,0 0-5,0 0 21,0 0-27,0 0 7,0 0-9,0 0 7,0 0 3,0 0 0,0 0 2,0 0-6,0 0 0,0 0-3,0 0 9,0 0 17,0 0-24,0 0 9,0 0-2,0 0-8,0 0 7,-1 5-5,1-5 7,0 0-3,0 0-3,0 0 2,0 0 3,0 0-3,0 0 7,0 0-3,0 0 3,0 0-9,0 0 5,0 0 1,0 0-12,0 0 15,0 0 9,0 0-7,0 0-13,0 0 5,0 0 0,0 0 2,0 0-5,0 0 3,0 0-6,0 0 1,0 0 2,0 0 3,0 0 6,0 0-4,0 0-4,0 0-1,0 0 6,0 0-3,0 0-3,0 0 3,0 0-11,0 0 15,0 0 0,0 0-12,0 0 9,0 0 2,0 0-2,0 0 17,0 0-19,0 0 2,0 0-4,0 0 4,0 0-14,0 0 14,0 0 0,0 0-11,0 0 4,0 0 4,0 0-6,0 0 14,0 0-10,0 0 28,0 0-20,0 0-6,0 0 1,0 0 3,0 0-4,0 0-1,0 0-7,0 0-6,0 0-37,0 0-33,0 0-42,0 0-42,0 0-48,0 0-55,0 0-71,0 0-189,-18 0-578,12 3 255</inkml:trace>
  <inkml:trace contextRef="#ctx0" brushRef="#br0" timeOffset="13591.2459">2455 13305 142,'-2'-1'288,"2"1"-15,-4-6-11,4 6-12,-1-1-18,1 1-25,0 0-20,0 0-24,0 0-13,-3 7-13,3-7-10,4 11-14,0 2-3,-2-2-1,3-1-14,0 6-7,0-1 13,-1 1 2,1 0 3,-3 2 4,1-6 17,3 5-32,-3-8 11,-1 2-9,0-1 3,-5-1 0,6-2-3,1-4 3,-4 4-18,1-5 25,2-1 4,-3-1 12,3 4-2,-3-4 11,0 0-20,0 0 2,11-14-18,3-10-3,-1-8-4,25-45-10,2-9-13,0 2 6,1 1-30,6 5-21,-13 2-36,1 4-31,-20 19-14,23-19-61,-14 30-24,2-5-38,-12 16-23,-3 2-27,4 3-57,4-4-67,-5 11-307,-3 5-718,-4 8 318</inkml:trace>
  <inkml:trace contextRef="#ctx0" brushRef="#br0" timeOffset="14384.5365">3378 9981 58,'-6'-1'162,"1"1"-8,0 0-5,5 0-6,0 0-10,-10 0-3,10 0-2,-4-2-6,4 2-12,0 0-5,-5 2-3,5-2-16,0 0-6,0 0 3,0 0 7,14 9 6,2-5 3,5 0-10,2 0-1,6 2-1,12 1-5,1-4-9,2 1 0,-3-7-2,8 8-9,19-9-5,-19 8-4,18-3-7,1-10-5,-23 11-7,2-1 1,-5 0 3,6-1-9,-1 7-6,-4-7-2,-2-2-3,-10 1 6,11-4-8,-15 2-1,-1 2 0,0 1-1,-4 0-3,-7 0 0,-4 0-5,-3 0-1,1-3 1,-2 3 5,0 0-10,-3-2 9,0 2 2,-4 0 2,5-5-11,-5 5 13,0 0-32,0 0-30,0 0-33,-12-3-28,2 3-21,-5-1-25,-2 2-36,-7 0-22,-3 6-175,-1-2-417,-3-4 185</inkml:trace>
  <inkml:trace contextRef="#ctx0" brushRef="#br0" timeOffset="14840.9684">3341 10195 62,'0'0'239,"-6"-1"-19,6 1-18,0 0-15,0 0-19,0 0-8,0 0-9,18-1-7,2-2-9,8 1-8,-1 0 0,16-2-7,1 4-3,1-1 8,23-2-12,-19 1-5,20 4-9,-21-2-9,21 0-3,0 3-10,-21 0-10,1-5-10,2 2 2,18 3-4,-24-7-5,-3 4-7,-2 3-3,-1-2-2,0 2-4,-12-1-6,-1-2 1,-4 3-3,-6-3-3,-1 0 3,-5 1-2,0-1 0,-3 1 6,0-2 3,0 0 20,-4 1-1,-3 0 11,6 0 8,-6 0 2,8 0-8,-8 0-7,0 0 9,4 0-11,-4 0-2,0 0-2,0 0-6,0 0 3,0 0-8,0 0 4,0 0-15,0 0-1,6 0-6,-6 0 4,0 0-12,0 0 5,0 0-9,0 0-10,0 0 12,0 0 17,0 0-19,0 0-6,0 0 0,0 0 1,0 0-4,0 0 4,0 0-4,0 0-1,0 0-3,0 0 3,0 0-13,0 0 2,0 0-12,0 0-34,0 0-29,0 0-26,0 0-48,0 0-52,0 0-58,0 0-61,0 0-230,0 0-607,0 0 268</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1:50.794"/>
    </inkml:context>
    <inkml:brush xml:id="br0">
      <inkml:brushProperty name="width" value="0.05292" units="cm"/>
      <inkml:brushProperty name="height" value="0.05292" units="cm"/>
      <inkml:brushProperty name="color" value="#00B050"/>
    </inkml:brush>
  </inkml:definitions>
  <inkml:trace contextRef="#ctx0" brushRef="#br0">6669 12972 178,'0'-7'211,"1"1"-23,1 3-16,-2-2-21,0 3-18,0 2-10,0 0-17,0 0-5,7 12-11,-2 7-4,2 10-7,-1 5-6,0-1-7,1 16-9,-2-2-6,-3 2-4,-1-14-5,2 13-3,-3-13 1,1-2-13,-1 3 0,-1-6-7,-3-1 0,1-3 5,0-8-9,1 1-14,-3-3-26,2-6-24,-1 2-30,1-5-31,0-2-32,-1-2-30,0-3-96,4 0-288,-7-7 127</inkml:trace>
  <inkml:trace contextRef="#ctx0" brushRef="#br0" timeOffset="365.2586">6689 12951 62,'0'-10'143,"0"1"-12,0 2-10,0 2-13,0 5-13,0 0-12,-12 22-4,1 7-11,-6 12 1,-3 8-7,-1-4-11,0 4 3,0 0-6,-3-4-6,2-4 8,6-10 2,-1-3-4,3-2 2,1-2 0,6-9 1,-2 1-2,4-8 5,0-1 1,3-1 2,-2-1 28,3-2 23,-2 0 19,1-1 4,2-2-8,0 0-2,0 0-16,3-26-10,0 0-6,1-6-7,3-19-11,0 0-3,0-5 7,-1 7 7,2 2 2,-2 12 6,0 4 7,-5 0-2,5 7-13,-2 6-12,-1 7-1,-2 1-14,-1 3-4,3 2-6,0-2-1,-1 4-13,4 5 0,3 3 2,4 3-3,6 10-1,4 2 4,9 9-9,-1 5-4,0-3 1,4 1-2,-4-1 6,2-3-13,-1 3 3,2-3 1,1-3-7,-15-6 0,1-2 9,-3-2-9,-2 0-32,-5-4-33,-4-5-32,0 0-27,-3-3-24,-1 2-24,0-2-43,-2-2-66,-1-1-261,0 0-578,0 0 255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1:54.528"/>
    </inkml:context>
    <inkml:brush xml:id="br0">
      <inkml:brushProperty name="width" value="0.05292" units="cm"/>
      <inkml:brushProperty name="height" value="0.05292" units="cm"/>
      <inkml:brushProperty name="color" value="#00B050"/>
    </inkml:brush>
  </inkml:definitions>
  <inkml:trace contextRef="#ctx0" brushRef="#br0">6535 6217 53,'-7'0'63,"7"0"-11,0 0-2,0 0-4,0 0-1,-8 0-6,8 0-3,-2 3-4,2-3-1,0 0-3,-4 2-4,0 0 6,4-2-7,0 0-7,-6 1 5,6-1-1,0 0 4,-2 2-5,2-2 15,0 0-17,-5 2 8,5-2 9,0 0 0,0 0 5,-3 0 7,3 0 3,0 0 8,0 0 2,0 0 7,0 0 0,0 0-6,0 0 6,-4 3 10,4-3 2,0 0-1,0 0-8,0 0-7,0 0 7,0 0-5,0 0-6,0 0-3,0 4-6,0-4-3,0 0-8,0 0-5,0 0 2,0 0-6,0 0-1,0 0-3,0 0-9,0 0 3,0 0-5,0 0-2,0 0-2,0 0 1,0 0-1,0 0 0,7 1-6,-7-1 1,5 2 9,1 0-8,0 0 14,0-1 0,5 2 18,3-1 5,1 2 4,7-3 2,2 1-5,4-2-2,0 0-3,9-1-1,-7 2-8,11 2-1,-3-2 2,7-2-3,-7 1-9,4 0 2,-3-1-3,-1 3-3,-7-2 4,-2 1-8,-2-1-1,-3 0 3,0 2-2,-7-1-3,-2-1 3,1 2-3,-8-2 2,2 0-3,-4 0 0,-2 2 1,2-2-4,-1 0 5,-5 0 13,6 0 8,-6 0 9,6 1-1,-6-1-2,0 0 4,5 0 2,-5 0-6,0 0-5,0 0-1,4 0-3,-4 0 1,0 0-3,0 0-2,0 0-1,0 0-3,0 0-4,0 0 4,0 0-1,0 0-1,0 0-4,0 0 5,5 2-2,-5-2-1,0 0-6,0 0 5,0 0 5,0 0-9,0 0 1,0 0-5,0 0-1,0 0-11,0 0-15,0 0-32,0 0-45,0 0-39,0 0-45,-13-5-45,13 5-25,-10 0-207,4 0-497,1 2 221</inkml:trace>
  <inkml:trace contextRef="#ctx0" brushRef="#br0" timeOffset="1310.6271">7003 6118 52,'-6'-7'156,"5"2"10,-2 0-3,0 1-2,2 0-9,1 4-10,-2-5-16,2 3-8,0 2-6,0 0-8,-3-4-11,3 4-8,0 0-9,0 0-2,0 0-4,-4-3 2,4 3-3,0 0 8,0 0 0,0 0 5,-1-3-2,1 3 0,0 0 5,0 0 4,0 0 2,0 0 7,0 0-7,0 0 3,0 0 7,0 0-10,0 0 3,-3-4-4,3 4-2,0 0-7,0 0-6,0 0-6,0 0-2,0 0-2,0 0-13,0 0-11,0 0 0,0 0-6,0 0-1,0 0-2,0 0-3,0 0-4,0 0-14,0 0-4,0 0 4,0 0-1,0 0-3,7 19 3,-3-13-3,6 7 1,1 0-2,5 4 0,1 0 0,-1 0 4,4 0-10,0 1 6,1-1-8,-1 1 5,0-2 14,0-1-11,0-1 0,-1-4 0,-4-2 0,-1 2-10,0-3 7,-4-4-3,-1 3 0,-1-1 2,-2-2 2,-2-2-2,0 2 2,2-3-1,-2 4-2,-1-4 4,-3 0 4,3 1 1,-3-1 15,5 3 18,-5-3 11,0 0 5,0 0 6,3 0-10,-3 0-4,0 0-3,0 0-1,0 0-10,0 0 6,0 0-12,0 0-4,2-5 4,-2 5-5,0 0-2,0 0-6,0-6 3,0 6-1,0 0-10,0 0 5,0 0 13,-3-4-19,3 4 4,0 0-11,0 0 8,0-5 6,0 5-4,0 0 3,0 0-4,0 0-4,0 0-3,-2-5 4,2 5-3,0 0 1,0 0-1,0 0 6,0 0-1,0 0 1,0 0-8,0 0 2,0 0 1,0 0 2,0 0-6,-5-1-2,5 1 8,0 0-6,0 0-1,0 0-1,0 0 5,0 0 0,0 0-5,-3 9-3,3-9-5,0 0 7,-3 2-2,3-2 0,0 0-5,0 0-1,-3 0 8,3 0-1,0 0 2,0 0-3,0 0 5,0 0 1,0 0-2,-4 3 4,4-3-10,0 0 7,0 0-3,0 0 2,0 0-5,0 0-2,0 0 1,0 0-1,0 0-4,0 0 11,0 0-6,0 0-2,10-7 7,-10 7-1,3-3 5,-3 3 6,0 0 4,3-4 0,-2 3-1,-1 1-3,1-5-1,-1 5-1,0-9 2,2 4-7,-2 2 8,0-1-8,0-1 9,0 5-4,0-5 2,0 5-5,0-5 3,0 5 1,0-5 1,0 5 2,0 0-7,0-3 7,0 3-2,0 0-4,0 0 2,0-5-2,0 5-2,0 0 1,0 0 1,0 0 2,0 0 3,-3-3-5,3 3 0,0 0-2,0 0 0,0 0 0,0 0-1,0 0-2,0 0 2,0 0 2,0 0-7,0 0 1,-11 4 3,8 0-8,-5 0 3,-2 7 1,-7 4 1,-6 6 5,-1 4-7,-8 6-9,-2 1 12,3 0 5,0 4 6,11-12-15,-6 9-6,9-10 7,0 1-1,1 0 5,4-3-4,-1 1-3,3-7 2,3 1 3,-1-3-6,1 1 2,2-5-1,1-1 2,2-3-4,0 0 8,-1 0-11,2-1 4,-1 1 3,2-3 1,0-2-3,-4 3 11,4-3-1,0 0 3,0 0 10,0 0 6,0 0 11,0 0 14,0 0 7,0 0 12,0 0-5,0 0 1,0 0-5,0 0 2,0 0 2,0 0-6,0 0-4,10-7-3,-10 7-6,0 0-4,0 0-4,0 0-6,0 0 4,2-4-8,-2 4-2,0 0-4,0 0 3,0 0-2,0 0-6,2-3 0,-2 3-3,0 0-2,0 0 3,0 0-5,0 0-3,0 0 3,0 0-1,0 0 1,0 0 1,0 0-5,0 0 14,0 0-17,0 0 6,0 0-3,0 0-2,0 0 1,0 0 0,0 0 0,0 0-4,0 0 2,0 0-1,0 0 0,0 0 3,0 0-3,0 0 2,0 0 1,0 0-2,0 0-1,-8 9 1,8-9 0,0 0-2,0 0-1,0 0 0,0 0 4,0 0-4,0 0 2,0 0 2,0 0-2,-2 3 5,2-3 2,0 0-7,0 0 2,0 0-1,0 0-5,0 0 3,0 0-12,0 0-27,0 0-59,0 0-71,0 0-75,0 0-73,0 0-122,4-12-415,2 6-927,5-5 410</inkml:trace>
  <inkml:trace contextRef="#ctx0" brushRef="#br0" timeOffset="12721.0199">10321 14475 54,'0'0'174,"-3"1"-2,3 3 10,0-4 10,0 0-1,0 0 1,-5 0-33,5 0-2,0 0-18,-4-6-8,2 2-10,1-5-12,1-3-11,0-4-5,1 0-8,3-3-3,1-8 0,0-2 0,5-1 10,-1-3-11,4 4-2,6-14-11,-4 12 1,2 2-1,6-8-7,2-1-6,-6 13-5,3-1-8,1 4-4,-1-2-4,7-7-7,-4 11-3,-1-2 5,0 3-8,15-9-4,-5 1 3,1 7-8,0-3 6,3 4-6,2 0 2,-1 1-2,4-3-3,1 5-2,0 2 5,2 2-8,-1 1 3,2 2 2,-2 1-4,5 4-3,-5 6 10,1-2-12,1 0 5,-4 5-6,2 4 7,-1 3 1,1-4-7,0 5 4,0-1-8,-1 2 6,1 0-2,-1-3 1,2 5-3,-2-2 6,2-1-1,1 3 2,18 13-1,-22-14-3,2 9-2,3-5 1,-2 1 0,1 2-3,16 7 0,-19-12 3,1 2 0,-2 2 0,2-1 7,1-1-8,0-4 1,2 0-1,0 2-1,16 9 2,-18-14 3,2-2-5,-2-1 5,5 1-4,18 0-1,-26-2 0,28 1-4,-26-6 9,6-1-3,15 2 2,-18-1-3,1-3 1,19-3-1,-19 1 2,19-2 2,-20 0 1,0 0-3,-1-3 0,4 1 3,-6-6 0,3 1-1,20-3-2,-25 0 1,2 0 6,-1-5-5,4 6-3,-1-4 2,-1-4-2,-1-2 6,-4 6-3,1-1 0,-1-4 0,-3 1 1,1 4-8,-13 0 4,-1 2 8,9-8-10,1 0 4,-13 7 0,3 0 5,-3-1-6,1 1-3,-2-1 6,-3 2-4,-1-2 8,-3 8 0,-1-3 0,-2 2 7,1 0 5,-4 1 1,-1 2-2,0 0 4,0 1 1,0-3-9,-4 4 10,1 3-5,0 1-5,-1-2-5,-1 0-3,1 0 0,-3 3-2,3-3-5,-3 3 6,0 0-6,2-2 4,-2 2-5,0 0 6,0 0-7,0 0 3,4 16 5,-4-10-2,0 3-1,2 2 8,-1 6-8,1-1-1,0 1 1,1 2-1,0 5 5,1 5-3,1-6-3,-3-4-6,5 6 8,3 4-3,0-4 3,-1 0-4,3-1 9,1-2-13,2 2 0,2-2 6,0 2-2,2-5-8,-1 0 9,4 1-3,2-3 0,0-1 3,3 0-11,-1-3 9,13 2 1,-2-3 4,2-2-1,0 1-1,1-4-8,1 2 6,2-2 7,0-4-8,2 1 0,-2-1 5,1-1-3,2 2-3,-2-3 3,-2-1-6,4 0 1,-1 0 7,-2 2-4,5-4 0,0-1 4,-2 0-5,5-1 7,-3 6-9,20-9 2,-21 4 5,3-2 1,-4 0 2,4-3-4,19 0-9,-2 1 10,-22 0 3,3-4-6,0 5 6,24-6-6,-27 7 3,4 0-2,20-7 4,-26 2-5,2 0 4,1 1-3,3-3 2,-1 4 2,0-3 1,3-1-1,15-6-10,-19 6 8,2-2 10,17-3-7,-22 8 3,2-4-5,2 2 6,1-2-6,-4-5 3,23 2-3,-21 6 14,1-2-9,2 4 3,19-3-2,-21 0-3,21-5-7,0 5 0,-24 8-6,0-2 18,2-5-13,1-4 1,22 4 6,-21-3 1,20 5-2,-21 2 4,21 3-2,-1-6 2,-20 5-10,19-6 4,-19 4 3,20-3-5,-22 4 0,22-9 4,-22 7-11,2 2 10,24-3 0,-24 1 0,1-3-4,1 9-6,19-11 9,-23 6 3,5-5-1,-5 5-4,2-6-3,4 5 6,-4 0-6,0 1-2,0-5 10,1 6-3,-1-2 0,1-1 5,1 1-3,-1 1 1,0-2-4,-2 3 21,3-3-23,-3 1 2,2 5 7,2-2-1,-2-2 8,-1 4-9,0-1-4,-1 2-1,-1-2 9,-2 0 2,1 1-14,-1 0 9,-1 2 1,1 0 6,1 4-8,-6-6-2,5 4 1,-3-1 9,1 3-8,0-2-12,2 5 9,2 2 3,2-3 12,0 6-12,3-8-1,15 16 2,-21-10-4,3 6 3,-1-2-2,-4 2 2,5 2-1,-3 3-2,0 1 6,-1 3-11,-2 5 11,2-4-9,-6 5 5,1-1 1,-5 7 2,1 1-4,-4-2 3,-1 1-3,-5 3 1,-1 1 12,-4-1-7,0 1-7,-8-9 4,-3 1 10,4-1-6,-4 1 8,-2-3-4,2 5 12,-1-6-9,-2 1 7,-2-3-7,-1 0 0,1-1-3,-4 0 1,2 0-2,-2-9-3,-2-1 6,-1 0-6,2-4-39,-3 4-76,-2 1-78,-5-1-114,-5 2-373,-8-7-723,-4-2 320</inkml:trace>
  <inkml:trace contextRef="#ctx0" brushRef="#br0" timeOffset="14823.2102">13639 12814 206,'8'-16'225,"0"1"-6,-1-2-13,-3-1-6,2 2-15,-4-2-13,2 2-9,-4 3-18,0 4-5,-2-3-13,-2 3-13,1 1-12,-1 3-12,-4 2-5,-2 3-12,-6 5-8,-4 6-7,-2 5-6,-2 1-6,-7 10-4,9-4-1,3-1-9,2 2-8,6-3 0,-2 0-4,6-4-8,4-5 0,3 4-8,0-4 1,2 1-1,2-4 3,2 2-1,2-5 0,2-2-4,6-3 3,-1-3 3,2-1-1,4-3-5,-1-2 6,0-4-1,-1-1 1,2-1 9,-3-5 8,-2 2 13,-2-3-1,0-2 9,-1 2 8,-5 4 5,2 2 5,-3-1 10,-1 3-1,-2 5 0,0 0 5,1-1 0,0 0 12,-2 4-16,-1-3 0,0 5-14,-2-1 2,0 3-7,3-4-8,-3 1-5,0 3-7,0 0-2,0 0-7,0 0-2,0 0-2,0 0 6,0 0-17,0 0 3,-3 15 2,1-6-4,0 8 13,-1 1-17,0 11-2,-1 2-8,0 2 8,-3 18 2,1-16-2,1 15-4,-4 5 6,1 3 4,-1 24-3,0-25 1,-1 1 4,1-1 2,-3 2-2,2-1-9,-2-5-1,0 2 0,3-4 2,-5-4 2,0-2 7,3 1-15,2-14 14,0-3-5,-3 0 16,1-3-21,-2-4 14,2-1-8,0-5 2,0-5 1,-1-3 3,-2-3 4,1-1-1,-2-8 1,2 1 2,-9-7-17,2-4-2,-1-8 1,1-4 2,2 0 1,2-3 3,2 1-12,0-4-1,4-2 5,6-13 0,-1 13-4,7-18 6,-2 5-3,10-6-9,4 7-12,5-1 6,6-1-4,14-17-29,-5 24-17,0 2-6,22-17-16,-15 22 2,-1 1-9,2-1 1,-3 5-1,1 0 2,-2 0 4,-1 3 12,-4-1 7,-9 9 5,0-3 3,-2 1 6,-3-2 7,-1 1 4,-4 1 5,3 2 11,-3-1 2,-4 4 3,0 0 11,-3 1 9,-1 0 13,-2 5 14,0 0 3,-3 1 7,2 1 8,0 2-1,-1 0-8,-1 1-4,0 1-4,-1 3-2,2-5-6,-2 5 6,0 0-9,0 0-6,-3 17 0,-1-7 0,-1 6-6,3 4 4,-4 2 0,-1 5-1,1-3-1,2 0 5,4 3-5,0-9-1,0 7-11,0-6 11,0 1-3,6-3 3,-3-2-5,4 1-12,-2-6 15,1 0-1,1-3-5,0 0 13,4 1-9,-4-7 1,3-1 2,2-1 4,0-4-1,2-1-1,0-4-3,0-1 8,2-7-12,-3 5 2,-2-1 6,2-6 1,0 0 1,-2 0-3,-3 3 4,3-4 5,-4 4 14,0 1-2,0 7 7,-2-4-1,0 4 7,-1 4-14,-1 1 2,0-4 0,-1 5-9,1 0-4,-1 3 0,-2 0-1,0 0-7,0 0 2,6 7-8,-3 1 19,-1 4-14,4 5-5,-2 0 4,-1 0-1,1 1 6,-1 0-7,1 1 7,-1-1-6,1 1 2,-1-7 3,0 5-9,-2-5 4,1 0 4,2-3-7,-3-1-2,-1-4 19,3 2-13,-3-2 8,2 0-5,-1 0 17,-1-4 34,0 4 4,0-4-7,0 0 0,9-12-6,-1-2-12,3-7-9,3-3 8,1-2 0,-1 2-12,2-3-3,-1 3-1,-2 3 0,-4 5-4,2 0-8,-4 5 2,0 1 13,-2 6-11,-1 3-10,0-6 1,-1 4-1,-2-1-10,2 3 5,-3 1 0,7 1-6,-7-1 7,11 7 4,-4 0-3,1-3 0,0 6 10,3-3-10,2 8-8,0-8 12,2 1 1,6 1-7,2-2 11,-5-2-3,6-2-10,-1-3 10,-1-3-4,-1 3 4,0-5-2,-5 0 1,4-3 0,-5 2 12,-2-4-6,-1 1 3,0-3-7,-2-3 3,-2 1 4,-1 1 6,-3 3 1,0-1 6,-1 0 1,-3 0 2,-3 4-8,3 1 4,-4 1-6,1 3-8,-4 0 3,1 4-8,-9 5 5,-2 6-7,-4 6 2,1 3-2,2 5-1,-2-3-7,6 2 0,0-1 11,4-1-17,3 4 2,3-8-3,1 0-5,3-3 11,3 0-3,1-1 1,1-1-10,3-3 3,1 2 6,4-7 2,0-3-2,4 0 4,4-6-6,2 0 7,-1-4 4,3-2 4,1-4-3,-5-4-2,0 4 1,-4-7 14,3-1-11,-4 3 1,-4-2-9,1-2 17,-5 7-3,-1 1 5,0 0 9,-2 3 12,1 1 11,-4 4 6,-1-2-5,2 2-11,-1-1-1,1 5-11,-3-2-5,0 3-3,1-4-2,-1 4-2,0 0-10,0 0 4,0 0-2,-1 17 0,-2-8 4,1 0-4,-1 2 2,0-1-7,-2 1 7,0 4-4,3-7 3,-1 3-12,-1-4 4,3 1 10,-1-3 2,-1-1-1,2 0 1,-1 2 2,2-6-6,0 3 5,0-3 3,-2 3 0,2-3 7,0 0 5,0 0-4,0 0-9,10-16 2,-3 9-8,2-7-1,6-5-2,1 1-2,1 1 2,-3 0-3,0 6 5,-1 2-3,3 3-2,-4-1-4,2 2 2,0 3-12,-1 4 9,1 0 2,0 3 0,1 1 3,-1 3-2,-2 0 2,-1 3 1,-1 2 0,-1 2-2,-2 2-3,0-3-2,0 2 5,-1-4-6,2 6 9,-4-2-3,3 1 0,-1-2-3,-3-4 6,2-1-2,0-4 1,-2 4-4,2-2 0,-2-4 3,1 3-13,-1-4 7,-2-1 5,1 1-8,-1-1-4,-1-3-3,4 2-4,-4-2-6,0 0-11,10-7-11,-6 2 6,3 1-44,-1-4-20,1-1-15,3-3-8,-3 2-5,0-2-22,-3 0-18,2 2-23,-2-2-32,0 1-25,-1 0-29,3-6-29,-2 6-261,-3 0-618,1-1 273</inkml:trace>
  <inkml:trace contextRef="#ctx0" brushRef="#br0" timeOffset="15011.6996">14386 12244 65,'-5'-1'186,"2"1"-23,3 0-18,0 0-44,0 8-66,5-4-79,1 1-65,2 0-118,0 2 53</inkml:trace>
  <inkml:trace contextRef="#ctx0" brushRef="#br0" timeOffset="15535.0907">16245 12380 88,'0'0'158,"0"0"-22,-4 8-5,1 5-11,-4 3-9,-4 10-7,1 1-3,-7 2-1,3 0 5,-7 12-4,1-2 12,4-10-2,-1 0-2,1 0 1,-1 2 1,0-9-6,3 5 3,-3-8 6,2 1-4,2-7 3,3-1-3,-1-3-3,1 2-4,2-4-10,1 1 3,1-3-11,3-3 7,-1 1 27,1-1 29,3-2 31,-3 1-7,3-1-9,0 0-21,-5-9-13,5-3-17,3 3-17,-1-1-8,1-2-9,4-2-3,-1 3-13,-2 2-9,3-1-9,0 2-8,0 0-21,0 4 15,0-1-5,2 5-3,1 0 1,4 1-7,1 4-1,4 3 3,0 1-2,-5 0-5,5 4 1,-1 1-7,0 0 5,-1 0 9,1 0-14,-1 7-1,-4-9 5,1 1-3,-3-1 3,2 0-7,-2 0 4,1-1-5,-1 0-19,-3-5-58,2-1-50,-3 1-47,0-1-57,2-1-54,-1-3-70,1-2-273,5-4-678,-2-3 301</inkml:trace>
  <inkml:trace contextRef="#ctx0" brushRef="#br0" timeOffset="16052.3437">16831 12565 2069,'10'-29'13,"-2"3"-6,0 0 11,-3 2 64,1 7 24,-2 0 13,-1 5 4,-3 2-7,3 1-24,-2 2-5,-1 4-11,0-2-13,0 5-8,0 0-2,0 0-9,-7 7-2,-7 7-4,-3 7-1,0 5-7,-9 7-5,1 4-4,0-2 2,-3 5 4,4-6-9,3-7 4,-2 12 0,1-13-3,1-1 0,1-1 0,-1 0 10,1-1 4,-1-1 3,1-3-3,2-1 0,2 1-1,3-11-3,0 4-3,0-3 5,3 1 6,3-5 6,3-1 9,1-2 39,-2-1 35,3 1 18,2-2-10,0 0-12,-3-9-11,2 2-14,1-7-12,3 2-4,-2-5-18,6 0-2,0-1-9,3-4-8,1 0-13,-1 7 3,-1 1-3,1 2-3,1 3-13,-3 0 4,-1 3-2,6-3-5,-2 8-2,2 2 0,2 6-2,1 0-2,5 3 1,-1 0 1,3 6-2,0-2 3,-1 4-4,-3 0-2,5 3 0,-3-2 0,0-4 0,3 7-2,-3-1 9,0 3-4,2-4 3,-5-4-5,2-1-8,1-2 11,-1 0-4,-1 0 3,1-6-3,-6 1 5,3-4-1,3-3 2,-3 1-4,-3-2 9,3-3 0,-3 0 20,3-4 11,-5 1-1,1 1 2,-3-1-2,0 1-11,-1 1 9,-3-1-4,2 0 0,-3 0-7,-1 2-8,2-1 2,-6 2-40,2-3-79,0 2-70,-6-2-90,1 0-91,-4-2-88,-7 2-337,0 1-834,-8 1 369</inkml:trace>
  <inkml:trace contextRef="#ctx0" brushRef="#br0" timeOffset="17650.979">7390 12240 30,'-7'1'260,"6"1"-13,1-2-18,-5 2-23,3 1-21,2-3-20,0 0-18,-3 3-10,3-3-18,0 0-9,7 3-12,0-5-7,8 1-7,5 0-6,5-1-11,2-1 2,3 1-12,1 0-8,7-3-2,-9 2-3,0-2-7,1 7 0,0-4-4,-2 0-8,-4-1 2,-7 2-2,-3 1-1,-4-1 1,0 1-5,-6-2 3,2 1-6,-6 1-17,0-2-28,0 2-24,-10-3-13,-5 0-6,-5-1-3,-3 2 5,-2-1 6,1 3 10,1-4 9,-1 4-11,3-3 18,6 6 4,2-3 4,0 4 0,2-1 1,3 2 4,-1 2 4,2 7-8,0-3 10,1 6 4,1 1-3,1 2 4,2 5-4,1-5 6,1 5 2,-3 1 4,2-7-6,1 0 3,-2-1 4,-1-3 2,1 1-4,-1-1 4,-1 4 1,-2-7 1,2-2 0,-3 2 9,-3 2-7,0-1 1,1-6 0,-1 3 2,-1-3 1,0-5-7,1 2 7,0-3 3,0 2 1,1-3 3,-1 1-5,3-1 1,-1 0 3,3-1-2,1 1 18,4 0 3,-7 0 11,7 0 2,-6 0-9,6 0-5,0 0-11,0 0 3,-3 1-7,3-1 6,0 0-7,0 0-1,0 0 1,25-1 0,-12 1-3,3-3 2,1 2-2,5-3 1,4 2-1,0-3-5,3 0 8,-1-2-2,-3 2-1,3-1-1,-5 0-1,1 2-1,-3-4 2,-1 1-7,-1-2 6,-5 3 0,-1-2 2,-4 0 24,-1 2 18,-2-1 8,-1 0 5,2 0 4,-4 1 1,1 1 6,-1 1 4,0 0-6,-2 2-7,2-1-9,-3 3-9,2-3-5,-2 3-8,0 0 6,0 0-10,0 0-5,-2 12-6,1-5 0,-3 3 5,2 2-11,-3 0-4,0 3-4,2-3 5,-1 0 1,1-2-1,0-2-1,-1 1-7,3-2 7,-2-4 2,1 1-4,1 1 1,-1-2-8,0 1 14,2-1 3,0-3 28,0 0 14,0 7 22,0-7-8,0 0-9,4-17-27,1 7 14,3-4-12,2-1-9,4-7-6,3 3-3,0 2 2,2 3-8,1-1 19,-4 3-22,1 7-4,-2-2 1,-1 5-7,3 4-7,-3-1 8,-1 5 2,2 2-1,-5 4-3,0 0 2,0 2-1,-3 4 2,-1-1-6,-2 0 5,-1 4 11,-3-4-19,-2 0 5,1 1 5,-3-2-52,1 2-48,0-6-41,-1-1-49,-1-2-48,1-4-52,2 0-299,-1-3-629,0-1 279</inkml:trace>
  <inkml:trace contextRef="#ctx0" brushRef="#br0" timeOffset="18285.0157">8208 12408 59,'0'0'124,"0"0"-6,0 0-16,4 4-13,-2-2-4,-2-2-9,3 3-6,1 2-5,-3-1 8,2-4 0,-3 0 7,3 5 12,-3-5 6,4 1 10,-4-1 0,3 2 16,-3-2 3,0 0 1,4 4 2,-4-4-8,0 0 4,0 0-5,0 0 2,0 0-15,6-6-4,-6 6-12,4-3 4,-4 0-11,0 3-4,0 0-5,3-4-2,0 1-3,-3 3-3,0 0-14,2-3-1,-2 3-2,0 0 3,0 0-12,0 0-7,0 0-5,0 0-5,0 0-1,0 0-5,0 0-4,0 0 0,0 0 0,0 0 5,0 0-9,0 0-5,0 0 8,0 0-8,0 0 4,0-5-3,0 5 6,0 0-4,0 0-5,0 0 5,0 0-3,0 0-8,0 0 2,0 0 7,0 0 0,0 0-1,0 0 8,0 0-8,0-3 0,0 3 5,0 0 1,0 0-8,0 0 11,0 0 8,0 0 12,0 0-8,0 0-3,-2-5-2,2 5-2,-4-1-6,4 1-4,-6-2 1,6 2 1,-11 2-7,4 4 2,-3-2-6,-3 5 4,1 0-8,-1 2 8,1 3-5,1-2 0,6-2-5,-4 2 1,3 0-4,4-2 1,2 2-5,0 0 9,2 3-5,6-1 6,-1 1-5,0-1 4,2-2 0,3 4 3,-2-6-2,-3 1-4,3 1 1,-4-3 2,2-1 4,-3-1-7,0-2 2,-1 1 0,-1-2 8,0 0 1,-2-1 8,-1 2 0,-2 1-9,-2-2-2,-3 0 6,-7 6 1,1-9 3,-8 3-1,0-2 5,0-1-13,0 3-3,-2-7 5,4 2-1,-3-3 3,6 3-9,3-1-28,-1 1-33,0-2-14,5 3-37,1-5-30,2 3-32,2-1-36,1 1-49,3-1-44,3-5-157,1 2-500,3-2 222</inkml:trace>
  <inkml:trace contextRef="#ctx0" brushRef="#br0" timeOffset="19033.9707">8275 12453 106,'4'-4'214,"-4"4"-25,1-1-16,2-1-24,-3 2-20,0 0-9,0 0-7,10 5-14,-7-1-12,1-1-4,3 2-13,0 2 0,0-2-8,2 1-9,0 2-8,0-3 0,1 0-1,1 1 0,-1-3-7,0-2 27,-2 0 10,2-2 1,3-4 2,-2 2 1,0-1-1,3-4 4,-3-2 6,-1 1 0,2-3-4,-1 0 10,-4-3-1,-2 9 3,1-4-4,0 3 3,-3-4-5,-2 6-5,1-2-3,-2 2-7,0 0-9,-2 1-10,-1 1-3,-2 1 4,-8 5-17,-1 3 1,-7 4-12,-2 2-4,4 7-9,-3-1 6,4 3-7,3 0 0,2 2-1,2 0-14,4-7 5,4 0 7,1 1-13,2-5 1,2 1-1,1-1-3,1-3 3,3 4 3,1-6 0,5-1 2,1-2 5,3-2-7,3-2 1,2-3 0,4-4-4,-5-3 2,3-1 8,1-3-5,-7-4 5,4-1-2,-3 2 0,-2-3-2,-1-2 3,-2 3-2,-6 2 4,-1 0-3,-1 3 2,-3 4 5,-1 0-4,0 0 10,-2 3-6,0 0 3,-2 2-5,0 0-4,-1 3-2,-3 2-2,6 0-10,-11 8 8,4 0-7,1 2 3,1 3-2,1 1-4,2 2 1,1 2 2,1-1-5,0 4 6,1 4 2,1-7 2,2-1 1,-2 2-4,1 0-3,1-2 4,-1-5-2,3 2 0,-3-2 13,1-2-18,2 0 4,-2-3-6,3 0-11,0 0-20,1-2-15,1-2-21,1-3-9,4-3-9,1-4 0,5-2-10,1-4 2,0-4 10,0-3 4,-1-3 13,-2-4 5,-2-2 8,-2 1 11,1-3 5,-2 1 17,-3-2 19,-3 3 17,0 0 20,-1 3 20,-3 8 13,-2 2 6,0 1 7,1 6 10,-2-1 4,-2 3-18,0 4-9,2-2-1,0 5-12,0 0-11,-13 11-2,5 2 0,0 1-2,0 9-2,-3 3 0,6 3-8,1-4-2,1 4-11,-1 0 9,7 2-5,-3-5 1,0-6-2,5-1 4,-3 1-8,1-6 1,0-1-5,2 0 0,1-3-3,0-2 2,1 1-18,-2-3-29,4-2-17,-2-1-22,1-3-30,1 0-40,0-3-35,4-6-32,0-1-37,-2-2-166,0 0-460,-1 0 203</inkml:trace>
  <inkml:trace contextRef="#ctx0" brushRef="#br0" timeOffset="19184.076">8945 12476 96,'0'0'241,"-4"-1"-25,4 1-18,0 0-16,0 0-18,10-3-15,1 2-19,4-2-6,-1 2-11,8-4-16,0 3-5,-8 2-8,3 0-8,-3-2-15,-5-1-78,2 3-74,-1 0-90,-2 0-108,2 0-314,0 0 139</inkml:trace>
  <inkml:trace contextRef="#ctx0" brushRef="#br0" timeOffset="19588.3623">9587 12411 90,'0'-9'270,"0"4"-18,2 0-29,-2-2-25,1 2-21,2 2-19,1 1-18,-1 0-10,-3 2-17,13 5-9,-4 0-8,3 5-11,1 1-9,-4 1-9,0 2-2,-1-1-7,-3 4-7,0-2 3,-1 1-5,-2-3 1,-2-1-3,-2-1-3,2-1 4,-4 0 4,3-2-1,-3 1 8,1-6 16,1 4 10,-2-2 39,2-4 9,2-1 8,0 0-4,-6-1 7,6 1-2,-3-12-9,3 6-16,3-7 5,-2-2-28,4-4 1,8-6-28,0 2-6,1-4-13,6 3 3,-2 6-7,5-2-6,-3 3-8,0 5 5,2 1-8,-1 4-3,-6 2-16,-1 2 10,3 3-3,-3 3-2,0 1-13,-1 4 16,-2-1-6,-2 9 1,-1-1 2,-4-2-2,-1 3-6,1 1 11,-6 0 0,0 0-4,-4 0 2,-2 9-11,4-9-43,-6-2-66,2-1-57,1 2-64,1-9-70,0 4-73,1-5-256,3 3-677,2-4 299</inkml:trace>
  <inkml:trace contextRef="#ctx0" brushRef="#br0" timeOffset="19906.9957">10285 12482 2534,'10'-12'42,"-5"0"3,-4 2 31,2-1 39,-3 3 6,-1-5-16,-1 7 1,1-3-13,1 3-21,-5-1-14,2 5 4,-4-1-8,7 3-5,-15 9-4,3-3-8,-1 7-2,0-3-10,1 1 3,3 5 0,1 0-4,2-1 1,-2-1-14,4-2-4,-1 2 5,5-1-3,0-1-4,0-2-3,3 1 10,1-1-11,2-4 4,8 2-5,0-1 3,2-5 4,5-2-2,-1 0-5,-3-5 10,-1 1-6,4-6 4,-6 2 2,0-2 3,-2-3 18,-3 0 10,1 0 9,-3 4 6,-3-7-21,-1 4 21,-3-3-13,-3 3-4,-5-3-5,-2 2-8,-7-2 1,-4 4 11,-3 4-22,3 2-1,-4 5-13,1 3-4,0-1-46,4 5-35,5 0-38,2 3-47,-3-1-48,9-2-40,3 2-50,-2 0-230,9 0-579,0-1 256</inkml:trace>
  <inkml:trace contextRef="#ctx0" brushRef="#br0" timeOffset="20678.9444">10653 12472 237,'2'-18'323,"-1"5"-14,2-3-24,-3 3-23,0 3-17,-3 0-20,3 3-30,-2 2-18,-1 1-10,-5 1-25,-3 1-16,-3 7-9,-7-1-10,0 8-17,-3-2-10,2 2-5,-1 4-14,3 0-4,1 1-5,3 0-10,6-3-8,0 0 1,3 0-8,5-4-4,-2 2 7,4-2-11,2 1-7,1 0 2,3-3 3,-1 4-17,2-4 16,3-2-5,1 1 2,0-3 1,2-3 4,-3 2 19,4-6 2,-1-1 21,1-4-3,3-4 6,-5 0-7,6-8 3,-5-1 7,2-3 5,-3-1-7,1-4 5,-4-7-8,-2 3 0,0 1-1,0 0-4,-4-2 10,-1 4-4,1 4 9,-3 0 8,0 6 4,-3 9 6,2 0-5,1 5-10,0-4-1,-1 5-23,1 1-7,0 4-6,-3-4-4,3 4-4,-7 13 0,2-2-8,-4 10 2,0 5-1,2 3 1,-3 3-3,3-1-2,2 0-9,2-1 4,0 6-4,1-9-4,4 7-1,-1-9-9,4 3-44,-1-2-61,1-9-46,1 0-36,1 0-30,2-5-30,-2-2-26,2-4 0,4-1-28,1-2 9,-1-3 18,1-4 28,0-1 22,0-3 19,4-5 16,1 0 27,-2-4 18,1-3 34,-11 6 39,6 1 40,-5-1 21,2 0 44,-3 6 25,-4-1 25,1 2 15,0 2 10,-1-1-2,1 4-10,-2-2-14,0 0-9,1-1-12,-3 5-2,3-1-5,0-1-2,3 2-7,2 2-2,1-2-2,0 0-3,1 1 11,2-1 28,-3 4 17,3-8 14,0 3-1,-2-1 5,1-1 17,1-1 10,-2-2-6,-2 2 21,2-3 7,-2-1-1,-1 1-5,-1-3 2,0 0-17,-5 3-10,1-2-15,-2 2-8,0 1-9,-2-1-11,-4 0-9,-2 5-10,-6-1-5,-1 3-10,-7 3-2,1 3-5,-4 5-14,5 3 1,-5 1-4,4 5-12,7 2 5,1-1-2,2 3-4,4-8-3,2 1-2,2 2-7,3-1 0,3-1 0,0 0 3,4 0-5,0-4 2,3 3 0,1-7 1,2 1-8,-1 0 11,1-6 0,1 1-1,1-2-3,-1-1 3,0-4 0,1-1-19,-4-2-44,5-2-56,-2-3-24,-1 0-29,-1 0-47,0-3-66,-4 3-48,0-5-31,1 3-298,-2 0-711,-1-4 314</inkml:trace>
  <inkml:trace contextRef="#ctx0" brushRef="#br0" timeOffset="23139.722">8814 7495 44,'0'0'153,"-8"0"6,8 0-3,-6 0-12,6 0-1,-6 0-5,6 0-11,0 0-1,0 0-10,0 0-13,0 0-9,-2 1-7,2-1-5,0 0-9,0 0-11,0 0-3,0 0 29,11 3 26,-3-3-2,5 1 2,3-1-19,0 0 2,7 0 3,1-1-9,1-1-7,5 2-4,-1 0-3,11-2-8,0-1-2,3 1-6,-5 2-6,4-4-5,-1 4 1,0 0 0,-2-1-3,2 1 6,0 0-9,0 0 1,1 0-6,-4-1-1,3 1-1,-11-1 1,9-1-5,2 0-4,-3 1 2,1-3 2,1 3-3,-14 2 22,15-4-20,-14 0 6,4 0 1,-1 1-3,-2-3 6,3 5-8,8 0-3,-1-5 3,-11 2 14,11 2-12,-8-2-7,-1 1 3,-2 0-5,4-3-8,-4 3 2,2-1 6,0 0-11,0 3 0,-1-2 6,0-2 1,2 3-7,0-1-8,-1-1 13,-1 1-2,-1 0 0,2 1-3,-2 1 1,2-4 2,-1 3-5,0 0-2,0-2 6,0 3 1,0-1-5,2-1 6,-2 1 3,-1 1-7,0 0 3,1-1-8,-1-1 4,-1 0 3,1 2-3,1-1 3,1-1-13,-3 2 13,-2 0-3,2 0-4,0-1 3,-1 2 4,0-2-6,0 1-2,3-1-9,-5 5 12,2-3 0,0 0-2,1 0-9,-1 1 2,-1-2 0,2 2 3,-3-3-2,4 5-1,-3-1-1,1-3-1,-1 0 5,2 0-10,-2 0 11,2 0-7,-1 1 5,-2-1 1,2 1-4,-2 2 2,0-3-3,1 0 3,1 0-2,-1 1 4,1-2 1,-2 1-1,-1-3-2,1 3 1,-2 0 0,3 0-1,-3 0-2,0 3 6,2-6-5,-1 6 3,-1-3-14,2 1 16,1-1-6,0 0 4,0 0-3,-2 0 2,3 0-4,0 0-1,-2 0 5,0 0 5,-2 0-11,0 0 7,0 0-10,-5 0 7,0 1-4,-1-2 7,1 1-8,0 0 8,1 1-6,-2-2 4,0 1-6,0 1 8,0-1-5,1 0 0,1 2 2,0-2 0,4 0-4,5 0 6,-1 2-2,-3-2-1,1 0 0,0 3-3,1-3 4,-3 2-1,1-4 1,-8 2 4,3 2-2,0-2 2,0 0 1,-3-2 9,2 2-4,-1 0 14,1 0-10,-1 0 12,1 0 1,3 0 2,-2 0 0,4 0-1,0 0-5,2 0 0,-2 0-6,0-3 3,-5 6-4,6-6 0,-6 3-2,4 0-2,-5 0-4,-4 0 2,3-2 4,-2 2-2,-4 0 7,1 0 8,0-3 5,-3 3 5,1 0 2,-3 0-2,3 0-1,-2 0-8,1 0-5,-3-1 6,4 1-7,2-3-2,-2 6-3,0-6 0,-1 3-4,-1 3 1,2-6-4,-1 2 1,-2 1-1,-4 0-2,7 0 1,-7 0-1,7 0 5,-4 1-3,-3-1 3,6-1-1,-6 1 6,0 0-6,5-1 0,-5 1 11,0 0-8,0 0-2,6 0-1,-6 0 3,0 0-5,0 0-1,1-3 3,-1 3 1,0 0 6,0 0 4,0 0-6,0 0 2,0 0-3,0 0 1,0 0-1,0 0 4,0 0-5,0 0 2,0 0-3,0 0-3,0 0-5,0 0 10,0 0-6,0 0 0,0 0 1,0 0-6,0 0 2,0 0-3,0 0 1,7 0-1,-7 0-3,0 0 4,0 0-6,0 0-25,0 0-52,0 0-53,0 0-64,0 0-66,0 0-104,0 0-115,-10-9-472,4 6-1023,-9-2 452</inkml:trace>
  <inkml:trace contextRef="#ctx0" brushRef="#br0" timeOffset="24548.4156">7265 14262 80,'1'3'198,"-1"-3"-4,6 2-5,-1-1 3,-2 0-1,-3-1 2,7-1-3,-7 1-9,7-5 2,-2 2-6,-1 0-12,3-3-6,-3-2 3,2 0-32,-2-3-4,0 1-15,0-4-9,-2-1-7,-1-2-6,1 0-3,-4 6-10,1-6-13,-5 2 4,0 1-10,-1 3-14,-1-1-2,-5 3 0,2 3-10,-6 2-4,0 3 4,-5 7-10,1 1-4,-1 1 2,4 3 3,1-1-11,6 2-3,-2 3-1,3-2-9,3 0 10,3-2-11,1 2 0,3 0 0,0-5 1,3 3 2,3-4 0,1 1 2,1-3 4,5-1-7,1 3 1,0-7 10,-2 1-6,3-5 2,-1 3-2,-1-5 1,-1 0 8,-3-2 15,2 6 13,-1-10 10,-2 5 11,-1-1-15,3 1 24,-4 0 8,0 0 0,-1 4 3,1-4 2,-2 3-1,-1 1-7,1 1-4,-1-1-16,-3 3-9,3 0-10,-3 0-1,0 0 4,5 5-11,-5 3 8,2 3-10,-2 1-1,0 4-5,0 4-1,-2 5-5,-3 2 11,2-1-19,-1 3 8,-2-3-1,0 3 2,-1-7-12,3 4 11,-2-3-7,-2 1 1,2-7-4,1 1 3,-1-1-10,0 8 7,2-13-8,0 0-25,3-6-37,-1 1-47,1-1-37,-1-2-25,0 1-50,0 2-60,4-5-66,-2-2-285,0 0-687,0 0 304</inkml:trace>
  <inkml:trace contextRef="#ctx0" brushRef="#br0" timeOffset="25636.1803">7552 14254 59,'0'0'103,"0"0"12,0 0-12,1-3 4,-1 3 10,0 0 5,0 0 3,3-4 6,-3 4 2,0 0 15,0 0 10,7 0 10,-7 0 7,3-3-2,0-1-3,-2 3-2,2-4-7,1 0-7,-1-2-4,1-1-13,-1-4-2,1-1-2,-1 3-17,0-1-9,-1-1-2,0 0-3,-2 1 0,-2-2-24,2 4 6,-2 0-9,-1-2-8,-1 1 4,-2 3-16,1 2-14,-4-2 1,1 7-7,-3 2 4,-2 0 0,-1 1-10,-7 5-17,7 0 5,1 3-6,-1 0 6,1 0-6,1 0 0,0 1-7,5 1 2,2-4 2,0 2-7,1 4 1,4-3-9,0-4 2,0 4 11,4-4-12,-1 2-1,1-1 4,2-2 2,1 1 2,3-1-8,-2-2 3,1-2 6,2 3 1,-4-1 1,2-4 5,-1-1-1,-2 0-4,2-3 4,1 0 4,0 1-6,0-5 3,2 1 3,-5-2 9,2 0-21,-2 1 6,1 1 16,-3 2 8,3-3 7,0 1 9,-4 0 7,1 1 30,-1 0 4,-1 0-4,0 3 15,0-3 9,-1 3-2,-1 2 0,4-5-2,-4 5-3,2-1-4,-2 1-4,1-4 3,-1 4-16,0 0-3,1-3-5,-1 3 1,0 0-3,2-4 2,-2 4-7,0 0 0,0 0 4,4-2-18,-4 2-5,0 0-4,0 0-6,2-4-3,-2 4-5,0 0-1,0 0-8,0 0 4,0 0-2,0 0-2,0 0-3,0 0 4,0 0-12,0 0 3,0 0 8,0 0-13,0 0-7,0 0 8,0 0-2,0 0-7,0 0 8,0 0 10,-3 13-12,3-13-2,-3 5-6,3-1 7,0 4 0,-2-2 1,1 4 0,1 3-6,-3 2 7,-2 11-2,1-2 0,-5 2 0,2 4-1,1-4-1,-1 3 4,3-1-2,-4 2 0,1 2-1,1-8 3,-1 5-4,-2-2 8,4-3-6,-1 0 0,5-7 7,-5 0-12,2-2 2,-3-2 0,3-5 0,2 1-7,1-3 10,1 0-4,-3-1 6,3 1-5,0-2 6,0-1-7,-1 1 0,1-4-1,0 4 10,0-4-6,0 0 4,0 0-3,0 4-6,0-4 9,1 3 1,-1-3 2,0 0-2,0 0 1,0 0-5,4 2 2,-4-2-4,0 0 5,2 3-1,-2-3-3,0 0 1,0 0 1,0 0-4,0 0 2,0 0 2,0 0-3,0 0-2,0 0 1,0 0 3,0 0-8,0 0 4,0 0 1,0 0 0,0 0 3,0 0 18,0 0-23,-7 2 0,7-2-3,0 0 4,0 0 7,0 0-8,0 0 2,0 0-3,0 0 4,0 0-3,0 0-1,0 0 2,0 0 7,-3 4-10,3-4 5,0 0-7,0 0 9,0 0-3,0 0-3,0 3 2,0-3 0,0 0 5,0 0-3,0 0 0,0 0-4,0 0 1,0 0 4,0 0-1,0 0-1,0 0-1,0 0 8,0 0-10,0 0 3,0 0 8,0 0-9,0 0 4,0 0-6,0 0 4,0 0 11,0 0-14,0 0 5,0 0-4,0 0-16,0 0-43,0 0-32,0 0-51,0 0-62,0 0-45,4-11-57,-4 11-67,0-9-59,3 2-72,-3 2-261,3-5-830,1 2 367</inkml:trace>
  <inkml:trace contextRef="#ctx0" brushRef="#br0" timeOffset="30475.6066">6696 16113 92,'1'-6'191,"-1"3"-3,2-3-3,2-2-7,-4-4-2,3 4-5,-2-4-7,1-1 3,-1 2-6,-1-1-7,0 1-4,0-2-9,0-4-10,-1 7-4,-1 4 2,2 1-9,0-1-3,-3 0 4,2 2-22,-3 1-16,4 3-8,-9 7-10,2-1-6,-7 6-1,-1 5-16,0 11-2,-2-8-8,3 7-1,2-1-4,2 1-5,2-9-2,0 7-6,5-4 3,-1 4-7,3-7 3,2 1-5,2-8-10,3 3 32,5 0 1,0-4 2,2-2-5,2-4 12,1-2-12,5 3-2,-1-12-14,2-1 28,-1 1 10,-4-7 2,0-1 11,-1-5-14,-2 1 12,0-1-2,-2-4 6,-3 1-1,1-5-21,-6 1 15,-1 9-4,-3-2-6,0 1 0,-3 2-5,1 0-3,-3 1 0,-2 4-8,3 1-8,-5 3 0,-2 1-4,1 3-3,-4-2-17,0 8 8,1 2 6,-1 2-12,-1 4-40,-4 4-44,2 2-42,1 1-45,0 3-54,3 4-60,5-7-49,-2 12-264,0-6-645,5-7 286</inkml:trace>
  <inkml:trace contextRef="#ctx0" brushRef="#br0" timeOffset="31102.0518">6665 16361 191,'0'0'262,"0"0"-27,4 2-22,-4-2-21,3 5-12,-2 2 0,3 3-7,3 14 22,-4-5-6,1 6 6,1 4-14,-4 1 11,1 14-11,-2-14 5,-1 0-20,1 3 0,-2-2-3,2 3-5,-3-3 8,0 5-8,0-2-12,0-2-5,0-3-15,-1 1-16,3-2-6,-2 1-15,0-10-10,2-2 2,1 0-22,-3-7 0,3 0-4,0-3 0,0-2-16,0 0 6,0 0-3,0-5-4,0 4-7,0-4 4,0 8-2,0-8-4,0 0 0,0 0-4,0 0-5,0 0-2,0-15 3,0 10-4,-1-2-2,1 2-5,-3 3 6,3-4 2,-3 0-8,-2 6-5,0-3-3,-3 1-3,-2 2 9,-6 7-7,-5 6-3,-3-2 5,0 8-5,-9 3-10,-1 3 12,11-4-4,-1-3-3,0 1 8,3 2-9,-1-1 11,5-4-8,4-6-4,3 5 11,0-3-7,6-6 0,-1-2-3,0 1-6,2-3 7,1 3 4,0-4-10,2-1 1,0 0 8,0 0-2,17-7-6,-3-3 0,2-6 9,5 3 1,-2-5 0,3-4 5,-3 0-12,1 0 13,0 1-3,-2-2-5,-1-3 2,1 8 6,-2 1-10,-3 6 7,-2-4 1,0 6-1,0-3 4,-5 7-4,1 0 4,1 1 5,0 0-6,0 5-5,0 1 11,1 0-7,1 4 8,3 6-7,5 5 2,0 0-5,-1 7 3,-2-2 3,2 7 1,0-3-1,2 1-1,-3-1 0,1 1 10,-4-2-11,-2-11-1,-1 8-4,-1-5 12,-2-3-7,-2-4-1,-1-2-5,-2 1 2,-1-2 3,1-1 0,1-2-27,-2-1-51,-1-3-67,0 0-71,-7 1-63,7-1-59,-9-16-65,2 10-280,-2-10-735,-3-6 324</inkml:trace>
  <inkml:trace contextRef="#ctx0" brushRef="#br0" timeOffset="31647.4365">6709 16530 161,'-10'5'202,"1"3"-17,-4 0-18,1 0-11,-8 6-11,0 3-2,-1 8 2,1-11 9,-2 5 2,-1 0 1,1 1-1,-1 0 8,2-3-1,4 0 3,-1-2 4,5-4 0,3 3 18,3-8-34,-2-2-2,4 5-34,1-8 5,1 1-23,3 0 13,0-2-26,-4 3-9,4-3-12,0 0-5,0 0 5,14-7 13,-4 2-9,4-5-6,4-6 10,2-2-18,1 0 15,-4-3-19,3-2 13,-2 3 0,-2 0 0,-1-1 2,-3 8 4,4-4 9,-4 4-4,-4 5 10,3-4 5,-3-3 6,-2 4 0,0 5-3,-2-2 0,3 2-1,-4 2-6,1 0-12,-1 3-7,0-4-2,0 3-13,-3 2-2,5 0 0,-5 0-7,12 8-1,-3 2-6,4 1 5,5 10-6,2-2-4,0 2-2,1 5 7,0-1-6,10 12-6,-3-5 4,-7-12-7,1 2 15,0-4-24,-1 3 0,-4-3-5,-3-6-1,-5-3 11,1-1-7,-2-1 0,-5-4 1,4 0 0,-3 5 1,2-5-1,-3-1-7,-1-1 12,0 2-9,-2-3 9,0 0 0,4 0-2,-4 0-11,3 2 6,-3 7-3,0-9-1,0 0-9,0 0-45,0 0-42,0 0-36,0 0-48,0 0-70,0 0-62,0 0-57,0 0-69,-6-19-49,3 15-276,-1 3-819,1-6 363</inkml:trace>
  <inkml:trace contextRef="#ctx0" brushRef="#br0" timeOffset="33751.4736">9966 13655 50,'-4'-12'264,"0"1"4,1 2-3,-1 3-15,2-2-9,1 3-4,0-2-7,-1 3-1,1 1-8,1 0 7,-2-1-20,2 4-1,0-4-19,0 4-14,0 0-22,-4-4-14,4 4-11,0 0-20,0 0-9,-4-3 5,4 3-29,0 0-14,0 0-7,0 0 7,0 0-10,-4 8-2,4-3-4,0 3-7,2 3-5,3 6 2,0 1 7,4 8-18,1 8 3,4 6-6,3 2-1,0 2-1,2 4-1,2 2 0,3-4 1,2-2-8,-4 7 7,2-7-7,0 4 10,-1-4-14,-1-3 3,1-2 4,-5-10-4,-3 0-1,2-3 3,-3 0-3,-1-1 14,1-3-10,-4 0-9,-1-5 17,-2-3-9,-2-4-8,-1-1 4,1 1 3,-1-3-2,-3 0 2,2-4 4,-1 2 4,-1-1 11,2 1 0,-2-2 4,-1-1-7,0-2 1,3 3 7,-3-3-11,1 4-1,-1-4-2,0 0 2,0 0-4,0 0-22,0 0-69,0 0-45,-5-12-47,-1 7-44,-4-1-44,0 1-24,-3-4-29,-5-4-21,-1 5-12,-2-3-186,1 1-568,-1 1 251</inkml:trace>
  <inkml:trace contextRef="#ctx0" brushRef="#br0" timeOffset="34096.8612">10124 14430 694,'-14'-5'30,"1"0"-2,3 3 28,2-3 16,1 0 30,0 4 18,1-2 9,3 0 3,0 2-10,3 1-9,-6-3-6,6 3-8,0 0-3,0 0-3,0 0 14,0 0 6,0 0 4,18 1-5,-10 3-2,6 2 1,0 0-3,6 5-6,-6-3-9,5 10-7,2-5-9,-3 3-5,2 1-3,-2-2-5,-1 5-6,0-7-5,-4-1-7,1-1-1,-2 1-4,0-3-3,-1 1-12,-3-2-7,2 1 13,-3-4-9,-3-3 1,1 0-6,-1 1 9,-1-1-14,-3-2-6,8-6-24,-6 1-17,3-10-18,2 0-11,-4-4-6,5-6-1,0-2-4,0 0 8,0 0 5,2 0 18,-1 1-5,-1 3 7,-2 7 5,-3 0 3,0 5 7,2 4 10,-1-1 2,-2 3-2,-1 0 5,2 5-2,-3 0 2,0 0 7,0 14 6,-4-5 2,0 10 5,-4 1 5,1 6 6,-3 0-3,-2-2 3,1 6-1,1-6-3,-3 0 5,3-3-3,3-6-5,0 9-2,-1-11-28,1-3-65,0 0-98,-2-5-303,2-1-521,0 0 231</inkml:trace>
  <inkml:trace contextRef="#ctx0" brushRef="#br0" timeOffset="34883.8747">10242 13135 129,'0'0'137,"2"3"-1,-2-3-1,0 0-7,3 1 1,-3-1 5,0 0 2,0 0 10,0 0 6,0 0 1,0 0 7,4 1 6,-4-1-3,0 0 1,4-6-20,-4 2-3,0 4-13,1-9-12,-1 4-5,2-1-5,-2-3-8,0 0 1,0 1-27,0 3 4,0-2-10,-2 1-3,1 1-8,-3-2 1,0 2-14,-1 2 0,0 0-7,-2-4-1,-2 4-9,-1 2 0,-2 0-5,2 4 1,-3 4-8,0-2 0,2 4-1,-3 2-1,4 1 1,0-3-10,1 5 1,4-5-4,-3 6 1,4-1 10,-1-3-11,3 3 1,0-2-2,2 3 0,2-1-3,0-2 5,-1 1 0,4-2 1,1-1-4,-1 0 1,4 1 1,2 2-1,-3-1 6,4-3-7,2 1 2,-2 2 3,3-2-3,3 1 2,-5 1-3,-1-1 2,4 1 4,-5 3-3,0-6-6,1 1 3,-5 0 6,-2 0 2,0-1-6,0 1-1,-2 1-3,0-3 12,-3 4 0,-2-6 1,-2 5 3,-1-1-10,-7 0 8,-2-1 3,-4 3-5,-3-7 6,-3 5 0,0-7-5,1-5-6,-4 3 2,5-3 0,0-1 1,0-4-8,3-2 16,3 1-3,3-1-2,2-1 9,1 0-8,0-4 8,5 5-14,-2-1 2,2-1-2,2 0 0,3 4-1,0 2-6,-1-3-25,2 1-40,1 0-46,2 1-32,0 1-44,1 4-41,5-4-65,-2 1-197,3-2-532,1 4 235</inkml:trace>
  <inkml:trace contextRef="#ctx0" brushRef="#br0" timeOffset="35159.9692">10293 13066 154,'3'-13'252,"1"4"-21,-3 2-25,2-1-22,0 5-18,1 0-14,1 3-16,2 3-14,-2 4-14,2 9-6,-2 2-4,3 8-16,-3 7-6,-3-3-9,-2 1 0,3 3-7,-6-1-9,2-4-3,-2 0-6,0 0 0,2-2-5,-1 0-1,0-9-5,1-1 7,1-2-12,0-3-2,0-1-12,3-2 7,0 2 3,2-3-6,0-1 1,-1-2-3,5 2 0,-1-5-3,3 1 3,0-1 1,1-2-2,0-1-2,0 2-1,-3-5-29,1 2-45,-3-3-55,4-1-59,-5-3-230,-3 1-442,-1-1 196</inkml:trace>
  <inkml:trace contextRef="#ctx0" brushRef="#br0" timeOffset="35328.0462">10301 13285 6,'-1'-2'256,"1"2"-19,0 0-25,7-5-20,2 3-20,6-1-14,6 3-20,3-2-15,0 2-4,3 0-14,-2 0-10,-2 1-10,1 0-9,-3 1-2,-9-2-25,0 1-63,-1 0-53,-4 0-58,0-1-191,-3 0-341,-4 0 151</inkml:trace>
  <inkml:trace contextRef="#ctx0" brushRef="#br0" timeOffset="36401.2688">10777 13343 146,'3'-4'188,"0"-2"-9,0 2-5,0-1-5,0 0-4,-1-2-7,-2 2-3,5-5-8,-5 3-9,1-3-11,-1 1-9,-1-1-7,1 0-7,-5-2-5,3 2-9,-4-1-6,3 1 0,-3 5-10,1-2-3,-4-2-9,1 3-7,-1 4-3,0 2-8,-3 2-9,0 3 2,-7 7-9,3 3 1,4-1-5,-5 4-10,5 3 4,0 0-3,5 1-5,-2 0 1,3-4 3,3 1-9,0 0-1,1-1-7,3-2 6,1 3 0,0-3-1,1-5-4,1-1 6,2 1 0,-1-3 1,1 1 1,1 1 0,-3-5 1,1-2 0,0-1 2,1 5 24,-2-5 21,2-2 18,-4 0 6,-2 0 4,10-1-17,-4-7 8,1 1-6,-1-3-3,2-4-5,-1-1 3,-1-3-5,0 0-1,3-4-15,-3 5 11,1-3 2,-2 2 1,1 1 11,-4 1-3,0 6 12,3-1-5,-4 5 5,0-2-4,-1 4 2,1-1-17,1 3-11,-2-2-14,0 4-1,0 0-4,0 0-4,0 0-1,0 0-24,2 17 24,-4-5 0,2 4-6,2 0-3,-2 1 6,0 2-10,0 0 4,1 0-7,1 0-1,-1-2 1,2 0 7,-1-2-2,1 4-3,0-9-2,0 0-2,1 2 0,0-2-1,1-3 4,0 2 0,1-6-8,0 2 10,2 0-5,0-2 3,5-2 1,3-5 0,-2-1-2,7-4-2,-1-2 5,1-6-3,-2 0 0,3-2 3,-6-2 0,1 3-3,-1-1 6,-6 4-3,-2 2 12,1-3-7,-2-2-11,-5 3-1,3 2 6,-4 3-2,-1-1-1,-1-2-3,-1 3 1,-2-1-3,3 1-1,-4 5-1,4-2 4,-2 5-4,0-5 0,0 6-7,3 1 3,0 0 6,-4 5-10,4 2-7,2 2 2,-1 2-4,3 1 7,-1 4 9,3 1 0,-1 0-5,3 1-1,-2-2-2,-1 3 10,0-1-6,0 1-3,0-4 10,-2 2-3,1 2-1,-1-1 0,0-1 0,0-4 2,0-4 7,-2 4-10,4-2 4,-2-3-2,2-3 0,-2 0-1,-1 0 4,3-1-3,-1-1 4,2-3-5,0-2 19,4-3-11,0-4 0,0-1-19,4-5 22,2-3-3,-1-4-1,-1 1 5,2-5-6,-4 0-3,4-2 6,-4 2 1,1-3 2,-2 3-1,1-1-4,-4 3-3,2 1 2,-3 1 7,-3 4 0,2-2 17,-3 4 23,-1 7 17,0 0-6,-2 3 0,1-1-5,-1 3-6,2 2-5,-2-3-9,0 5-7,-2-7-12,2 7 8,0 0-5,0 0 0,-7 17-3,3-2 1,-1 2-3,-1 12-3,0 0-8,1 0 6,-2 0 1,2 2-2,1-2-1,0 3 6,1-3-8,2-1 0,1-5-1,0-2 0,0-5 2,1 2-8,2-2 1,-1 0-12,3-7 12,-4 3 0,5-3 1,-2-1-1,3 0-5,-4-1 3,4-2 5,0-3-6,3 1 4,0-3-27,-4 0-39,5-5-31,-6 2-30,6-1-20,-3-1-22,2-1-24,-3 0-33,2-2-19,-1-1-25,1 1-32,-3-1-33,1 0-231,-3-2-614,1-1 273</inkml:trace>
  <inkml:trace contextRef="#ctx0" brushRef="#br0" timeOffset="36683.0499">11390 13394 8,'-4'-3'248,"4"3"-31,0 0-9,0 0 19,0 0 2,28-4-5,-8 1-14,4 1-4,1-1-5,1-4-3,-2 3-9,1 1-9,0-2-10,-4 3-11,0-1-5,-4 2-1,-3 0-2,-1-3-9,-3 1-4,0 1-11,-2 1 3,-3 1-21,0 0-14,-2-2-7,3 2-19,-6 0 7,6-1-14,-6 1-7,0 0 7,6 1-11,-6-1-6,0 0-10,0 0 0,5-2-2,-5 2-4,0 0-8,0 0-17,0 0 0,0 0-59,0 0-29,0 0-42,-7 7-41,-2-4-66,5-1-80,-6 0-315,-4 2-679,0-1 300</inkml:trace>
  <inkml:trace contextRef="#ctx0" brushRef="#br0" timeOffset="37739.9445">8327 13896 141,'0'-4'179,"0"4"-18,0 0-17,0 0-10,0 0-20,-6 15-10,-2 0 0,-2 1-20,-5 4-6,-3 4-10,0 1-3,-4 1-7,-5 5 3,6-5-6,-10 3 0,8-8-6,3 2 3,1 1 4,-1-4 1,0 2 2,3-7-10,2 2-7,4-3-6,1-2 0,1-2-4,2 0-5,2-4 2,-1 1-3,3-3-7,0 1-3,3-4-5,-4 4-2,4-5 2,-3 3-6,3-3-29,0 0-50,0 0-48,0 0-57,19-10-126,-8 0-330,7-4 146</inkml:trace>
  <inkml:trace contextRef="#ctx0" brushRef="#br0" timeOffset="38048.6209">8638 13837 76,'3'-3'249,"0"1"-27,-3 2-26,4-2-16,-4 2-19,0 0-10,0 9-18,-4 3-11,-3 3-10,-3 6-11,-3 3-10,-3 6-10,-7 4-5,-1 4-7,0 3-5,-3-4-5,2 0-1,-1-2-1,-2 3 7,3-3-4,1 2 0,-4-3 1,9-11-5,-2 1 0,3 1-12,1-1 0,0-4-8,3-1 3,4-4-10,-1-2 0,5-3-2,-2 3 1,1-4-6,3-2-5,-1-2 1,1 2-3,1-2-4,-1-5-2,3 6 1,1-6-1,0 0-4,0 0-3,0 0-30,0 0-42,12-13-49,-2 3-41,4-2-47,2-6-198,2-2-437,0 1 193</inkml:trace>
  <inkml:trace contextRef="#ctx0" brushRef="#br0" timeOffset="38322.9862">8830 13962 311,'4'-4'288,"-1"1"-33,0 1-30,-1 1-15,-2 1-28,0 0-20,0 0-10,0 8-20,-5 3-5,-4 5-12,-5 10-13,0 0-10,-11 10-7,-1 0-6,-2 0-5,-2 4-5,2-5-6,0-3-6,0 1-2,8-11 7,-1-1-10,3 1 6,0-2-10,0-1-3,6-6-8,1 0 2,1-1 9,0-1-26,3-1 5,3-3-13,-2-2 2,3-1 3,2 3-8,-2-4 0,0 1-5,3-1-11,0-3-35,0 0-41,0 0-55,0 0-52,10-17-50,0 5-206,7-8-481,-2 0 213</inkml:trace>
  <inkml:trace contextRef="#ctx0" brushRef="#br0" timeOffset="38603.8461">9019 13939 1,'5'-6'260,"-4"2"-17,2-1-27,-1 2-21,0 1-23,-2 2-21,0 0-11,2 10-9,-6 2-13,-2 5-10,-7 8-1,-1 3-12,-6 12-2,-3-2-10,1-2-3,3-7-5,-1 0-1,-5 6-7,6-10-3,0 0 4,1-2-8,2 0-2,-1-2-7,1 2-2,2-5-2,3-4-4,1-1-9,1 1 1,1-1-3,1-3-4,2-3-5,-3 3-4,6-4 2,0-3-5,-1 2-9,1 0-31,0-2-29,1-2-34,1-1-34,0 0-32,12-4-44,-2-3-39,3-3-130,7-7-396,-2-2 176</inkml:trace>
  <inkml:trace contextRef="#ctx0" brushRef="#br0" timeOffset="38842.4402">9169 13972 264,'4'-10'285,"0"6"-9,-1-1-20,0 0-21,-1 1-21,0 1-27,1 2-18,-3 1-18,0 0-16,0 0-15,0 0-13,-2 12-6,-3-2-9,-2 5-9,-6 12 0,-2 3-19,-9 12-3,0-1-10,0-1-1,-3-2 4,2-2-12,2 2-6,4-15-4,0-1-1,1 2-3,1-3-3,3 3 7,0-5-15,0-1-1,4-4-2,0-1 0,2-3 0,2-1-1,2-2-21,1-2-54,-1 0-37,3-1-32,-1-3-39,2-1-60,0 0-212,7-10-480,0 1 213</inkml:trace>
  <inkml:trace contextRef="#ctx0" brushRef="#br0" timeOffset="39174.369">9311 13929 83,'2'-3'225,"1"3"-27,-3 0-17,3-3-23,-3 3-6,0 0-20,-3 18-15,-4-2-11,1 5-6,-6 5 0,3 3-7,-7 0-2,1 0-1,-4 12 9,-2-3-1,-2 1 2,7-10-5,-2 0 2,1-5-6,1 5-3,1-4-9,-1 1-6,2-2 1,1-4-12,2 1-3,1-6-15,3 0 2,0-5-7,4 1 1,-2-5-7,3 1-1,-2-2 0,3-2-5,-3 1 4,3 1 5,-1-1 8,2-4 11,0 5 10,0-5 1,-2 3 4,2-3 5,0 4 3,0-4-19,0 0-1,0 0-17,0 0-4,0 0 8,0 0-10,0 0 11,0 0-22,0 0-3,9-7-77,-4 3-76,-2-1-91,3 0-103,1-3-222,-2-1-593,1-2 263</inkml:trace>
  <inkml:trace contextRef="#ctx0" brushRef="#br0" timeOffset="40372.0289">9379 16225 303,'0'0'282,"0"0"-21,0 0-23,0 0-20,0 0-7,11-8-11,-1 3-12,0-1-7,1-4-14,6-3-11,-4 0-10,4-3-6,0 0-4,-2-3-4,-1 0-3,-4 4 3,1 0-8,-3 1-2,-3-1 2,-2 3-8,-2-5 0,1 5-10,-5-5-3,1 3 2,-3 4-24,-2-7-11,0 7-14,-2 1 3,-6 2-27,1 3 13,1 1 0,2 2-2,-5 2-15,5 4-6,-3 1 0,5 0 4,-5 6-9,6 4-12,-3 6 7,6-7-7,1 4 1,0 5 1,5 1-10,2 0 6,1 3 4,3 1-10,3-1 14,0-1-10,1 2 4,-2 0 2,2 0-5,-1 4 2,0-4 4,0-2 5,-2 0-7,-2-2-3,-3 6 18,0-7 12,-3-4 3,0-1 2,-2-3-2,-7 2 1,1-4 1,-3-2-7,-4-1-5,-5-5 1,-2 1-1,3-7 36,-2-7-13,-2-2-8,5 0 7,4-2 6,-2-8-24,6 4 12,3-5 0,0-6-10,5-3-5,2-1-10,8-2 1,0 3-2,5-1-1,2-1-1,4 4-6,10-3 5,-6 9-6,9-5-5,-6 7 1,0 8-7,10-10 2,-7 7-1,6-1 4,-8 6 2,-1 3-9,-5-2 5,-7 3-3,0 3 9,-4 2-10,0 2 2,-5-3-6,1 4-3,1 2 11,-4 1 0,-2 8 4,-1 2 8,0 10-6,0 0-1,-4 4-2,-2 0-1,2 3 1,-2 1-2,4-3-2,0 0-1,1-1 5,1-1 7,1 0-12,3-6-2,1-5-1,0 0 6,-1-4-3,2-3 4,1 2-1,0-7-4,0-1 16,0 1-6,1-7 3,1-3 8,4-2 10,0-3 12,-3 1 0,5-10-1,0-3-1,-3-3 6,-4 2-9,0-3-5,-3-1 2,-2-4-2,-2 0-3,-4 2-3,0 3 1,-4-3-2,-3-1-11,1 14 4,-1-7-5,-4 1-2,2 8-3,1 1-1,-4 4-1,2 4-11,0 2-12,-1-1-56,4 3-32,0 5-63,2-3-74,0 6-62,1-1-82,2 3-89,2-5-253,2 1-791,5 5 351</inkml:trace>
  <inkml:trace contextRef="#ctx0" brushRef="#br0" timeOffset="41087.3321">10047 16402 3016,'0'0'49,"0"0"-30,0 0 28,0 0 104,0 0-14,0 0-37,0 0-24,0 0-25,4-18-17,1 10-1,5 2 4,0-3-6,2-6 1,6-2 21,-1-1 3,-3 1 18,1-6 11,-4 4 1,2-1 26,-7 5 13,-2 4 12,0-7 11,0 5 3,-1 0-1,-1 3-6,-2 1-16,-2-1-9,-2 5-11,0 3-8,-5-5-16,-1 4-8,-1-1-18,-3 4 4,0 4-15,-1 6-1,2 0-3,0 2 0,-1 7-12,3 5-4,4-7-4,3 2 0,2 11-2,4-4-4,3-4-4,5 9-2,-1-4 1,5 4-3,0-2-1,1 1 1,-2-1-2,-1 0 1,3-2 0,-3 1-5,-3-4 5,-2 1-6,-3-9 4,0 1 3,-4-7 7,0 2-2,-4-2-1,-3-2-2,-3-4-7,-5 3 4,-9-5 4,3 1 1,-7-8-2,5-2 1,-4-5-4,3-3 1,5-4-3,2 2 5,1 0-5,3-5-2,6 4-1,2 0-3,2-1-6,3-5-1,3 4-11,7-5-29,2-5-30,7 9-32,3-1-3,5 6 1,7-7 12,4 2 4,-2 4 32,2 1-9,0 2 1,-9 7 7,0-2 8,2 3-7,-8 1 18,1 1-4,-9 3-3,-1-1 18,-5 2 1,-1 2 6,-1-2 8,-1 6-5,-2 3 23,-1 8 9,-2-1 15,-2 1 14,-2 9-8,-1 4 10,-1 1 5,0-1-4,1 1-1,-1 2-11,1-4 9,3-1-3,-1 1-8,4-12-1,-2 11 2,1-13-6,-1-3-2,4 5 7,-1-7-8,1 2 0,1-4 3,2-2-3,-3-1 24,2 0 17,2-4 25,0-4 18,0 0 9,4-6 0,-1 1 3,2-4-5,3-7 10,-4-3 4,1-1-25,-3-2 18,-2-4-9,-3 2-4,-1-2-8,-3 4-18,1-1 6,-4 0-15,-1-1-20,-2 8 8,0 4-5,-2-2-12,-5-3 2,0 6-12,-4 0-2,-1-6-10,-2 11-29,5 4-34,2 1-44,-5 3-60,4-1-59,3-2-63,3 4-71,-4 1-62,1-1-66,0 0-56,0 0-339,0-1-937,1 1 415</inkml:trace>
  <inkml:trace contextRef="#ctx0" brushRef="#br0" timeOffset="42083.9174">8152 14295 137,'0'0'231,"1"-5"-22,0 2-13,3 0-10,0-4-10,0 2-5,2 0 0,1-2-8,1 0-3,-1-3-3,0 3-4,2 0 0,-2-1-3,1-4-4,2 3-4,-3 1-16,-1 0 11,1-2-3,1 0-2,-3 2-9,0-4-23,1 1 3,-2-3-3,3-2-10,-4 4-10,0-3-5,-1 3-8,1-2-4,-1 1 6,-2 2-11,0 3-4,0-1-8,0 1-8,-4-3-1,2 5-3,-2 0-6,-1 1 0,0 1 3,1 1-3,-5 0-11,0 1 4,0 3-22,-1 2 9,-2 2-2,3 0 3,-1-1-4,2 1-2,1 1 0,-2 5-9,4-4 5,2 6-4,-4-1-12,4 5 14,3-1-3,3 1-2,1 0 0,3 2 9,0-2-4,4 4-5,2 0 7,3-4 0,-1 5-6,1-5 4,-1 0 0,2-1-11,1-4 13,-1 5 0,-4-6 2,-1-2 0,-2-2 5,-1 0-5,-1 3-3,-2-3 2,-1 0 2,0 1 5,-4-2 1,1 0 8,-2 2 13,-3 1-20,-4 1 5,-3-1-6,-3 1 2,-8 4 17,1-4-20,1-2-1,3-2 6,1-3-9,-1-1 5,3-2-1,4-2-8,0 0-6,-1-3 6,3 1 4,-1-2-2,5-2-3,-3-3 8,5-6-4,1 0-12,3-1 5,4-8-2,2 3 5,1-4-9,3 0 6,3 4 7,0-1-7,0 6 4,4-4 1,-2 3-7,-2 1 8,2 2-64,0 4-35,-1-3-39,-1 6-30,-2 4-26,0-3-31,0 3-26,-1 1-19,1 0-16,-5 3-200,1-2-523,-1 3 232</inkml:trace>
  <inkml:trace contextRef="#ctx0" brushRef="#br0" timeOffset="42382.7991">8542 14057 135,'0'0'58,"3"-1"36,-3 1 21,0 0 1,4-1-5,-4 1-3,0 0-20,0 0-1,3 7-19,-3-2-1,0 3-18,-3 8 15,0 3 14,2 0 4,-4 8 4,0 0-3,0-1-8,2 4-6,0-6 1,1-3-4,-2-4-5,6 2-5,-2-4 0,0 1-8,4-5-2,-1 1-4,0-2-3,1-3-4,-3-1-1,5-1 16,-1 1 48,4-4 18,-1-2 11,2 1 4,-1-4 10,2-3-2,2-1 21,2-2-16,-6-1 9,3-4 3,-3 2-7,1-4-11,-2 0-2,0 0-4,-3 0 1,-1 0-9,-1 0-9,-3 0-9,-2 3-10,-1 0-13,1 1-3,-3 0-11,-4-1-9,-3 4-4,0 0-7,-1 3-12,-1 5-8,-3 1-5,3 1-52,0-1-38,1 5-60,5-3-45,-1 1-37,2 2-37,2 2-43,3-4-42,2 1-297,2 0-677,2-1 300</inkml:trace>
  <inkml:trace contextRef="#ctx0" brushRef="#br0" timeOffset="42891.0192">8894 14262 203,'0'0'256,"5"1"-19,-5-1-16,0 0-17,5-5-10,-3 2-16,2 0-2,2-3-1,-1-1-5,2-2-8,2-2-1,2-1 2,-3-2-5,0 4 7,3-5 4,-4 1-11,0 0 9,1 1-10,-2 3 15,-2 0 0,-2-1-4,2 1-11,-3 0-1,2 1-18,-5 1-19,0 0-2,-2-1-23,-1 1 0,-2-1-8,-4 5-23,-2-1-2,-1 0-11,0 3-2,0 1 2,0 2-10,0 3-9,4 1-2,-3 1-12,9 0 0,-4 1-2,1 3-12,4 0 9,1 6-4,2 0-8,0 2 2,2 0 2,6 6 2,-1-5-2,3 4-7,3 2 7,-2-2-1,3 0 0,-2 2-3,0-3 3,1 2-1,-3 2 0,-3-9 3,-3-2-1,4 1-2,-5-5-2,1-1-1,-1-1 14,-3 1-9,0 0 7,-4-3 4,0 0-4,-2 1-11,-1-4 8,-1 3 3,-2-6-1,0-1 5,-5-1 3,6-2-9,-2-9 0,2 6-3,1-2-2,-2-2 1,1-7 8,8 0-11,-3-2-4,1 0 2,2-1 1,5 3-2,0-2 3,2 3 0,2-7 4,5 2-7,-3 8-4,2-1 0,7-1-1,-5 3-3,3-4 0,-3 11-27,1 0-71,1-2-53,-1 4-61,1 0-77,-1 1-74,-1 2-357,0 0-790,-2-2 349</inkml:trace>
  <inkml:trace contextRef="#ctx0" brushRef="#br0" timeOffset="43208.8448">9251 14120 2418,'0'-5'41,"0"-2"-23,-2 2 57,4 0 59,-2 1-23,0 0-19,0 4-26,-2-6-18,1 3-9,1 3-10,0 0 2,-4 15-5,3-6-3,-3 6 1,2 2-2,-3 8-4,0 0-2,-1-3-4,3 0 1,3 4-3,-2-8 1,0-1-2,4-1 0,-1-1 0,3 2-7,-2-6 3,0-4 0,4 3-1,-2-4 7,5-1 0,-2 0 51,1-3 15,1-2 20,2-1 18,1-5 8,1 1 5,2-3 10,-4-2 6,3-1 6,-2 0 7,2-7 8,-2 4-9,-5-1-4,0 0-2,-2-3-11,-2 3-4,0-3-20,0 1-12,-2 0-10,-2 4-7,-5 2-12,2-1-9,-3 6-9,-6-2-17,-1 1-42,-3 5-55,-2 2-68,-3 4-73,0 3-68,-1 3-62,1 0-69,2 5-383,-3 0-844,2 3 373</inkml:trace>
  <inkml:trace contextRef="#ctx0" brushRef="#br0" timeOffset="45467.6153">8245 14621 146,'1'-3'238,"-1"3"-6,0 0-9,3-4-4,-3 4-5,3-2-5,-3 2 0,0-4-4,3 0 0,-2 1-8,2-1-1,-3 4 4,4-2 3,-2-2 1,-1 2-17,0-1 9,-1 3-5,3-3-6,-3 3-10,0 0-8,0-6-11,0 6-11,0 0-7,0-4-7,0 4-6,0 0-11,2-3-2,-2 3-1,0 0-7,0 0-4,0 0-2,0 0-7,0 0-10,0 0-2,0 0-6,0 0-14,0 0 1,0 0-7,0 0-5,0 0-4,0 0-11,0 0 1,0 0-5,0 0-3,0 0-4,0 0-3,-4 12-2,3-7-1,0 5-6,-2 2 5,3 4-2,-2 2-4,0 3 0,-1 4-1,-1-1 0,0 2 3,4 1-4,-2-2-1,1 1 3,-2 2-25,-1-1 0,3 1 1,-1 0 4,2-3 4,-3-4-4,3-2 1,-2 0 5,0-2 1,2 0-3,-3-6 0,3 1 5,-1 1-5,-1-4 2,4 2 2,-2-1 0,-2-1-2,2-4 1,0 2 1,2 1 2,-2-3-3,0 0 1,0 2 9,-2-3-6,2-1-2,0 2 4,2 0-4,-2-1 0,0-4 4,-3 5-5,2-2 11,1 3-9,-2-2-3,4-1 3,-2-3 1,1 8 4,-1-4-5,-1 0-7,1 1 6,0 0 2,1 2-1,-1-4 3,0-3 0,0 7-12,-1-5 8,1-2 9,2 3-7,-2-3 2,-2 5-8,2-5 11,0 0-3,0 0-3,0 0 0,2 4 6,-2-4-2,0 0-8,0 0 10,0 0-2,0 0 3,0 0-3,0 0 0,5 0-5,-5 0 6,8 0-1,2-2 0,-3 1 0,4 2 1,5-4-1,1 3 0,8-2 7,0 0-10,2 2-3,1-1 3,2-1-3,9 2 0,-9 0 5,10 2-2,-11-4 0,8 2-4,-6 2 3,11 1 10,-14-3-7,3 3-3,7-3 1,1 5 0,-12-5 3,0-3-2,2 6-2,-2-2 0,-1 2 1,3-6 8,-5 3-5,2-1-2,-2 0-2,1 2 3,-4-4-2,2 3-2,-6-1-1,2-1 1,-2-2 3,-3 4 0,2-1 3,-1 2-6,-1-4-1,0 3 4,1 0-1,-3-2 3,3 4-6,-3-4 0,1 1 4,-2 0-7,-1 2 8,-1 0-4,0-2 2,-3 1-2,-1 1 2,1-2-1,-2 0 1,-4 1-3,9-1 4,-9 1 1,4 0 2,-4 0-7,0 0-1,0 0 5,7-2-2,-7 2 1,0 0 3,0 0 2,0 0-4,4 4 2,-4-4 2,0 0-4,0 3 4,0-3 0,0 0-1,0 0 5,0 0-2,0 0 1,0 0-3,0 0 3,0 0 10,0 0-6,0 0-4,0 0 1,0 0-2,0 0 2,-15-7-3,7 5-5,0-4 2,-2 1-1,0 3-4,-2-5-2,-4-2-12,2 2-7,-2 1-3,-3-1 2,-2-3-5,0-3 5,1 4 1,0-2-1,0-1 5,1-3-6,5 6 9,-8-2 0,7-3 3,-2 0 3,4 2-7,2 2 15,0 3-9,-2-3 4,5 2-1,0 1-8,0 3 7,1 1 7,0-2-5,1 0 6,2 3 1,-1-1-1,2 1-1,0-1 5,3 3-8,0 0 0,0 0 1,-7 0 0,7 0 1,0 0-5,-3-3-3,3 3-1,0 0 6,0 0-5,0 0-2,0 0 4,0 0-5,6 11 7,1-3 1,-1 0 1,6 0 6,0 2 6,3 0-9,3 4 0,-4-5 6,6 2-5,1 3-3,0-5 8,2 3-1,-3-2-9,1 0 8,1-1 0,-2 1 1,-5-3-1,4 4 2,-2-5-2,-3-2 2,0 2-1,-1-1-4,-4-2 5,0-1-1,-1 1 1,-4 0-2,2-1-2,0 0 3,-3 0-2,1-2 2,-4 0 2,5 3 0,-3-3 5,-2 0 2,0 0-1,5 1 9,-5-1-8,2 3 5,-2-3 1,0 0-6,3 2 10,-3-2-3,0 0-2,0 0 1,0 0 5,0 0-6,0 0 4,1 3 6,-1-3-9,0 0 3,-6 7-7,2-4 1,-6 7-2,-2-1 3,-8 8-6,-2 0 0,0-2 3,-3 4-5,1-1-2,-10 10 0,10-13 1,2 1 1,-2 1-4,2-2-2,3 1 1,-1-5 1,6 1-3,3-4 1,1 3 3,2-5 0,2 0-5,-1-1-1,3-3 0,0 3 3,1-2 3,0-1-6,-1 0 4,4-2 0,-2 1 0,2-1-1,0 0 5,-6 3 0,6-3-4,0 0 4,0 0-7,-2 1 9,2-1-1,0 0-1,-3 3 0,3-3-1,0 0 0,0 0 5,0 0 0,0 0 1,0 0 4,0 0-1,0 0 1,0 0-9,0 0 2,0 0 6,0 0 5,0 0-14,0 0-1,0 0 2,0 0 7,0 0-4,0 0 1,0 0 12,0 0-19,0 0 2,0 0-1,0 0 0,0 0 1,0 0-1,0 0 3,0 0-6,0 0 1,-4 0 3,4 0-6,0 0 1,0 0-4,0 0 7,0 0-4,0 0-1,0 0 3,0 0 3,0 0-4,0 5-1,0-5 0,0 0 2,0 0-2,0 0 6,0 0-5,0 0-9,0 0 10,0 0 1,0 0-1,0 0-2,0 0-11,0 0 13,0 0-1,0 0-1,0 0 4,0 0 3,0 0-1,-3 3-8,3-3 4,0 0 2,0 0-3,0 0 0,0 0 1,0 0 1,0 0 3,0 0-8,0 0 5,0 0-3,0 0-3,0 0 8,0 0-4,0 0-8,0 0 10,0 0 0,0 0 1,0 0-3,0 0-3,0 0 2,0 0 0,0 0 2,0 0-2,0 0 8,0 0-7,0 0-1,0 0-3,0 0 0,0 0 9,0 0-5,0 0 0,0 0 5,0 0-11,0 0 2,0 0 0,0 0 0,0 0-1,0 0 4,0 0-1,0 0 3,0 0-2,0 0-2,0 0 4,0 0 1,0 0-3,0 0 4,0 0 3,0 0-8,0 0-1,0 0-3,0 0 8,0 0-3,0 0 3,0 0-9,0 0 9,0 0-1,0 0-3,0 0 1,0 0 4,0 0-7,0 0 1,0 0 1,0 0-9,0 0-63,0 0-77,0 0-70,0 0-78,6-11-85,-6 7-98,0 1-398,0 3-951,0-11 420</inkml:trace>
  <inkml:trace contextRef="#ctx0" brushRef="#br0" timeOffset="53122.9106">7380 6619 141,'-3'-3'263,"3"3"-26,0 0-24,-4-2-22,4 2-22,0 0-18,0 0-11,0 0-19,0 0-7,17-4-12,-3 1-9,2 0-10,7 1-8,4-1-6,3 2-7,-1 1-3,11-1-5,-15-1-9,5 4-3,-2-2-2,-1 1-4,-3-1-2,-2 0-1,-8 0-11,2 0-1,-3 0 0,-5 0-3,-2 0 1,-1 0-2,1 1-2,-3-1-5,-3 0-26,0 0-41,0 0-31,0 0-55,0 0-31,0 0-198,-19 1-403,5 1 178</inkml:trace>
  <inkml:trace contextRef="#ctx0" brushRef="#br0" timeOffset="54269.5581">7359 6672 44,'-4'2'197,"4"-2"-10,-4 1-17,4-1-20,-3 3-14,3-3-4,0 0 20,0 0 13,17 1-6,-5-1-13,8-1-11,1-1-7,4 1-9,1 0-11,1-1-6,-1 1-15,0 0-7,-1-2-11,-2 1-6,-2 0-4,-4 2-7,-3-1-3,-5 1-7,0-1 0,0 1-6,-4 1-7,1-2-1,-2 0-7,-4 1-11,6 0-18,-6 0-17,4-2-15,-4 2-19,0 0-14,0 0-21,0 0-8,0 0-9,-20 4 1,12-3 5,-7 3 7,0-4 13,0 3 8,-1-3 13,-5 5 0,0-4 3,3 2 16,1 2-1,3-3 17,0-1 7,4 0 6,0 2-12,4-3 18,-1 0 5,3 1-2,1 0 0,3-1 0,-8 2 3,8-2 6,0 0 16,1 4 43,-1-4 21,14 1 0,-1-1-8,8-1 0,3-2 0,3 0-13,-2-1-5,2-1-7,1 5-7,-3-5 1,-2 0-7,-1 2 1,-5 2-9,-1-2 0,-5 1-2,-1 2-4,-3-2 2,-1 1-8,-3 0 0,-3 1-20,4-3-19,-4 3-26,0 0-14,-16-1-20,1-1-4,-5 4 2,-5-2-5,-2 3 8,0-1 12,-1-1 5,0 1 3,-2 3 8,3-4 3,1 3-4,2-3 16,1 5 10,2-4 2,6 0 4,3-2 8,4 0 8,1 1-4,0-1 14,4 1 4,0 0 7,3-1 0,-7 2 4,7-2 7,0 0 9,0 0 15,0 0-2,23-3 2,-9 1-3,8 0-4,-1-3-5,3 5 1,0-4-8,1 3 0,2-2-5,-3 2-7,0-2-1,0 1 2,-2 2 3,0-2-4,-7 4-2,-1-2-8,-4 0 0,-1 0 1,-4 0-3,-2 0 8,3 0-2,-6 0 0,0 0-2,0 0 1,0 0-8,0 0-8,-19-2 1,5 4-4,-1-2-1,-8 0-1,-1 2 1,-1-2-8,-2 0 12,2 0 2,2 0-2,-1-2-2,2 2 7,5 0 0,0 0 1,3 0-4,6 0 2,-3 0-1,6 0 4,-2 0-4,3 0 3,4 0-4,-6 0-4,6 0 5,0 0-6,-3-2-1,3 2 3,0 0 2,13-5-1,1 2 2,7-2 0,5 0 2,3 1 0,-2-1-6,4 1 7,-3-1 1,2 4-2,-1-1 1,-2 0 4,-2 2-6,-5 2 4,-3-2-4,-7 0 5,1 0-3,-4-2 7,-3 2 2,2-1 2,-6 1 3,4-2 0,-4 2-2,0 0 1,-14-4-5,4 4-1,-5-3-3,-1 5-1,-6-5 1,2 4-3,-5-1 7,5-1-5,-4 1-6,2 0 8,0 0-1,1 1 1,4 1-5,6-1 2,1-2-3,3 2 4,-1-1 2,4 0-3,-1 0-7,5 0-9,-5 1 4,5-1 0,0 0 1,0 0 9,0 0 18,14 5 9,3-5 6,5 0-4,-1 0-3,3-2 0,-1-1 2,2 2-3,-1 1-2,0-1 0,1-1-5,-2 2 2,-2 2-3,-7-4-2,0 1-1,-5 1-9,-2 0 6,0 0 2,-2 0 6,0 0 3,-1-1 6,-4 1 3,3-1 4,-3 1 2,0 0-5,0 0-6,-16 1-1,1 1-3,-5 1-4,-5 1-2,-1 1-2,1-3-4,-3 0 2,2 2 0,1 0 0,0 0-1,5-3-11,2 3 12,5-4-5,3 1-2,4 1-5,1-2-3,1 1-8,2 0-3,2-1 5,0 0-3,0 0 7,10 4 5,4-4 3,10-1-1,4 1 7,10-4 3,2 1-3,-2 2 0,-8-1 5,9-3-6,-11 3 1,-3 0-1,-4 2-1,-5-1-1,-6 1 3,0-2 4,-5 0-1,1 2-6,-3-1-39,-3 1-72,0 0-80,0 0-244,-14-7-464,-2 3 205</inkml:trace>
  <inkml:trace contextRef="#ctx0" brushRef="#br0" timeOffset="58823.1712">8300 14633 47,'0'-3'79,"0"3"-3,3-7 4,-3 3 3,1-2-10,1 1-1,-2 1 6,0 0 1,0-1-11,1-1 6,-1 1 12,3-1-11,-3 3 8,1-2-7,-1 5 10,2-5-6,-2 5-11,1-4-6,-1 4-16,1-4 2,-1 4-12,0 0 0,0 0-4,0 0-3,-2 13-1,2-1-3,0 3-8,0 4 2,0 6 10,0 6-13,-3 1 1,-1 1-3,2 1-5,-2 19 2,2-19-1,0 2 1,-1-1-1,-2-2-5,3 2 5,-2-3-6,1-4 0,-3 1 0,3-3 2,0 0-7,1-6 5,0-3 2,-2 0-2,1-2-5,2-6 3,-2 3-1,3-4-1,0-1 4,-1 0-1,1-2-2,0-1-3,-2 0 2,2 2-1,0-6 3,-1 5 2,1-3 3,0-2-7,0 0-1,0 0 7,-3 3-7,3-3-1,0 7 1,0-7-1,0 0-5,0 0 8,3 2-1,-3-2-3,0 0 2,0 0 3,0 0-5,0 0 2,0 0-7,3 3 6,-3-3 4,0 0-5,0 0-2,0 0 12,0 0-9,0 0 1,0 0 4,0 0-5,0 0 0,0 0 3,0 0-3,0 0-2,0 0 3,0 0 6,0 0-6,0 0 2,0 0-4,0 0 2,0 0 4,0 0-5,0 0-1,0 0 2,0 0 4,0 0 3,0 0 5,0 0 7,6 0 4,0 0-5,1-3 2,3 2-3,3 0 2,1-1-1,9 1 0,0-2-8,3 2 4,1 2-4,2-2-3,11 1 1,-3 3-7,-7-5 1,11 1 6,-13 4-6,12-3 2,-9-2-3,7 6 6,-10-1-4,1-3 0,-2 1 1,-1-1 0,0-1-1,-2 1 0,0 1-1,0-2-9,-1 0 10,-1-1 3,2 1-5,-10 1 1,2-3 8,1 2-4,-2-2 0,-1 3 4,0-1 0,-1-2 3,-3 1 0,0-1-1,-3 2 11,1 0-12,-1-2-1,-1 3 3,0-3-6,-2 3 5,-4 0-2,5 0 3,-5 0-6,6 0-1,-6 0 3,7 0-3,-4 0-3,-3 0 3,6-1 1,-6 1-5,5 1-2,-5-1 3,0 0-2,6-1 2,-6 1-2,0 0 7,4 1-3,-4-1 4,0 0-3,0 0-6,0 0-4,0 0 8,0 0 1,0 0-2,0 0 3,0 0-7,0 0 2,0 0-1,0 0 2,0 0 1,0 0 1,0 0-7,0 0 4,6 0-2,-6 0-5,0 0 6,0 0-1,0 0 2,0 0 4,0 0-5,0 0-17,0 0-33,0 0-38,0 0-35,-8-9-35,3 7-31,0-3-130,-1-2-347,0 0 154</inkml:trace>
  <inkml:trace contextRef="#ctx0" brushRef="#br0" timeOffset="59495.0814">9018 15088 43,'-4'-1'154,"4"1"-8,-5-4-14,5 4-13,-2-1-16,2 1-16,0 0-5,0 0-14,0 0-1,0 0-8,0 0-5,0 0 4,17 10-12,-4-5-2,6 7 13,2 0 4,2 0-3,0-1-3,-1 3 0,1-4-10,-3 1 0,5 0-1,-5 0-8,-1-1-4,1-2 1,-6-2 0,0 2-5,-5-5-5,2 2 4,-4-3 4,3 0-1,-3 3 21,0-2 6,-2-2 6,0-1 4,-1 1 9,-4-1-3,4 2-5,-4-2 8,6 2 10,-6-2-11,0 0 2,0 0-19,0 0 10,5-1-2,-5 1-4,0 0-5,0 0 3,2 1 0,-2-1-5,0 0 1,0 0-3,0 0-11,0 0 0,0 0 4,0 0-10,0 0 0,0 0 2,0 0-16,0 0 6,0 0-4,0 0 2,0 0-5,0 0-2,0 0-1,-13 7 10,5 1-18,-2 2 2,-4 2-6,-3 6 7,-3 1-5,2 5-1,-2-5-4,2 5 2,-1-3 2,2 3-3,1-5-4,1-2-2,1 1 16,2-1-13,6-3 2,-4-1 0,3-1-1,0-2-3,0-1 10,4-4-12,-2 2-1,2-2 7,0-2-2,0 0-1,2 1 2,-1-1-1,2-3 12,-2 8-13,0-8-1,2 0 5,-3 2 5,3-2-7,-2 6-3,2-6 3,0 0-1,0 0-5,0 0 1,0 5 6,0-5-5,0 0-1,0 0 5,0 0 1,0 0-3,0 0-2,0 0 2,-5 1 2,5-1 9,0 0-12,0 0-4,0 0 8,0 0-2,0 0 11,0 0-13,0 0 9,0 0-11,0 0 3,0 0-1,0 0 1,0 0-1,0 0 0,0 0 1,0 0-5,0 0 1,0 0 3,0 0 3,0 0-6,0 0-6,0 0 13,0 0 0,0 0 0,0 0-4,0 0-3,0 0 4,0 0-2,0 0 4,0 0-9,0 0 3,0 0-14,0 0-32,0 0-41,0 0-34,0 0-37,0 0-35,0 0-39,3-14-38,-3 10-179,0 4-490,0-8 217</inkml:trace>
  <inkml:trace contextRef="#ctx0" brushRef="#br0" timeOffset="63047.2225">6784 7166 129,'-4'-3'195,"1"3"-9,-1-4-16,4 4-7,-8-3-11,5 2-13,3 1-10,-6-1-10,6 1-9,0 0-15,-4-1-7,4 1-8,0 0-4,-4-3-7,4 3-7,0 0-9,0 0-7,0 0-2,0 0-8,0 0-8,0 0-4,0 0 2,0 0-5,0 0 3,15 5 11,-1-4 28,2 2 3,8-1-6,4-2-1,11 2-6,-1 1-3,3-4-6,0-1 1,1 2-10,-1 0-2,-10 2-5,-3-1-1,-2-2-7,-2 2 4,-3-2-2,-7 2-4,-6-1-2,-1 0 0,0-1 2,-1 1 6,-1 0 7,-5 0 2,8-2 3,-8 2-5,5 0-1,-5 0-4,6 0-1,-6 0-2,0 0 0,4-2-1,-4 2-4,0 0-2,0 0 1,2 0 0,-2 0 0,0 0-1,0 0 1,0 0-3,0 0 0,0 0-2,0 0-1,0 0-6,0 0 4,-2-8-7,-2 4-3,-2 0-1,1-2-9,-1-1 7,-1-1 3,-1-1 3,-1 1-4,-2-5 4,1 3-7,3 3 0,-3-6 1,0 2 4,2-2-4,0 6 3,3-1 0,-2 0 5,3 2-3,-2 1 3,2 1-2,0-2 9,1 1-1,0 1 6,0-1-6,2 2-1,-2 1 4,3-3-1,0 5-3,-3-5 0,3 5-11,0 0 2,0 0 1,0 0 0,0 0-3,0 0-1,0 0-2,0 0 2,0 0-6,0 0 9,0 0-1,0 0-5,6 15 5,-2-6-6,3-1 5,0-1 2,5 5 0,-2-2 0,1 2 3,1 1-2,4 2-3,-4-4 2,1-1 2,-1 1 3,3 0-3,-4-5-2,-1 6 1,-1-7-4,-1 5 6,-1-5-3,-1 0-1,-1-2-7,-1 1 9,1-2 3,-1 0-3,-1 0 1,1-1-2,-3 1 9,-1-2 8,5 2 11,-5-2 16,4 2 11,-4-2 9,0 0-1,0 0 1,0 0-9,5-6 13,-2 4-16,-3-1-2,2 1 4,-2 2-8,0-8-1,0 4-6,0 4-7,0-4 11,0 4-2,-2-7-9,2 3 8,0 4-4,-4-2-5,4 2-5,0 0 0,-4 0-2,4 0-11,0 0 3,-10 2-9,2 3 5,-7 5-5,-4 4 0,-1 0-4,-3 4 8,2-1-5,0 4-6,-1-5 1,4 2 0,3-2 1,0 1-6,2-2 7,-1 3-11,4-4 9,0 1 16,2 0-20,0-3-5,2-1-10,0 0 14,3-2 0,0-1-1,-1 0 0,3-2 1,-1-2 2,1 0-1,-1 0-5,2 0 1,0-4 0,0 6-1,0-6 17,-1 3-4,1-3-5,0 0-4,0 0 0,0 4 4,0-4 1,0 0 4,0 0-6,0 0-20,0 0 23,0 0-6,0 0 8,0 0-3,0 0 0,0 0-1,0 0 6,3 2-6,-3-2 6,0 0 3,0 0 4,0 0-13,0 0 11,0 0 1,0 0-9,0 0 9,0 0-1,0 0-10,0 0 12,0 0-4,0 0 4,0 0-8,0 0 4,0 0-4,0 0-4,0 0 5,0 0 2,0 0 2,0 0-7,0 0 4,0 0 8,0 0-13,0 0-2,0 0-1,0 0 4,0 0-14,0 0 18,0 0-1,0 0-3,0 0 3,0 0-2,0 0-2,0 0 6,0 0 2,0 0-1,0 0 3,0 0 1,0 0-9,0 0 9,0 0 1,0 0-8,0 0-2,0 0 1,0 0 6,0 0-2,0 0 7,0 0-4,0 0-6,0 0 1,0 0 2,0 0-10,0 0 11,0 0-1,0 0-1,0 0 0,0 0 1,0 0-1,0 0 1,0 0-4,0 0-3,0 0 2,0 0 2,0 0 0,0 0 2,0 0-7,0 0-2,0 0 4,0 0 10,0 0-10,0 0 4,0 0-4,0 0 3,0 0 6,0 0-3,0 0 2,0 0-7,0 0 6,0 0 17,0 0-11,0 0 4,0 0 5,0 0-3,0 0-2,0 0-1,0 0 1,0 0-8,0 0 3,0 0-2,0 0-11,0 0 8,0 0 0,0 0 3,0 0-2,0 0 3,0 0-4,0 0-4,0 0-1,0 0 2,0 0-6,0 0 5,0 0 2,0 0-10,0 0 8,0 0-2,0 0 0,0 0-1,0 0-4,0 0 7,0 0-4,0 0-6,0 0 7,0 0-1,0 0-1,0 0-3,0 0 3,0 0-1,0 0-1,0 0-4,0 0-4,0 0-2,0 0-41,0 0-37,0 0-41,0 0-36,0 0-41,0 0-36,0 0-51,0 0-56,0 0-308,0 0-712,0 0 316</inkml:trace>
  <inkml:trace contextRef="#ctx0" brushRef="#br0" timeOffset="67787.3386">5353 14947 24,'0'0'90,"0"0"7,0 0-4,0 0-6,0 0-5,0 0 6,0 0 4,0 0 0,0 5-3,0-5 0,0 0 1,0 0-3,0 0-6,0 0 16,0 0-7,0 0-4,7-11-10,-4 6-11,3-2 3,1-1 0,0 0-9,0-1 0,-1 2 6,-1-3-11,1 2-1,-2-1-5,3 2-3,-4-2 6,3-2-5,-2 1-5,0 3-4,-1-2 9,0 4-5,-2 0 5,0-5-5,2 5 2,-3-1-7,0 3-1,-1-5-1,-2 3-4,0-1-7,2 3 1,-3-6-3,1 6-2,-3-1-5,2 0 3,-2 3-3,-2-3-6,1 1 7,-2 3-7,1-1-3,-2 1 0,2 2-1,2 1 1,0 0-4,-5 1 2,4 0-5,0 0 4,-1 1 3,2 1-3,-1-1-2,2 2-5,1 1 8,0 0-3,0 1-2,-2-1 0,2 0-8,3 2 5,-1-4 0,2 5 1,-3-1-1,2-1 7,1-1-7,1 3 0,2-2 0,-3 1-1,3-2 5,1 0-5,-1 4 3,1-4-2,2-6 0,-1 7 1,0-3-1,2-1 2,-1-1-4,1 2 8,1 5-1,-1-10 0,0 3 2,-1 0-4,2 1 1,-1-2-1,0 3 0,-1 0 3,1-5-2,-1 4 3,-2-1-6,1 0 4,1 1 1,0-1-3,-2 2 3,0-2 0,0 2 0,1-1 0,-1 4 1,-1-4-3,1 3 7,-3-2-6,2 0 2,0 3-1,-2-1 6,4-2-6,-4 2 4,-1 0 1,0 2-3,1-2-7,-1-3 11,0 5-1,0-5-1,-1 2-1,1 0 4,-1-2 0,-1 6-2,2-5-1,-4-1 1,1 2 9,2-2-9,-4 0-3,3 2 0,-1-2-1,0 0 3,-1 0-2,1 0 2,0-1-8,1-1 14,-1 4-7,-2-6 1,2 2 1,2 1-4,-3-3 6,0 3-4,-1-3 7,0-1-5,-2 0 12,2 3-8,0-3 4,-2-3 5,1 3 4,-2-2 4,-1-1-6,2-1 0,0 0 4,0 3 8,2-3 6,-3-1-2,3 0-1,0 2 4,1-5-7,0 3-7,1-1 0,2-4-3,-2 1-4,2-1-3,-1-1-2,2-7-5,0 1 5,3-1-6,1 0 1,-1 0 2,4 1-1,-4 2-7,3 1 1,-1 3-9,0 1-26,0-1-29,0 3-32,1 1-28,0 0-33,1 3-37,1-1-43,-2 1-205,0 0-473,3 3 211</inkml:trace>
  <inkml:trace contextRef="#ctx0" brushRef="#br0" timeOffset="68292.2916">5714 14881 101,'0'0'160,"0"0"6,0 0-2,0 0-9,0 0-4,-3-2-15,3 2-15,0 0-12,0 0-15,0 0-8,-8 11-6,3-2-8,-3 5-5,1 2-7,-3 0-9,2 1-3,-1 6-6,-2 1-2,1 0-5,3-3-5,-1-2-2,3 0-3,0 1-1,2-3-2,0 0-2,1 0-2,4 0 3,-1 0-10,1-7 0,2 2-1,0-1 5,1 2-3,2-6 1,-2 1 0,4-3 3,-1 2 6,2-2 12,-2-4 21,8-1 8,-1 3 4,-2-6 7,-1-3 8,3 1 0,-2-3 10,-2-1-2,0 1 10,-4 1-5,3-6-6,-3 5 2,-3 0-7,2-3-12,-2-1 0,-1-1-2,0 3-10,-2-7-7,-1 5-4,-1 0-5,-1 0-10,-1 2 4,1-2-7,-3 2-2,1 0-3,-3 1 2,3 2-10,-2-3 0,-1 4-1,0 0-5,0 1-4,0-1 14,-4 3-17,2 0-11,2-1-4,-4 4-38,1 1-25,-2-2-26,3 1-33,0 4-33,4-1-39,-3-2-50,2 1-31,0 3-179,0-2-500,1 4 221</inkml:trace>
  <inkml:trace contextRef="#ctx0" brushRef="#br0" timeOffset="69023.958">6067 15037 42,'5'-3'159,"-1"0"7,-1-1 7,1-1-2,0-2-5,0 3-4,-1-5-6,0 2 0,1 0-10,-1 2 2,0-3-6,-1 0-4,-1 3-12,3-5-5,-4 3-12,0 0-10,0 2-6,0-5 4,0 0-23,-3 1-10,0-1-6,-1 0-3,1 3-6,-1 0-4,0-1-5,-2 0-11,0 0 5,-1 5-4,-1-1-8,1 0 2,-3 2-3,0 1-5,2 2 1,-6 7-4,1-2-4,-3 4-2,4 2 0,-2 0 1,-2 3-3,5-3 1,0 1 1,2-1-5,4-3-7,0 1 5,1 0 3,3 2-6,-2-4-3,3 1 1,3-4-2,-2 1-1,2 4 5,1-7 3,3 2-3,0 0 6,1-1 0,0-4-1,3 0-2,-2 0 5,0-4 5,1 1-5,4-1 4,-5-1 15,2 0 6,-4-1 8,2-1 3,-1 0 3,-2-1 2,1 0 0,1-2-8,-5 1 2,4 1 3,-3-1-2,2 3 2,-3 1-2,2-2 5,-2 2 4,1-1 1,-1 1-3,-1 1-1,0 0-5,1 1-3,-3 3 1,3-4-5,-3 4-7,0-4-6,0 4 0,0 0-1,0 0-2,0 0-8,0 0 3,3 9-4,-2 1-1,-1 3 1,1 1 2,0 4 1,-1 2 1,-1-3-3,0 13-12,1-2 16,-3 5-3,2-5-1,-2-1-7,-1 1 7,3-4-3,-2 5-3,0-4-6,2-6 7,-1-2 3,-1-1-9,-1 1 7,3-6-5,-2 3-1,3-4 2,-2-3-5,1 3 11,0-7 2,1 2-11,-3-1 2,3 0-8,0-4 7,0 5 14,0-5-10,0 0-1,0 0 0,0 4 1,0-4-7,0 0 2,0 0-29,0 0-53,0 0-35,0 0-53,0 0-59,3-17-67,-1 11-297,0-4-643,2 1 285</inkml:trace>
  <inkml:trace contextRef="#ctx0" brushRef="#br0" timeOffset="69855.2493">6410 14967 27,'0'0'245,"0"-5"-13,0 1-13,0 4-10,-1-8-3,1 3-13,-1 1 1,1-1-2,0-3-3,-1 1-1,1-1-4,0-1 13,0 3-4,0-1-12,-2 0 3,2 0 0,0 0-2,-1 2 3,1 1-7,0-4-6,0 8-15,0-7-5,1 4-12,-1 3-17,2-2-12,-2 2-11,0 0-14,0 0-7,0 0-14,0 0-8,0 0 11,0 0-27,0 0 2,-4 18-8,2-4-8,0 4 17,2 9-19,-2 0 2,1 3-14,-1-2 1,1 5 9,-2-4-6,2-2-2,-1 6-3,2 0 3,-7-7-1,3 1-6,1 3 6,-1-5 4,2-4-13,1 4-1,-3-7 2,1-3 6,2 1 0,-1-4-7,-1-6-3,2 5 9,-2-1-11,2-5 2,-1 2-3,2-4 5,0 2-15,0-5 15,0 6 2,-1-3-3,1-3 0,0 0-8,1 5 10,-1-5 2,0 0-7,-1 4 8,1-4-2,0 0 1,0 0-1,0 0-7,0 0 11,3 3-4,-3-3 0,0 0-2,0 0-4,0 0 6,-2 5-3,2-5 9,0 0 3,0 0 11,0 0-1,0 0 14,0 0-2,0 0-2,0 0 3,0 0-4,0 0-5,0 0-2,0 0 3,0 0 0,0 0 1,0 0-3,0 0 5,0 0-5,0 0 3,0 0 4,0 0 1,0 0-2,0 0-5,0 0-2,0 0 7,0 0-7,0 0-4,0 0 1,0 0-5,0 0 13,0 0-15,0 0-2,0 0-6,0 0 2,0 0-5,0 0 5,0 0 1,0 0-7,0 0 5,0 0 5,0 0-11,0 0 5,0 0-7,0 0 4,0 0 0,0 0-6,0 0 3,0 0 0,0 0-3,0 0-1,0 0 3,0 0-3,0 0-1,0 0-1,0 0-1,0 0-44,0 0-52,0 0-54,0 0-57,0 0-53,0 0-51,0 0-77,0 0-60,5-12-325,-3 10-841,4-1 372</inkml:trace>
  <inkml:trace contextRef="#ctx0" brushRef="#br0" timeOffset="74192.8443">9766 15343 73,'0'0'127,"0"0"-4,0 0-13,0 0 18,0 0-5,10-12 5,-6 8 9,3 0 0,-1-3 0,0 2-2,1-2 5,-2-1-11,2 0-1,-2 3 0,2-4-7,-2 1-8,-1-1 0,2 0-14,0 2-6,-2-2-8,-3 2-8,2-2-12,0 0 8,-3 3-13,1-3-9,0-2 0,-1 2-1,-1-1-11,0 0-2,-2 3-5,0 3-3,1-4 8,-3 0-16,0 2-2,-1-1 3,2 2-6,-3 0-2,1 0 1,-2 1-2,-2 3-6,3 0 1,-2 1 1,0 2-4,0 0 0,1 3-5,-1-1 7,-1 1-7,3 2-7,0-1 5,2 4 0,-2-4 10,2 1-11,0 0-6,0 0 7,4-1 2,-2-1-6,1 2 2,2 0 10,0-1-12,-1-1 2,3 2-5,-1-2 5,2 3 3,0-2-2,1 1 0,3 1-5,-1-2 9,1 2-4,0-1 1,1-1 7,1 2-14,-2 0 12,4 4-7,-2-5 4,-2 0-1,4 3 8,-4 0-9,0 2 5,1-4-2,-1 1 0,-1 2-1,0-5 2,1 3-2,-5-3-8,1-1 9,0 2 2,1-3 2,-2 2 2,-1-1-2,-1 2 1,0-1-2,-1 0-3,-1 0 5,-2 1-1,-2 1 5,-1-2-4,2 0-2,-4 1-1,2 0 11,-5-4-10,4 1-2,-4 0-2,2-2 4,0 1 7,2-4-5,-2 1 0,3 0 2,-2-3 4,2-1 1,0-1 0,2-2-6,-1-2 0,2 1 7,-2-7-4,3 5-4,2-1 0,0 1 2,3-4-5,-1-2-1,1 3 4,2 1-3,1 2 7,0-3-15,2 4 7,-2-1-4,2 3 0,1-1 2,-1 1 2,3 1-21,-3 1-38,3-1-28,-2 2-48,0 1-50,2-1-35,-2 1-240,-1-1-496,1-1 220</inkml:trace>
  <inkml:trace contextRef="#ctx0" brushRef="#br0" timeOffset="74596.662">10030 15158 106,'0'0'169,"0"0"-24,0 0-5,0 0-16,0 0-17,0 0-9,0 0-8,-2 14-2,-1-5-10,2 0-7,-3 2-5,2 1 2,-2 4-2,1-4 0,-1 4 0,0-3-10,4-3 3,-2 6-2,2-4-4,0-4 2,3 2 9,0 1-8,-1-3-6,0-1 4,3 1-3,-3-2 2,4-2 5,-2 4 15,0-6 20,2 1 15,1 1 8,-1-4 11,2-1 7,-2 1 9,1-4 10,-1-2 0,1-1-1,0-3-16,2-1-6,-4-5-13,2 2-8,-2 0-16,0-2-10,-5 4 1,4-5-8,-1 5-1,-3 1-25,0-2 2,0 3 0,-2-2-13,1 1-2,1 1 2,-4-2-6,2 3-5,-1-2-9,-2 6 1,1-4-1,-1 4-10,0 1-16,-1-1-23,1 1-45,0 3-29,-2 1-31,0 1-40,-1 2-36,1 3-55,2-5-40,-1 3-271,1 0-623,2 3 276</inkml:trace>
  <inkml:trace contextRef="#ctx0" brushRef="#br0" timeOffset="75249.2337">10300 15179 7,'0'0'183,"3"-4"21,-3 4-16,3-5 1,-2 0-1,1 3-6,2 0 3,-4-1-2,3-3-11,-3 1-8,2 2-5,-2-3-7,2 0-15,-2 0-13,0 0-9,0-1-5,-2 1-2,2-1-17,-4-1-10,3 2-5,-3 2-8,-2 0-5,0-1-11,1 2-7,-5 2 3,-2 2-12,-2 4-3,-2 3-6,0 0-3,3 1-14,-6 4 11,2 3-3,4-4-1,3-3-6,0 3-2,3-4-2,2 1-5,5-1-5,-2 3 8,4-2 1,-2-3-5,2 0 4,3-1 0,2 0 1,1 2-1,-1-5-2,2-3 3,2 1 2,-3-1-1,5-2-2,-2-1 13,2-2-5,-5 2 11,2-2 7,-1 0 15,-2-2 18,1-1 2,-1 0 12,0 3 11,-2-5 2,2 2-12,-2 1 23,-2 4 8,1-5 10,-2 4 4,-1 1-3,1-1-5,0 1-9,0 0-11,-2 4-12,1-3-8,-1 3-12,0-2-7,0 2-14,0 0 5,0 0-9,0 0-3,-1 13-8,1-3 5,-2 7-12,0 2 1,0 1-3,-2 5-1,2-4 2,1 2-3,-3 4-8,3 0 10,-1-4-4,1 5-6,-1-8 0,1 0 3,-3-3 2,4-1-12,-2-1 2,1-1-6,-2-4 6,2-1-21,1 0-59,-2-6-48,2 3-41,-1-1-4,2 0-40,-1-5-44,-1 4-85,1-4-68,0 0-262,0 0-724,0 0 321</inkml:trace>
  <inkml:trace contextRef="#ctx0" brushRef="#br0" timeOffset="75538.9974">10507 15155 303,'4'-11'296,"-1"0"-16,1 3-11,-1-2-8,-2 4-12,1 0-4,-1 0-3,1 4-12,-1-3 0,1 1-20,-2 4-17,2-3-22,-2 3-18,0-3-11,0 3-18,0 0-3,0 0-30,0 0-5,0 0-7,0 0-11,-4 13 8,3-2-6,-2 6-19,-1 3 14,-2 3-17,3 5-12,-1-1-8,-2 1 26,4-1-18,-3 1-14,3 1 13,-3 1-3,1-5-4,3-7-9,-1 2 14,2-3-17,-4 1 1,3-7-1,-1 0-5,0-1 9,0-2-5,2 2-5,-1-6-2,1 2-2,0-5-51,0-1-91,0 6-89,0-6-101,0 0-352,0 0-733,-6-13 324</inkml:trace>
  <inkml:trace contextRef="#ctx0" brushRef="#br0" timeOffset="81277.3903">9808 14400 93,'0'-9'150,"3"1"-3,-1-3-3,-1-2-3,1 1-1,-1 3-2,0 0-9,-1-2 9,3 2-10,-3 4 0,0-2-4,0 2-6,0 0-10,0 2-12,2-1-13,-2 4-16,0-5-1,0 5-9,0 0-5,0 0-7,0 16-3,0-3-5,0 4-2,1 12-5,0-3-3,-1 3-4,0 2-1,2 3-3,-2-2-3,-2 2 1,4-1 6,-5-1-9,3 0-1,-1-3 4,1-1-6,-2 0 0,-1-4 0,1-4-2,2-3-9,-3-1 3,1-3 1,1-3 0,-1 1-1,1 1-2,0-7 3,2 4-4,-2-3-2,1-2 6,0 0-1,-2-1 0,2-3 6,0 0 1,-1 3 37,1-3 23,0 6 20,0-6 29,0 0 20,0 0 13,0 0 4,0 0-15,0 0-8,0 0-13,0 0-17,-2-14-4,2 8-2,0-7-21,0 4-2,2-6-21,-2-2 8,0-2 9,0 1-30,0-7 1,3 5-8,-3 3-1,2 2 11,1-2-19,-4 5-2,2-7-4,1 7-9,-1-1 14,2-3-7,1 6-6,-1-2-2,3-2-3,-2 8-2,1-5 2,2-2 2,3 1 5,0 0-6,0 0-7,1 3 4,-1 4-1,0 0 9,-1 0-13,2 0 2,-1 3-7,-2 1 8,5 4-11,-4-3 4,-1 2-4,-3 3 16,2 3-15,-2-1 5,-1-1 1,0 1 3,-4 3 8,0 1-15,-5 5 6,-5 7-15,-5-5-26,0-2-29,-1 2-11,1 0-5,-5-6-2,1 2 5,0-2 3,5-4 5,0-5 8,3 3 6,1-4 18,1 4-5,2-5 4,2 0 3,-1-2-2,6 1 14,-7 0 3,7 0 0,-5-1 1,5 1 4,-2-5-2,2 5 3,0 0 8,-3-1-5,3 1 2,0 0 1,0 0-1,0 0 3,0 0 4,0 0 0,0-5-2,0 5 0,0 0 0,0 0-2,0 0 3,0 0 2,0 0 1,0 0 10,9 8-5,-6-5-3,0-1-1,1 2 0,0-3 3,-1 3 1,1-2-6,0 1 21,0-1-13,-1 1-3,4 0 1,-4-3 2,3 4 2,-1-3-1,2 0 1,0 0-2,2-1 5,-1 0-1,2 0 4,-3-3-2,3-1 11,4-2 10,-1 2 2,-1-3 1,0-1-1,2 1-1,-6 0 3,4-3 2,-3 3 6,0-3 2,1-2-14,-2 1 13,1-2-2,-2-1 2,1 0-9,-1 0 19,0-2-21,-3 5-3,-1-5-7,3 0 10,-5 6-10,2-2-1,-1 0-1,0 0 7,1 2-3,-3 2-12,0 1 0,0 1 0,0 0-16,0 6 19,0-9-1,0 4-3,-3 2-6,3 3 16,-4-4-19,4 4-1,0 0-1,-8-1 3,8 1 18,-6 6-20,0-2 3,2 1-6,1 2 1,-1 3-6,1-2 5,2-2-2,1 1-6,1 2 1,4 3 5,0-2 0,6 1-3,2 0 4,5 4 3,-4-6 3,6 6-10,-3 1 10,1-3-4,-5-3 0,0-3-1,-2 3 16,0-2-12,-4-1-7,-2-2 7,-1 2 3,0-5-5,-1 5 7,-2-2 2,2 0-13,-2 2 23,-1-2-13,2-1 0,-1 1-3,-1-5 2,2 10-4,-1-5 2,1-2 2,-2-3-6,0 5 2,2-2-1,-2-3-2,0 0 0,5 3 2,-1-2-1,0 1 3,2-1 2,-6-1-7,17-6 10,-8 2 1,1-2-5,2-1 3,-3 2 5,4-6-6,-2 1 5,0-4-4,-2-3 5,2 2-2,-2-1-1,-1-1 5,-1-1-4,0 3 4,0 1 9,-4 0-6,-1 6 20,0-4 9,-1 8 2,3-1-1,-4 0-13,0-2 7,1 6-5,-1-3-11,0 4 0,0 0-11,0 0-5,0 0 15,0 0-11,0 0-2,0 0 5,0 24-6,0-17 7,1 5-7,2-3-4,1 1 14,2 3-20,0-1 1,2-1-3,-2-5 5,-1 2 8,5-1-6,-3-5 4,3 2 3,-1 0-7,-1-4 13,3 0-12,-2-5-2,1 2 14,0 0 3,1-4-11,-2 0-4,1-7 3,-2 4-3,2-2-8,-7 4 10,2-3 3,-2 2-4,0-2 10,-1 0-7,0 3 5,-4 3-1,1-3-2,-2 4 14,-1-1-19,-1 7-2,-3-4-8,0 5 7,-7 2-4,3 3-4,-1-2 4,3 5-13,0-3 14,2 3-8,1-1 1,1 5 6,4-5 3,0 2-5,-1-1 0,6-2-5,0 1 6,1-1 2,2 0 9,-2-1-13,3-1 7,2 0-11,3 3 17,-2-2-6,0-4 1,1-4 13,1 2-21,1 3 8,-2-5-4,-4-1 3,1-3 3,0-1 0,0 3-10,-1-10 28,2 1-13,-2-3 23,2 1 2,-3-2-4,-1 1 2,1 1 5,-2 2 1,2 0 7,-1 1 10,-3-1 3,-1 3-4,3 3-5,-4 1-9,2-1-6,-2 5 2,1-7-15,-1 7-3,5-1-3,-5 1 0,0 0 6,11 13-8,-4-6-7,0 3 9,1 3-8,-2-5 5,4 7-5,-4-5 5,-3 0-19,6 2 14,-2-2 0,2 1-5,-1-4 8,-2 0-2,-1 1-4,-1 0 3,1-4 4,-3 1-5,1 2 3,0-7-2,-1 1 2,-2-1 9,5 1 46,-2 2 29,-3-3 9,7-5-5,-4-5-14,1 1-4,3-3-4,2-1-12,-2-5-5,1 3-5,2-8-4,-2 7-11,-1-2 0,-1 2-2,1-1-1,2 2-8,-2 2 7,-5 1-9,4 2-3,0 3-2,-5 1-2,3 2 4,-1-1-8,-1 1 2,0 3-5,-2 1 1,3-6-5,-3 4 1,0 2-4,2-4-1,-2 4 5,0 0-7,0 0-1,0-5 2,0 5-2,0 0-1,0 0-22,0-5-66,0 5-66,0 0-70,0 0-69,0 0-58,0 0-96,0 0-416,0 0-937,-9 12 416</inkml:trace>
  <inkml:trace contextRef="#ctx0" brushRef="#br0" timeOffset="84233.7824">10396 8474 117,'0'0'128,"0"0"-7,0 0-9,0 0-9,10 4 3,-3-2 0,3-2 2,4 0-7,1-2-2,6 4 0,0-4-7,3 5-5,0-2-4,3-1-2,2-1 3,13 0 0,-2 1 6,3 0-3,-3-2-2,3-2-4,2 2 0,0-2-2,0 1 1,1 1-6,1-5-3,-4 2 1,1 1-10,-3 1-3,0-5-10,-11 5 7,-2 2-13,1-4-2,-1 3-2,-2 1-2,-4-4-3,1 3-6,-8-2 0,-2-1-1,2 4-4,-7-1 0,0 2-1,-1 0 2,-3 0-4,1-1-1,-1-1 0,-4 2-3,5 0 0,-5 0-4,7-4 0,-7 4-1,3-1-2,-3 1 0,0 0-1,3-2-3,-3 2 1,0 0-5,0 0-15,0 0-23,0 0-18,-13 10-34,4-8-34,-7 1-30,1 2-34,-7 2-31,1-5-182,-3 4-431,0-3 191</inkml:trace>
  <inkml:trace contextRef="#ctx0" brushRef="#br0" timeOffset="84675.8361">10419 8623 151,'-2'1'215,"2"-1"-22,-6 2-15,6-2-23,0 0-14,-5 1-17,5-1-12,0 0-9,0 0-5,0 0-10,0 0-5,0 0-1,0 0 2,0 0 6,0 0 24,0 0 12,18 3 0,-5-2-4,2-4-4,8 3-8,2-2-10,2 0-6,1-2-11,10 4-11,1 2 0,2-1-9,3 0-2,-2 1-4,1-1-4,0 2-8,-1-1-2,2 1 0,-2-1-7,-2 1 1,-1-1-8,-9 1-2,8-1-6,-10 0 3,0-2-4,-4 0 12,1-2 9,-1 2 7,-1 2-3,-9-2 6,-1-2 4,-3 2 10,-1 0-7,-3 0 3,1-2-11,-1 2-5,-1 0 8,1 0 1,-2-3-5,-4 3-13,4 0 7,-4 0-9,8 2-7,-8-2 1,0 0-5,5 0 1,-5 0-3,0 0 1,0 0 3,0 0-12,0 0 4,0 0-3,0 0-22,0 0-40,0 0-17,0 0-40,0 0-45,-25-4-47,9 4-47,-11-3-44,2 2-56,-20-3-186,-4 3-574,0-7 254</inkml:trace>
  <inkml:trace contextRef="#ctx0" brushRef="#br0" timeOffset="85362.7456">8738 8378 160,'-6'-2'180,"-1"1"-2,3 0 0,-3 0-6,4-1-12,-1 0-9,1 1-11,3 1-15,0 0-14,-7 0-5,7 0-10,0-4-12,0 4-9,0 0-6,0 0-5,0 0-2,0 0 1,11-3 9,2 0 4,4 3-2,9-2-4,2-1-6,10 1-6,2-2-10,3 4 1,3-1-2,-2 0-6,5 1-6,-1 0 2,3-1-8,-4 1 0,0 0-9,-2 0 2,2 2-3,-1-2 0,-2-1 1,-3 1-8,-3 1 4,-9-2-1,-2 2-6,0-3 4,-7 0 0,5 4-3,-10-2 1,1 0-8,-1 0 4,-5 1-2,0 0 3,-3-1-3,-1 0 0,-1 0-1,-1-1 0,-4 1 1,6-1 1,-6 1 3,0 0-2,7 0 0,-7 0 0,0 0 0,5-2 0,-5 2 2,0 0-7,0 0 4,0 0-3,0 0-1,0 0-16,0 0-27,-22 5-28,10-3-25,-5-2-24,-5 5-27,-1-1-22,-1-1-13,-3 1-26,-3-1-159,-12 2-394,-2-2 174</inkml:trace>
  <inkml:trace contextRef="#ctx0" brushRef="#br0" timeOffset="85857.3872">8731 8491 81,'-4'0'207,"4"0"-14,-6 1-4,2-3-10,4 2-6,0 0-12,0 0-10,0 0-10,0 0-1,0 0-13,-6-1 11,6 1 15,0 0 4,13-4-2,-6 1-13,4 2-5,3-2-13,6-2-6,4 2-10,-3-2-3,3 0-10,3 4-5,1-2-13,9 0-9,2 6-6,0-3-3,0 0-8,0-3 0,-2 6-10,2-3-2,0 3-8,2-2 4,-1 0 0,-2-2-4,4 5 2,-4-3 6,2-1-6,-11 5 9,11-7 1,-12 2 8,-3 2-2,3-4 2,-5 2 7,-4 0 2,-3 0 15,-6 0 17,0 0 4,-2-3 13,1 3 5,-4 0 4,1 0 6,-2-1-3,0 0-7,-4 1-2,7 0-15,-7 0-9,0 0-3,7-2-9,-7 2-7,0 0-9,3 3-8,-3-3 1,0 0-6,0 0-3,4 1-3,-4-1 1,0 0 4,0 0-5,0 0 2,0 0-1,0 0 3,0 0-9,0 0 5,0 0-4,0 0-3,0 0-2,0 0-8,0 0 0,0 0-1,0 0-4,0 0 0,0 0-2,0 0-7,0 0 7,0 0-6,0 0-3,0 0 2,0 0-3,0 0-41,0 0-32,0 0-30,0 0-40,0 0-52,0 0-58,0 0-38,0 0-48,-14-4-47,7 3-52,-1 4-324,-5-5-817,0 5 361</inkml:trace>
  <inkml:trace contextRef="#ctx0" brushRef="#br0" timeOffset="86822.7564">12559 8442 39,'-2'1'144,"2"-1"-18,-7 1-5,7-1-11,-2 4-14,2-4-15,0 0 4,0 0 38,0 0 30,14 3 9,-4-3-9,6 0 0,7 0-10,4-2-11,3 2-10,11 0-12,-2-2-10,3 1-12,3-1-10,0 4-3,3-4-9,-4 1-6,0 1-7,-4-1-2,-1-2-4,-13 3-4,3 0-6,-7-3 11,1 3 12,-6 0 9,-3-5-2,-5 3-3,1-2 6,0 3 4,-2-1 1,-5 0 1,3 2-8,-6 0-12,9 2-4,-7-4-2,4 1-7,-6 1-4,0 0-5,7 0-4,-7 0 0,4-4-10,-4 4 3,0 0-6,0 0 2,0 0 3,0 0-12,0 0-3,0 0-13,0 0-18,0 0-22,0 0-21,0 0-25,-17 4-26,6-1-19,-2-1-19,-4-2-27,-4 3-19,2 0-23,-6-2-19,0 3-152,1-3-429,-2 2 190</inkml:trace>
  <inkml:trace contextRef="#ctx0" brushRef="#br0" timeOffset="87175.8009">12510 8592 14,'-3'2'208,"3"-2"-5,0 0-26,-4 3 0,4-3-24,0 0-11,0 0-14,7 4 21,2-2 5,7-2-9,11 3-7,1 1-11,16-1-11,-2-2-8,2 0-11,2 2-9,2 3-10,0-3-8,0 0-3,-3-1-5,-2 1-7,-1-3 3,-13 1 5,-2-2 6,1 2 13,-7 2 3,-5-3 11,-5 0 14,5 0 5,-7-2 6,-3 2 25,-1 0-2,1-1 16,-1 0 2,0 1-6,-5 0 3,7 0-14,-7 0-10,4 0-10,-4 0-16,0 0-16,7-3 1,-7 3-9,3 0-14,-3 0-3,0 0-3,0 0-12,0 0-2,0 0-7,0 0-4,7-2-5,-7 2 0,0 0-9,0 0-5,0 0-1,0 0-25,3-2-123,-3 2-50,0 0-60,0 0-65,0 0-66,0 0-377,0 0-809,4-2 358</inkml:trace>
  <inkml:trace contextRef="#ctx0" brushRef="#br0" timeOffset="87621.6556">13683 8012 213,'0'0'286,"0"0"-18,0 0-19,0 0-15,0 0-15,0 0-8,0 0-18,19-5-10,-7 4-15,1-3-13,10 0-16,-1 3-15,1-5-12,0 4-10,4-1-10,-3 0-9,0 2-18,0 1 4,-2-1-13,-3 1-1,-3 1-1,-6 0-4,3 2-13,-3-3-14,-3 3-56,-1-2-38,-2 2-26,-2 1-45,-2 1-41,-3-1-50,0 1-215,-10 4-483,-2-1 214</inkml:trace>
  <inkml:trace contextRef="#ctx0" brushRef="#br0" timeOffset="87857.8727">13723 8179 95,'-3'3'171,"-1"0"-11,2-2 9,2-1 31,0 0 21,13 4-8,5-3-11,3-1-18,6-2-16,4 0-17,8 1-13,-2-3-14,2 4-15,-13 0-10,1 0-11,-2-1-21,0 1-71,-5 0-71,4-2-85,-7 2-227,0 0-419,-3-2 185</inkml:trace>
  <inkml:trace contextRef="#ctx0" brushRef="#br0" timeOffset="88544.3101">14331 8182 253,'5'-4'268,"-3"-1"-18,4 0-28,0-3-20,4 1-21,2 1-12,-1-2-16,2-1 7,1-1 5,-3 2-2,-1-3 10,3 0-18,0 0-2,-2-1-9,0-2 0,-2 2-7,-1-4-3,-1 2-16,-1-3-18,-2 1-2,0 0-9,-4-1-1,2 0-9,-4 0-13,-4 1 0,0 0-18,0 2-4,-5 2-10,-1 0 12,1 2-17,-4 1-5,-1 4 3,2 1-13,1 4 1,-4 1-1,5 3-5,0 0 1,4 1-5,0 4 0,1 2 1,2-1-9,1 6 2,1 0 0,3 1-4,5 0-5,-1 7 8,1-7 1,5 5 2,0 0-2,1-1-6,1 1-2,3 1 8,-4-2-4,5-1 6,-2 0-2,-4-6 6,1 7-4,-1-4 23,1 4-26,-2-5-1,-2 2 1,0-3 1,-2 2 3,1-2-1,-2-1 7,-2-2-7,-1-2 4,-2 0 2,-1-1 6,-3 0 4,3-4-14,-8 5 13,-1-2-2,-2-3-1,-1 0-6,2-5-4,-2 0 11,2-1 0,2-5 0,2 0-2,-2-3-1,0-4-5,6 2-6,-2-7 8,6-1-6,0-7 4,3 0-6,4 0-3,3-3-9,1 1 2,6 3-1,-1-1 2,2 1-1,1 2 20,2 3-16,2-1-5,-3 4 3,1 2 5,0 0-2,-1 6-2,-4 1 0,-4 4 8,-2 0 0,0 0-8,-5 3 2,1 0-3,-1 0-3,-5 1 4,7 2-4,-3 1 3,-1 5 6,2 2 3,-2 3-4,-2 2 1,-1 3 2,2 0-2,-1 3 0,2 4 1,-1-3 2,0 0 1,-1-4 2,3 1-7,1-1-3,-2-3 8,1-4 1,-2 1-2,3 0-2,-5-3 10,5 1-8,-3-2 2,1-2-1,1-1 3,-1 0 0,0-3-1,4-1 18,-3-1 2,5 0 16,2-3-14,3-3 3,0-1 12,0-3 2,1-1 11,1-3-4,0-4-2,-5 6 0,0-9-2,1 2-2,-4-1-4,2 6-9,-6-4 5,0 0 3,-1 2-6,-1-1-7,-4 1-6,-1 1 3,-1 3-1,-3-2-6,-3 0-4,-7 0 0,2 6-1,-6-2-4,-2 5-4,-1 0-6,0 1-29,2 4-39,-1 4-37,8 1-44,1 0-44,-1 1-51,4 2-50,6 0-26,0 1-299,5-1-672,0-1 298</inkml:trace>
  <inkml:trace contextRef="#ctx0" brushRef="#br0" timeOffset="89002.1518">15133 8075 89,'4'-8'287,"0"-1"-9,0 0-20,1-4-16,0-1-25,-2 3-19,-1-2-19,2-2-15,-1 4-18,-1 0-11,1 0-3,-3-1-12,3 2-8,-3 1-10,0 6-5,0-5-15,-3 4-7,2 0-7,-3 3-11,-6 1-7,-5 0-7,-4 7-2,-4 2-5,-1 4-5,0-1-4,-1 6 0,5-4-6,2 0-4,5-1-6,2-1 0,4-1-3,0-1-2,3-3-1,2 0-6,0 0 3,2-2 1,0 4-1,2-3 3,1-4 8,1 2-3,5 0 4,1-5 1,2 0 2,3-5-4,0 1-3,-1-4 6,0 1 7,0-1 11,0-3 8,-1 0 4,-1-2 3,-1-1 0,-2 1 16,0 0 5,-3 4 9,-2 2 2,0-1 6,-1 5 3,-1-4-7,0 3-5,-1 3-16,-1 2-12,3-2-2,-3 2-9,0 0 4,0 0-14,0 13 4,-3 2-12,0 4-1,-1 8 3,-1-1-9,1 0 17,-2 6-18,3-3-2,0 1 5,-1-5-5,1 0-4,2-5 10,-1-2-8,1 7-2,1-12-6,-1 3 9,1-4-4,0 0-1,0-4-4,1 1-1,-1-2-26,1-1-85,-1 1-53,0-2-42,0-1-51,3-3-87,0 1-287,-3-2-685,11-6 303</inkml:trace>
  <inkml:trace contextRef="#ctx0" brushRef="#br0" timeOffset="89248.8285">15440 7969 28,'2'-17'380,"0"5"-2,-2 0 12,0 1-19,0 5-1,0-1-30,1 2-35,-1 0-33,0 1-35,0-1-23,0 5-31,0-3-13,0 3-18,0 0-21,0 0-8,-1 21-21,-1-3-2,1 1-9,-1 9-8,0 0-12,-1-1-4,2 2-5,-1 3-14,1-3 2,2-2-10,-2 1 2,2-2-1,-1-6-10,0 0-1,0-2-8,3 0 0,-3-2 3,0 1-2,2-7-4,0 5 3,0-6-51,-1-1-106,-1 3-82,1-2-82,1-3-84,-1 6-279,1-5-718,-1 0 318</inkml:trace>
  <inkml:trace contextRef="#ctx0" brushRef="#br0" timeOffset="94804.6093">8708 15688 5,'0'0'183,"6"3"-14,-6-3-14,0 0-8,0 0-12,0 0 0,0 0-5,0 0-1,0 0-10,0 0-7,0 0 2,0 0-1,0 0-2,0 0 4,0 0 1,0 0 10,0 0-1,0 0 4,0 0 3,0 0-3,0 0 5,0 0-1,0 0 6,0 0-7,0 0-11,0 0 2,0 0-7,0 0 20,0 0-22,0 0-6,0 0-4,0 0 2,0 0 2,0 0-10,0 0-7,0 0-9,0 0-5,0 0-9,0 0-16,-17-3 6,11 1-13,-1 2-2,-1 1 2,0-2-8,-2 1-6,-2 0 15,-1 0-12,4 0-10,-9 0-7,4-3 4,-3 3-5,1 3 6,-6-3-1,0 0 6,0 1-5,1 3 6,-2-1-5,2-2 1,0 2-1,-3-1 3,3-4-1,-2 2 0,-1 2-4,-1 1 15,1-1-10,-1-3 3,-1 5 3,0-3-3,-2 5 4,-2-6 4,2 0 0,-2 1 5,1-1-6,-9 5 4,9-6-2,-10 1 6,1 0 8,8-1-2,-8 6-4,9-7-2,-8 1-1,6 0 4,-8 1-4,11-1-5,-2 2 4,-9-2 3,10 3 0,1-4-4,-13 3 0,12-1-3,0 0-2,0 2-3,0-3-1,-1 1-4,2-1-4,0 1-2,-1 0-3,0-1-6,-1 2 7,3 0-1,-2-2-3,1-4-4,2 5 5,-2-3-5,3 6-4,-2-3 1,2 1-3,-2-1-7,-1 0 6,1 1 4,-1-1-5,2-1 3,1 1 2,0 0-3,1 0-3,-3-1 3,0-2-2,1 6-5,-1-6 4,0 3 3,-3 0-2,2 0-5,1 0 1,1 0-1,-1 3-2,-3-6 13,2 3-11,0 0-2,1 0 10,-2 0-7,-1 3-1,3-6 2,2 0-1,0 3-2,1 0 3,0 6-2,0-9-2,0 3 7,-1 0-3,3-3 1,-2 6 1,0-3-6,2 0 5,-2 0-1,0 0-1,-3 0 1,-1 0-4,1 0 5,1 0-5,-1 0 4,-3 0 2,3-3-6,-1 3 3,3 0 0,-3-1-3,1 1 6,-12 0 1,10-4 1,1 2-4,3 2 2,-2-2-3,0 0-5,2 2 5,-2-3 3,2 3-10,1-1 9,0-2 1,-3 0-3,3 3 2,-1 2 0,1-2-7,0 4 5,3-6-2,-3 5 2,0-3 5,3 5-5,4-5 1,-3 3 1,5-1-6,-2 1 8,0-2-7,3 2 1,-7 1 7,8 0-7,-2 1 0,2-3 1,3-3 1,-4 4-8,-1 1 10,3 1 0,-5-5-5,1 5 1,0-3 3,0 0-1,1-2 1,1 4-2,-3-1 2,-4 1-4,5 0 4,2 2 0,0-4-1,-1 1 28,2-1-3,0 1-4,2-3-1,0 2-23,1 0 21,-4-1-4,4 3 0,0-4 1,-4 3-5,1-1 4,0 0-6,0-2 0,-2 3-4,1-1-4,3-1 5,-4 7-1,5-7 7,0 1-8,0 2 0,-1-4 5,1 1-1,0-1-8,3 0 6,-4 5-1,2-3-4,-2-1 2,4 1 6,1-1-9,-1 3 0,0-4-5,2 0 4,-1 0 18,2 2-12,0 1-2,4-3-15,-6-3 13,6 3 4,-6 3 3,6-3-11,-4 0-7,4 0 13,0 0 1,0 0-1,0 0 2,-7-3 12,7 3-7,0 0-1,0 0-2,0 0 0,0 0 4,0 0 3,0 0-4,-4-2 16,4 2-17,0 0 6,0 0 5,0 0-8,0 0-10,0 0 14,0 0-3,0 0 0,0 0 0,0 0-3,0 0 7,0 0-9,0 0-4,0 0 8,0 0 10,0 0-18,0 0-2,0 0 8,0 0-5,0 0 3,0 0-2,0 0-6,0 0-16,0 0 14,0 0 4,0 0-7,0 0 6,0 0 17,0 0-15,0 0-2,0 0 3,0 0-12,0 0 5,0 0 9,0 0-2,0 0-8,0 0 7,0 0 6,0 0-9,0 0 8,0 0 9,0 0-18,0 0-1,0 0 3,0 0-2,0 0-13,0 0 16,0 0-1,0 0-8,0 0 8,0 0 5,0 0-3,0 0 2,0 0-8,0 0 5,0 0-2,0 0-1,0 0 7,0 0 12,0 0-17,0 0-3,0 0 4,0 0 0,0 0-8,0 0 10,0 0-3,0 0-6,0 0 8,0 0 2,0 0-3,0 0-2,0 0 6,0 0-5,0 0-6,0 0-2,0 0-3,0 0 5,0 0 5,0 0-1,0 0 4,0 0 1,0 0 9,0 0-14,0 0-6,0 0 12,0 0 0,0 0-4,0 0-5,-3-2 4,3 2-13,0 0 19,0 0-16,0 0 12,0 0 2,0 0 13,0 0-16,0 0 3,0 0-3,0 0 3,0 0 0,0 0-5,0 0-2,0 0 1,0 0-8,0 0 12,0 0-1,0 0 4,0 0-2,0 0-6,0 0 6,0 0-1,0 0 1,0 0 15,0 0-23,0 0 7,0 0 2,0 0-1,0 0 15,0 0-17,0 0-12,0 0 11,0 0 8,0 0-1,0 0 13,0 0 15,0 0 23,0 0-7,0 0 16,0 0 3,7-6-12,-7-1-8,0 2-7,1-4 5,-2-9-11,1-1-5,4-9 3,-8-4-13,3-3 6,-2 2 4,-4 4-14,1 0 8,2 0-5,-2-2-7,2 2-6,3 1-4,-2 3-3,0 8 0,0-1 0,3-1 0,-4-1 0,4-6 0,-3 12 0,3-1 0,0-5 0,-3 6 0,6-5 0,-3 4 0,0-2 0,0 6 0,3-8 0,-3 1 0,0 1 0,1 0 0,2 1 0,-3-1 0,3 1 0,0-1 0,-3 1 0,1 1 0,2 2 0,-3 2 0,0 2 0,0-5 0,2-4 0,-2 7 0,0 1 0,-2-1 0,4 0 0,-2-2 0,0 1 0,0 0 0,0-6 0,0 6 0,0 0 0,0-2 0,0 0 0,-2-6 0,2 8 0,0-2 0,0 5 0,0-3 0,0 0 0,-1 2 0,-1-1 0,2 4 0,-1-3 0,1-7 0,-3 7 0,3 0 0,-3-7 0,3 6 0,0 2 0,0-3 0,0 2 0,-3 5 0,2-2 0,1-2 0,-3 0 0,0-5 0,3 4 0,-1 0 0,-2 3 0,3-6 0,0 2 0,0-1 0,-3 3 0,3 2 0,-3 2 0,2-5 0,-1 0 0,-3 3 0,5 0 0,0 2 0,0-2 0,-3 1 0,1 2 0,2 4 0,-1-12 0,-1 9 0,2-3 0,1 0 0,-1 6 0,-3-7 0,5 4 0,-2 3 0,-2-5 0,2 5 0,0-7 0,2 3 0,-2 4 0,-2-7 0,2 7 0,0-5 0,0 5 0,-1-5 0,1 5 0,0 0 0,0 0 0,0 0 0,0 0 0,0 0 0,-3-3 0,3 3 0,0 0 0,0 0 0,0 0 0,0-3 0,0 3 0,0 0 0,0 0 0,0 0 0,0 0 0,0 0 0,0 0 0,0 0 0,0 0 0,0 0 0,0 0 0,7-2 0,0 2-7,4-2-1,3 2 6,8 2-7,1-5 10,3 3 6,1-1-1,2-2-2,9 1-5,-9 0-8,14 4 3,-15-6 8,13 4 0,-14-1-16,1-1 15,10 4 6,-10-2-4,-4-2-17,4 2 1,-1 0 20,-2-1 5,-1-1 12,0 1-20,-10 4-2,8-6-4,-7 3 2,1 0 3,0 0-3,1 0 0,-5-1 0,3-2 0,-5 3 0,4 3 0,3-2 0,-2-5 0,-2 4 0,-2 0-5,2 0 5,0-2-1,-2 2-21,3 0 29,-5 2-8,3-2 0,-1-1 3,0 2 2,2-3-7,-3 4 6,3-3 3,-2 0-6,-1 2 5,3-1-2,-2 1-8,-1-1 7,-2 0-8,1 0 16,-4 0-11,1 0-8,-1 0 9,0 0-3,-5 0 6,8 0 0,-8 0-3,7 0 9,-4 0-9,-3 0 0,6 3 0,-6-3 0,0 0-12,7-3 15,-7 3 6,4 3-26,-4-3 23,3 2-10,-3-2 7,0 0-3,0 0 3,0 0-1,8-1 2,-8 1-5,0 0 5,0 0-4,0 0 0,2 3 0,-2-3 0,0 0-3,0 0 6,0 0-7,0 0-23,0 0 13,0 0 11,0 0 3,0 0-10,-10-11-14,3 5 14,-4-1-20,-3 2 5,-8-7-3,0 0-3,-3-2-14,-1 2 17,-9-5 3,8 6-5,-1 2 13,0-5-9,-10-1 3,11 6 5,3-3 7,-4 3-10,4-2 4,1 2 7,5 1-1,1 2 13,9 1-12,-1 2 7,1 1-8,0-3 0,3 3 16,1-1-16,1 2 11,-1-1-13,4 2 13,-4-4-4,4 4-7,-6-3 14,6 3-6,-4-2-5,4 2 4,0 0-2,0 0 10,0 0 1,-4 0-10,4 0-3,0 0-2,0 0 1,0 0-14,0 0 22,0 0 3,0 0-3,0 0 4,0 0-12,0 0 14,0 0 0,0 0-17,0 0 13,0 0 2,0 0 3,-5-3-7,5 3 5,0 0-8,0 0-4,0 0 3,0 0-4,0 0-3,0 0 6,0 0 1,0 0-4,0 0 1,0 0 8,0 0-13,0 0 1,0 0-2,0 0 11,0 0-5,0 0 5,0 0-8,13 7-6,-10-4 18,1 2-9,9 0 3,2 4 1,5 2-9,0 2 12,2-1 0,-2-2 0,4 1 5,-3 1 5,-1 2-10,2-3 0,-3-1-6,3 0 7,-2-2-5,-6 1 4,0-4 2,-1 0-13,1 1 15,0 4 3,-6-5-19,1-2 13,-1 0 13,-1-1-8,0 3-9,0-3 7,-3-1 6,1 1-6,-1 0-2,0-2-10,-1 3 15,-3-3-7,9 1 3,-4 0 0,-1-2-4,2 4 35,1-1-28,3 1-18,-2-3 18,1 4-5,-2-3-2,3 2 1,0-2 1,-1 2 3,0-1-14,1 1 24,-5-1-10,1 1 0,0-1 6,-1 0-15,0-1-6,3 1 10,-4-2 3,-4 0 9,9 2-15,-8 2 4,3-3 3,-4-1 0,3 2-4,-3-2 4,6 1 8,-6-1-12,0 0-2,5 1 4,-5-1 4,0 0 0,0 0-2,0 0-16,0 0 16,0 0-1,0 0 6,0 0 16,0 0-25,0 0-1,0 0 8,0 0-3,0 0-8,0 0 16,0 0-5,0 0 4,-8 3-1,1 0-16,-3 2 10,-7 4 0,-8 1 8,1 2-19,0-2-5,-13 11 3,11-6 14,-10 7 11,11-5-9,-9 9-3,3 1-2,10-9 2,-1 1 6,3 2-17,1-2 7,2-2 2,-2 0 2,3 0 0,6-2-3,2-1-5,0-6-5,1 2 8,1-1 0,2-4-16,-3-3 18,4 3 2,0 0-5,2-1-2,-4 0 7,2-1-8,1-1-6,1-2 16,-4 4 3,4-4-1,0 0-3,0 4 11,0-4-12,-2 3 8,2-3 11,0 0-14,0 0-17,0 0 15,0 0-4,0 0 1,0 0 4,0 0-13,0 0 7,0 0 3,0 0-11,0 0 10,0 0 4,0 0-2,0 0 0,0 0-10,3 3 12,-3-3 1,0 0-14,0 0 7,0 0 4,0 0 1,0 0 1,0 0-4,0 0 9,0 0-10,0 0 9,0 0-15,0 0 37,0 0-33,0 0 3,0 0-5,0 0 9,0 0-10,-7 2-9,7-2 20,0 0-22,0 0 19,0 0 4,0 0-4,0 0-4,0 0-22,0 0 36,0 0-13,0 0 0,0 0-1,0 0-2,0 0 9,0 0-11,0 0 6,0 0 6,0 0-10,0 0 2,0 0 1,0 0 16,0 0-22,0 0 8,0 0-1,0 0-5,0 0 24,0 0-17,0 0-8,0 0 5,0 0-1,0 0-6,0 0 5,0 0 2,0 0 12,0 0-29,0 0 26,0 0-9,0 0 0,0 0-9,0 0 3,0 0 13,0 0-7,0 0-3,0 0-6,0 0 10,0 0-30,0 0 29,0 0 0,0 0 18,0 0-53,0 0-53,0 0-49,0 0-66,0 0-22,0 0-77,0 0-69,0 0-79,0 0-65,0 0-349,0 0-936,0 0 414</inkml:trace>
  <inkml:trace contextRef="#ctx0" brushRef="#br0" timeOffset="108256.923">8270 14845 42,'-1'-4'69,"-1"-7"2,1 5-9,0-6 10,-1 1-16,2 3 10,-2 1-6,0-1 7,-1-2 0,2 0-9,-2 1 7,3-3-1,-1 4 10,1 1 1,0 0 7,-2 0-11,1-3-5,1 3 5,0-5-1,-2 5-1,2-1-2,-1 3 3,1 0 9,0-6 0,0 8-5,0-4-6,0 4 2,0-1-7,0 4-1,0-6-11,0 6-10,0 0 2,0-4-5,0 4-7,0 0-3,0 0-1,0 0-5,0 0-15,0 20 13,0-2-2,0 0 0,0 0-7,-4 7 5,4 0-3,-6 9-3,3-5-2,-1-2 0,1 2-3,-2 2 3,2-2 0,-2-3-5,1 3 4,2-3 0,-4 0-5,2-2 1,0 0-1,-1-5 1,0 7-4,2-8 4,-1-3 0,1 3 5,3 2-7,-3-3 2,0-1-3,2-1 2,0-3-7,-1 0 5,2 1 3,0-4 1,0 0-4,-1-4 0,1 1 0,0 1 1,-2-5 1,4 1 0,-4 3-2,2-6 2,-1 5 1,1-5 1,1 4-5,-1-4 2,0 2 0,0-2-2,0 0 7,0 0 0,-3 4-8,3-4 4,0 0-4,2 6 0,-2-6 3,0 0 0,1 2-1,-1-2 0,2 4 3,-2-4-2,0 0-1,0 0-2,0 0 4,0 0-1,0 0 1,0 0 1,0 0 0,0 0-3,4 2 0,-4-2 3,0 0 0,0 0 6,7-4 0,-3 1 5,2 1-1,1-3 2,4 2-2,-1 1 0,2 0 0,1 1-7,3-3 10,-2 1-10,1-1-1,1 2 3,-2 0 4,0 0-4,1 3-3,1-3 3,5-1-3,-1 4-1,3-5 3,0 1-2,0 2 0,1-3-4,-1 4 4,5-1-1,-5-1-2,1-4-1,0 6 1,2 3 3,-2-6-4,-5 3 1,-2-1 8,3 0-12,-6-1 4,1 2-1,-2-1 2,0 1-4,2-1 4,-2-2-3,-3 3 1,4-3 2,2 3-5,-4-2 3,4-1 3,-2-2-2,2 2-6,-1 2 6,5-6 1,-5 5 2,0-1 1,1 0-4,-2-2 2,1 3-2,-2-1-2,-2 2-1,-1 1 2,0-3 3,-1 2-3,-1 1-1,0 1 1,-2-2-1,-2 1 0,2 0 3,-2-2-2,2 2 4,-6 0-11,9-1 8,-6 1 0,-3 0-1,12 0-1,-9-1 3,4-1-6,-3 4 4,3-2 1,-3 0 0,2 0-10,-1 0 14,1 1-6,1-2 3,-3 1-1,-4 0 4,10 0-5,-4 1 7,-6-1-9,5-1 2,-5 1 7,7-2-5,-7 2 0,5 2-3,-5-2 3,0 0 1,4 1 0,-4-1 5,0 0 2,0 0 9,0 0 2,0 0 6,0 0 0,0 0-2,0 0 1,0 0 1,0 0-6,6-3 3,-6 3 2,0 0-1,0 0-2,0 0-13,0 0 7,0 0 2,-9-7-6,6 4-3,-1 0 8,0-2-11,-2 1 2,-1-1 1,-1 0-4,-2-2 5,1 1-9,-3 0 3,-2-4-3,4 4 3,-3-3 5,5 3-6,-2 3-5,-3-8 0,5 7 3,-1 3-3,2-7 3,-1 3-4,1 1 8,1 0-8,0 0 3,2 1-1,1 1-1,-2 0 3,3 0-1,2 2 2,-5-4-7,5 4 4,-5-1 8,5 1-5,-2-3 0,2 3-2,-3-1 10,3 1-6,0 0 0,0 0 4,0 0 3,0 0-1,0 0-1,0 0 0,0 0-2,-6-2-6,6 2 7,0 0 2,0 0-3,0 0 5,0 0 3,0 0-2,0 0 9,0 0 2,0 0 3,0 0-2,0 0-5,-3-2-3,3 2 5,0 0-10,0 0 2,0 0-1,0 0 1,0 0-7,-4-2-6,4 2 10,0 0-16,0 0 7,0 0 1,0 0-2,0 0-5,0 0 1,0 0 2,0 0-1,0 0 2,0 0-2,0 0 6,0 0-15,0 0 1,0 0 1,0 0 1,-1 7 9,1-7 2,4 7-9,0-2-12,0-3 11,3 5 4,3-2-5,-1-1 2,6 4 0,-1 0 0,5 7 2,-4-8 0,1 0 1,-2-1-5,1 0 7,1 4-1,-2-8 4,0 3 1,-1 0 1,-5-2-4,3-3-2,-1 3-5,-3-1 4,0 5 7,-1-7-4,-2 0-1,2 2-7,-2-2 7,-1 2 2,-3-2-1,6 0-2,-6 0-5,0 0 8,8 0 1,-8 0-4,0 0 1,4 1 10,-4-1-8,0 0-6,0 0-6,3 1 15,-3-1 4,0 0-8,0 0-1,0 0-3,0 0-1,0 0 2,0 0 2,0 0-1,0 0 3,0 0-2,6 2 0,-6-2 3,0 0 0,0 0-5,0 0 6,0 0 2,0 0-6,0 0 3,0 0 2,0 0 1,0 0-1,0 0-11,0 0 8,0 0-1,0 0 4,0 0-5,0 0 22,0 0-20,0 0 4,0 0-5,-10 4 2,4 1-2,0 0 1,-6 3-3,-1 3-13,-4 7 9,-1 0 6,0-1 2,-1 0-7,2-2 8,0 6-4,0 0-1,8-10 2,-4 1-2,0 2-5,3-6 6,2 5 0,2-3-2,-1-4 9,4 0-9,-1 1-1,0-5-2,1 4 5,0-1-4,1 0 1,-1-4 11,1 0-1,1 1 0,1-2-15,-3 6 9,3-6-4,0 0-3,-2 3 9,2-3-5,0 0-6,0 0 2,0 0 5,-2 2 1,2-2 3,0 0-3,0 0-4,0 0 7,-2 4-7,2-4 20,0 0-18,0 0-3,0 0 4,0 0 7,0 0-4,0 0-1,0 0-3,0 0 2,0 0 8,0 0-6,0 0 4,0 0-3,0 0 4,0 0-2,0 0-8,0 0 16,0 0-9,0 0-3,0 0-4,0 0 15,0 0-11,0 0-2,0 0 1,0 0 1,0 0-1,0 0 0,0 0-8,0 0 2,0 0 2,0 0 4,0 0 5,0 0-5,0 0-11,0 0 10,0 0 4,0 0-11,0 0 4,0 0-2,0 0 4,0 0-27,0 0-46,0 0-43,0 0-45,0 0-62,0 0-73,0 0-217,-2-9-558,0 2 247</inkml:trace>
  <inkml:trace contextRef="#ctx0" brushRef="#br0" timeOffset="109366.1136">8713 14829 94,'1'-3'235,"-1"1"-13,1-4-6,-1 6-9,0 0-9,3-6-16,-3 3-12,0 3-19,0 0-14,0 0-17,0 0-11,0 0-2,0 0-23,0 0-9,0 0-9,2 17-5,-1-6-6,-1 6-5,3 1-13,-3 1-6,1 6 2,1-1-4,-2-7-1,-2 2-5,4-2 0,-2-2-1,0 2-6,3-6-2,-5 0 0,4-4 2,-1 2-3,-1-3 0,0-1-8,0 0 10,1-1-7,-1-1 5,0-3 0,0 6-1,0-6-3,2 3 3,-2-3 0,0 0-3,0 0 8,0 0-48,0 0-75,0 0-72,0 0-55,0 0-172,-6-15-439,5 9 194</inkml:trace>
  <inkml:trace contextRef="#ctx0" brushRef="#br0" timeOffset="110145.7766">8823 14754 113,'0'-5'182,"-3"1"-4,3-4-7,0 2-12,0 0-6,-2 0-1,2-1-7,-4 0-12,2 2-8,0-2-12,-1 0-11,0 1-10,-1 1-13,-3-1-3,1 1-8,-1 0-7,-1-3-7,1 4-4,-4 2-9,3 2-5,-4-4 0,-1 1-5,1 3 2,0-2-9,-2 4-2,4 0-2,-2-4-3,-1 4-6,0 3 5,-1 1-3,4 0-6,0-1 3,1 2-2,-3 3 3,2-3-4,1 3-4,-3 5 3,3-1 1,-1-2-2,3 2-2,-2 1-3,1-1 6,2 3-3,-1-2-3,3-1 5,-1 3 4,1 1-6,0-4-1,0 2 5,1 1-4,1 3 4,0-3-4,2-4 4,-2 4-7,1 1 7,1-2-7,0-3 8,1-1-1,1 1-4,0 2 8,1-3-1,2 0-1,-3-3 3,3 3 3,0-4 2,1 3 9,1-2 4,-1 0 16,3 5 11,-1-9-1,-1 2-1,1 0 20,0-3-25,2 2 1,-1-1 2,5-2 1,-6 1 16,6-2 15,-1 4-1,1-6-21,0 0 8,0 0 1,0-3-13,-1 1-1,1 0 7,0 0-2,-1-3 6,-2 2-3,3-5-1,-7 5 10,9-1-6,-5-5 10,-2 5 7,-1-3 12,4-2 3,-4 4-11,2-7 3,1 0-10,-4 3-10,3-4-5,0 1-8,-1 0-1,-1 2 1,0-2-6,-2 3-2,1-6 0,-2 3 3,0 2 8,0-2 2,-1 0 3,-1 0-3,1 2-3,1-4 6,-4 1-8,2 3-5,-2-2-8,-1 1 6,-1-2-10,1-1-3,-3-3-10,3 5-2,-5-3 2,4 1-2,-1 2 0,-3 2-5,3-2-9,0 0 7,-2 4-1,0-2-5,-2-1-1,2 3 8,-3-1-11,-1 2-2,0-1 0,-3-2-2,0 2 2,-1 0-5,-2 4 1,0-2 3,-1 1-2,1 3-4,-9-3 1,3 5-4,6-3 3,-4 4 0,5-1-6,-1 2 5,-1-2-1,6 0-1,-3 0-3,6 1-4,-2 0-55,1 2-49,1-1-56,3 2-33,-4 0-26,3 0-22,0-1-35,-1 7-37,2-4-37,2 0-36,-3 0-293,3 0-745,1-1 329</inkml:trace>
  <inkml:trace contextRef="#ctx0" brushRef="#br0" timeOffset="112593.6496">5183 16000 45,'-3'3'98,"3"-1"-6,0-2 5,-3 6-10,2-2-17,-1-2 8,1 3 11,1-1 2,-3-1 9,0 1-2,2 0-4,0 2 1,-1-4-11,2-2 10,-3 4 3,3-2 5,0-2 8,-4 4 7,4-4 5,0 3 4,0-3 10,0 0 11,0 0 8,0 0 8,0 0 4,0 0 2,0 0 5,0 0 3,0 0-3,0 0-12,0 0-27,0 0-1,4-10-18,1 3-8,-2-1-13,3 0 1,3-2-10,1 0-12,0 0-8,1-2-4,0 1-9,3 1-6,-1 0-5,7-4-5,-6 6-3,0 0-27,0 2 24,-1 1-8,-1 2 0,-2 0-11,0 1 4,-2 0 1,1 5-2,-2-2-4,1 2-3,-1 0-2,-1 2 5,1 4-4,-4-2-8,1 2 7,1 2 2,-3 0-14,1-2 16,-3 5 4,0-2-5,-1 2-1,-3-1 2,2 3-7,-5-1 10,1-1-7,1-3 5,-5 12-3,0-11-18,-1 5 7,-4-2 13,4 2-5,0-5 5,0-2-4,1 1 7,1-4-23,2-1 14,0-1 12,0 1-8,0 2-5,2-6-3,0-1 3,3 3 1,-1-4-2,1 3-13,2-3 13,0 0 3,-5 3-3,5-3 0,-1 5-6,1-5 16,0 0-10,0 0-2,0 0 0,0 0 0,6-10 7,1 9-6,0-4 2,3-1-5,2 0 2,2-1 3,0 0-6,1 2 3,1-3-3,-2 2 2,0-2 16,1 1-17,-2 4-2,1 0 3,0 2 1,-4 1-15,-1-3 18,-1 6-3,0-1-4,-1 2 3,3 0 1,-4 0-3,-2 3 3,2 1 2,-2-1-1,0 3 2,-1-1-4,0-3 2,0 5-5,-3 0 13,0 14 1,-3-12-18,-3-1 17,2-2-10,-3 2 15,-3 1-7,-1-1 2,0-2-2,-2 0 5,0-2-3,1 3 11,-1-7-34,-1 1 23,1 1-5,0-6 5,-1-4 0,4 4 1,-2-1-4,2 1 4,0-2-1,0-2-6,2 1 8,0-2-7,-1 1 3,0-2 2,2 2-7,2-1 6,-2-1 0,1 4 0,2-2-12,0-1 9,-1 2-1,3 1-2,2 2 0,-6-5-6,3 4 6,3 1 0,-4-2-2,4 2 9,-3-4-20,3 4-68,0 0-46,-1-2-75,1 2-46,0 0-80,-4-4-54,4 4-289,-2-4-723,2 4 321</inkml:trace>
  <inkml:trace contextRef="#ctx0" brushRef="#br0" timeOffset="113755.8101">5704 15925 186,'0'0'199,"0"0"14,0 0 11,1-3 17,-1 3 9,0 0-2,0 0-15,0 0-22,0 0-1,-4-8-21,4 8-9,-5-5-16,2 2-11,1-2-14,-2 0-17,-3-3-12,4 3-11,-1-1 15,-4-1-15,2-1-15,-4-2-6,-1-1 11,4 3-22,-4-4-6,1 3 5,0-1-14,1 3-5,-1-1-2,-1 2-3,0-2-4,-2 2-5,-1 0-4,0 3-4,3-1 1,-5 0 4,1 3-14,-8 2 0,8-2-2,-6 2 5,0-1-12,-2 3 9,3 2-12,-5-2 3,1 0 7,0 3-13,-1 4 11,2-2-11,-1 1-3,0-4 3,2 5 12,-1-3 4,1 5-17,3-2-5,-2 3 21,2-2-18,-1-1-9,4-3-1,5 4 5,-3 0 6,-3 11-2,4-11 2,2 0 9,1 2-20,0 3 12,-1-2-5,3 0 5,1 3-13,-2 5 0,1-3 13,1-1 5,1 7-4,2-5 4,-2-1-8,4-2 4,0 9 6,-1-6 10,3 0-14,0 6 0,3-1 0,-2-6 14,0-1 9,-1 3-25,2 4 0,1-5-4,0-1 0,0 0 17,-2 0-10,5 0 4,-1 0-1,1-1 3,-2-1-14,2 1 14,1-2-6,0 2 8,1-1-10,1 0 19,1-3-19,1-2-15,-1 4 47,0-3-26,-2 1-3,5-2 6,-1-1 1,-2 1-1,3-1-5,1-1 4,-1 1-8,-2-4 6,0 3-6,3-5 4,-4-1 5,3 5 9,-1-1-26,-4-1 14,7-2-7,-4-5 15,2 2 0,1 2 8,3 4 10,-3-6 2,2-1 1,-1-1 9,2-1 1,3 1 1,-6-5-3,4 3 6,-1-2 4,3 1-8,-2-4-4,0 6-1,-5-3 3,-2-1-7,3 1-2,1-1-2,-3 0 10,-2 1-12,1-1 0,-1-1 3,0 4 2,1-3 15,-2 0 2,3-4 2,0 3 6,0-3 1,0-3 5,0 2-1,2 1-6,-1-1-1,-2 0 2,2 0 9,-2-1-15,2 1-3,-5-1-7,2 0 7,-1 5 4,-1-7 9,1 0 2,-1 1-3,1 0 10,-2 3 0,1-8-6,-1 2-5,2 1-10,-4-3-2,2 2-1,0 1 2,-3-6-16,5 3 7,-3 3-4,-2 4-9,0-7 15,0 2 1,-1 4 10,0-4-9,-1-2 12,-1 5-5,-1 0-4,-2-2-7,1 4 5,-2-3 1,0-1 7,-1 2-22,3 2-6,-4-9-1,0-5-2,0 6-20,0 0-6,-2 1 0,1 0 0,-1-1 0,-1 9 0,3-10 0,0 4 0,0-1 0,1 6 0,-2 0 0,0-4 0,3 4 0,0 1 0,-4 2 0,3 1 0,-3-4 0,2 2 0,0 1 0,2 1 0,-1-2 0,-2 2 0,1 0 0,3 3 0,-2-2 0,0-4 0,-2 5 0,3 0 0,-1 0 0,0 1 0,-2-1 0,2-1 0,-2 3 0,2-6 0,-2 5 0,1 1 0,0 0 0,1-3 0,4 5 0,-8-1 0,4 0-48,1-1-85,-1-1-46,-1 1-45,5 2-63,-8-3-45,5 1-57,-1 0-49,4 2-64,-7-2-442,3-2-1022,-1 0 453</inkml:trace>
  <inkml:trace contextRef="#ctx0" brushRef="#br0" timeOffset="121502.8124">10466 15009 42,'0'0'50,"7"-1"19,-7 1-15,6 0 5,-6 0 5,3-3-1,-3 3-1,3-2 2,-3 2 5,0 0-18,0 0 20,0 0-10,0 0 3,5 0-4,-5 0 4,0 0-11,0 0-4,0 0-4,4-1-8,-4 1-5,5-2-1,-5 2-1,0 0-7,5-2-1,-5 2-7,3-1 11,-3 1-5,0 0-8,4-2 6,-4 2 3,0 0-8,0 0-4,5-2-10,-5 2 12,0 0-17,0 0 19,0 0-3,3 0 2,-3 0 2,0 0-1,0 0 14,0 0-5,0 0 0,0 0-1,0 0 4,0 0-4,0 0 1,0 0-5,0 0-3,0 0 0,0 0 6,0 0-12,0 0 6,-15-5-13,10 5 9,-4-3-4,-1 1 2,-4-1 1,0 2-8,-1 1 1,-3-3 6,-1 1-4,-2-4-2,0 3-19,0 0 18,0-2 6,0 3-2,-1 1-7,0-1 6,-1 0 1,2 2-6,0-3 9,1 3-9,-2 3 4,5-6-2,-4 1-1,7-1-1,-2 3 1,-1 0-2,3-2 2,-1 3-7,3-2 4,-5 1-1,5 0 1,-2-2 5,0 1-5,4 0 10,-4 1-4,1-3-3,2 3-6,1-3 5,0 6 5,-1-3-6,2-3 2,-1 2-1,2 0-4,-2-4 6,2 5 2,-2-2-3,4 1 5,-4 1-8,2 1 1,1-2-16,-2 0 18,1 0 3,2-1-6,1 2 6,-2-1-4,1 1 2,6 0 2,-12 0-5,7-2-2,1 2-13,-2-1 17,6 1 2,-8 0-4,4-1 3,-1-1 2,1 1-6,-2 0 2,1 1 4,-1 0-1,-2 2-7,1-3 11,-1 0-7,2 2 0,0-1 1,-1 0-1,1 0 1,1-1 1,-2 1 3,-1 0-3,3 1 2,1-1-7,-3-1 0,2 2 2,1 0 6,4-1 3,-8-1-7,1 2 1,7-1-3,-9 2 0,5-4 2,-1 4-3,5-2 2,-6 1-1,6-1-2,-7-1 7,7 1-2,-6 0 2,3-2 4,3 2-2,0 0 19,-7 0 6,7 0 13,0 0-4,0 0-5,-7-2 10,7 2 5,-3 0 4,3 0 7,0 0 3,0 0-4,0 0 3,0 0-5,-4-3-5,4 3-1,0 0-7,0 0 3,0 0-9,-5-2-2,5 2 1,0 0-2,0 0 3,0 0-3,0 0-5,0 0 3,0 0-12,0 0 2,0 0 5,0 0-8,-2-3-5,2 3-2,0 0-2,0 0-1,0 0-4,0 0 5,0 0-8,0 0 2,0 0-7,0 0 5,-1 8-3,-1-3 0,2 2 0,0 2 0,-3 3 5,1-2-8,0 8 3,1-2 0,-2 3-2,2-3-4,-2 1 8,3 1-4,-2 2 2,0-3-1,-2 1-5,4 2 7,-1-2 0,0 0-6,0 1 5,-1-1 1,1-1-2,-4 0 0,4-1 1,1 3 2,-3-2-5,2-1 1,-3 2 3,2-3 3,1 2-2,1 0 0,-2-1-3,2-3-1,-2-1 2,2 5 2,-2-3-3,2-4-8,0-1 10,0 4-1,-1-8-1,1 1-5,-2 5 10,4-4-3,-2 0-2,-2 1-2,1-1 1,1 0-3,1-2 5,1 0-2,-2 0-3,-2 0 4,4 0 5,-2-1-6,0-1 2,0-3 3,1 5-2,-1 0 0,0-5 0,0 0-1,2 4 3,-2-4-3,0 1-1,0-1 1,0 0-2,0 0 3,0 0-3,0 0 1,2 4-2,-2-4 3,0 0-3,0 0 2,0 0 1,0 0 1,0 0-1,3 3 3,-3-3 0,0 0-5,6 0-10,-6 0 14,7 1 0,-1-1-1,3 0 1,0 0 1,1 0-3,0 3 8,-1-1-11,5 0 2,1 0 2,-2-2-1,0 3-1,1 0-1,1-3-1,0 5 4,1-2 7,-2-2-9,3-1-2,-1 0 3,-3 1-3,5-1 3,4 2 3,-1-2 1,-4-1-3,4 0-3,0 1-4,-2 0 7,-3 1 1,2-3-2,-4-2 0,1 4 9,3 0-8,2 0 5,-6-3-7,-5 3-1,6-2 4,-7 0-1,6 4-2,-3-5 2,-2 1 5,1 1 3,0 0 4,-1 1-10,1-1-4,0 0 6,0 1-2,0-3 3,0 3 0,-2 0-5,3-3 2,-1 3 8,0 0-8,-1-1 1,0 0-4,2-1 1,-3 6-1,2-5 4,-2 1-3,-1-1 0,3-1 2,-5 1-2,3-2 0,-1 3 5,0 2-4,0-4 5,0 2-2,-3 0 14,4 0-12,1-1-7,-3 1 7,2 0 0,0 0 6,2 0-8,-1 0-4,-1 0 0,2-2-1,-3 1 8,2 2-9,-1-2-1,-1 0 2,0 2 1,-3 2 1,3-5 0,-7 2 0,7 0-8,-2 0 7,-3-2 5,-2 2-1,0 0 6,0 0 19,9 0 15,-6 2-15,-3-2 5,0 0-2,3 2-2,-3-2-5,0 0 12,0 0 9,0 0-5,0 0 2,0 0 7,0 0 7,3-4 4,-3 4 2,0 0 17,0 0 12,0 0 10,2-5-17,-2 5 1,2-3-9,-2 3-10,2-5 4,0 1-6,-2 4-4,3-8-12,-3 3-11,0 1 7,2 0-3,-2-1-3,3-3-7,-3 3-10,2-5 4,1 0-1,-1-2-6,1 1 9,-2-2-10,5-4-1,-4 0-9,2 0 18,-3 0-19,1 0-2,0-1-1,1 2-1,-1 1-7,-1 1 10,1 4-2,-2-1 5,0 0-6,2 2-10,-4-3 10,2 2-3,0-1 8,2 3-2,-4 3-4,0-3-2,1-1-2,1 2 3,-4 2 3,3 0-3,0-2-1,0 1 0,-1 1-2,1-1-3,-1 0 3,0 1 0,0 1 2,2-4 0,-3 4-2,0-2 3,1-1-18,0 2 17,0-1 2,2-1-1,-3 0 0,3 2-9,-3 0 6,1 1 1,2-1-1,-1-1 3,0 1-6,-1 0 3,2 5 3,0-7-4,-1 5 3,1 2 4,0-9-8,0 9 3,-2-4-4,1 0-1,1 4 10,0 0-8,0-7 7,0 7 1,0-3-3,0 3-5,0-4 6,0 4-2,0-7 5,0 7-8,0-5-1,0 1 5,0 4-1,0-5 1,0 1-3,0-1 3,0 1 10,1 1-12,-1 3-3,2-5 1,-2 0 4,1 1-9,-1 4 4,2-7 2,-2 3 3,0 4-5,0 0 6,0-5-4,0 5 0,0 0 3,0-4-6,0 4 3,0 0-2,2-2-1,-2 2-11,0 0 13,0 0 1,0 0-2,0 0-1,0 0-1,0 0 2,0 0 2,0 0-5,0 0 3,0 0 2,0 0-1,0 0 2,0 0-6,0 0 3,0 0-3,0 0 5,0 0 1,0 0-10,0 0 7,0 0 3,0 0-1,0 0-1,0 0 4,0 0-2,0 0 1,0 0-12,0 0 8,0 0-1,0 0-2,0 0 4,0 0-11,0 0 12,0 0 4,0 0-2,0 0-5,0 0 3,0 0 3,0 0 2,0 0-9,0 0-1,0 0 8,0 0-3,0 0 5,0 0-1,0 0-1,0 0-8,0 0 2,0 0 2,0 0 5,0 0-6,0 0 1,0 0 2,0 0-1,0 0 7,0 0-16,0 0 7,0 0 5,0 0 2,0 0-2,0 0 1,0 0-10,0 0 15,0 0-11,0 0 1,0 0 3,0 0-2,0 0-7,0 0 4,0 0 0,0 0-8,0 0-57,0 0-63,0 0-32,5 6-29,0-3-26,-2 1-20,4 1-19,-5-1-31,0 0-23,1 4-23,-1-2-217,-2 6-598,-3-2 265</inkml:trace>
  <inkml:trace contextRef="#ctx0" brushRef="#br0" timeOffset="165270.1821">6338 7321 36,'-3'-5'225,"2"0"-11,-1 0-26,1 3-26,1 2-14,-3-5-18,3 5-13,0 0-12,0 0-14,0 0-10,6 19 1,-1-3-14,-2 3-9,7 5-4,-4-6-6,-2 0-4,3-2-3,-1 0-2,-2-5-7,0 0-4,2-3-4,-2 0 5,-1-5 5,-1 1 44,1 1 42,1-5 18,5-5 4,4-4-16,8-11 7,11-12-20,2-6-14,3-3-15,9-22-6,-12 24-5,-3-2-11,-2-3-3,-3 1-9,2 2-5,-3 2-5,-1 5-7,-8 10-3,-2 3-4,0 3-1,-4 6-2,-3 3 1,0 2-18,-3 3-3,0-1-32,-1 1-37,0 1-30,-3 3-12,0 0-24,-9 18-24,-3 1-38,-5 6-21,-10 10-56,-4 4-142,0-2-444,-3 4 197</inkml:trace>
  <inkml:trace contextRef="#ctx0" brushRef="#br0" timeOffset="165686.7679">6228 7422 157,'0'0'184,"-4"-5"-22,4 5-16,0 0-13,-4-2-17,4 2-15,0 0-4,-3 14-14,4-4-7,-2 3-5,2 3-6,1 4-8,0 5-5,1-2-7,2 2 0,-3-4-8,4-7 0,0 3-9,3-5 1,-6-3 0,4-3 3,2 3 72,3-7 40,5-2 16,5-6-8,7-6-3,9-7-17,4-8-7,1-3-16,18-14-7,-3 2-10,-17 12-10,0-5-6,15-11-5,-15 11 1,-2 0 9,-3 1 4,-2-1-5,-3 3-2,-9 9 10,-1-1-1,-4-1-2,1 4-6,-3 3-10,-6 6 5,0-1 4,-4 5-4,1 1 2,-2 2-5,-1 0-6,0 2-9,0 1-3,-2-1-6,2 0-12,-3 1 0,0 2-5,4-4-5,-4 4 1,1-2-7,-1 2 1,0 0-3,3-4-1,-3 4-4,0 0-3,0 0 2,0 0-1,0 0-6,0 0 0,2-2 3,-2 2-15,0 0-5,0 0-49,0 0-24,0 0-27,0 0-33,0 0-27,-13 8-35,6-3-29,0 0-48,-1 2-34,-5 2-233,-2-1-597,3 0 264</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4:04.816"/>
    </inkml:context>
    <inkml:brush xml:id="br0">
      <inkml:brushProperty name="width" value="0.05292" units="cm"/>
      <inkml:brushProperty name="height" value="0.05292" units="cm"/>
      <inkml:brushProperty name="color" value="#00B050"/>
    </inkml:brush>
  </inkml:definitions>
  <inkml:trace contextRef="#ctx0" brushRef="#br0">10275 11105 137,'1'-25'203,"1"1"0,-2-4-5,2 3-5,-2-6-4,0 7 1,0 5-1,0 2-6,0 5 1,0-1-8,-1 1-9,1 4-5,0 1-17,-1 0-6,1 3-8,0 0-15,-2 1-17,2-3-13,0 6-13,-1-4-8,1 4-6,0 0-5,0 0-3,0 0-3,0 0-17,1 14-1,1 0-4,-2 5-3,4 7 4,-3 4-3,1 7-5,2 13-6,0-3 8,-2 6-8,3-2 3,-4 1 2,4 0 4,-2 1-15,1 1-1,1 4 1,1-3 8,-2 1-6,3-4-5,0-2 3,-1-2-1,1-3-1,-3-8-2,2-3 3,0-3-2,-1-1 0,-2-1 0,1-10-1,0 6-11,-1-6 14,-1-3 0,-1-6-3,0 0-2,2-4-4,-2 2 7,0-4 5,-1 1 0,1-1 10,-1-4-3,1 6 48,1-4 10,-2-2 2,0 0 10,1 5-3,-1-5 9,0 0-15,2 3 4,-2-3-7,0 0-5,0 0-4,0 0-14,0 0 2,0-12-11,0 12-2,-2-9-25,-1 4-68,1-6-59,-3 2-54,-1 1-53,0-1-51,-3-4-39,-3 0-39,-7 3-226,0-5-621,-1 3 275</inkml:trace>
  <inkml:trace contextRef="#ctx0" brushRef="#br0" timeOffset="227.6043">10103 11843 66,'-6'-4'172,"1"2"10,0-2 7,1 0-4,1 1-12,3 3-23,-4 0-10,4 0-15,-5-3-18,5 3-6,0 0-16,0 0-1,0 0-12,14 14-5,-3-5-1,2 3-8,5 2 0,1 3-7,4 0 1,-2 1-5,0 0-5,0 0-7,-1-2 1,1 4 0,-2-6-6,-4 1-5,-1-4 1,-3-3-2,-3-1-3,3 2-1,-3-3-1,-1 0-4,-1-1-1,-2-2 2,-1 2-9,1-3 6,0 1 0,-1-2-5,0 0-9,-3-1-38,6 0-45,-4-4-47,4-2-29,3-3-26,-2-4-153,7-8-366,-5 1 163</inkml:trace>
  <inkml:trace contextRef="#ctx0" brushRef="#br0" timeOffset="373.7134">10527 11850 101,'11'-28'72,"0"0"27,-2 7 13,-5 3 5,3 2 9,-1-1 18,-3 7 17,-2 3 1,2 0-19,0 2-15,-3 2-20,0 1-10,0 2-8,0 0-12,0 14-8,-3 2-10,-2 3-1,-3 9-4,1 1-7,0 0-3,-6 0 1,5-1-12,-2 1 0,0-3-3,0-3-3,3 0 6,0-3-34,-1-4-72,1-2-73,1 1-200,-1-5-373,3-1 165</inkml:trace>
  <inkml:trace contextRef="#ctx0" brushRef="#br0" timeOffset="961.5354">11331 11361 101,'0'0'250,"0"0"5,0 0-4,0 0-11,0 0-10,0 0-20,0-11-19,0 5-16,3 1-15,-3-4-13,1 2-12,-1-5-5,0 4-6,-1-3-12,1 0-11,-3 2-6,2 0-10,-4 1-13,3 0-2,-4 1-11,0 1-9,-4 1-5,1 5-1,-1 1-10,-4 3-3,-7 5-2,1 3-8,1 2-1,0 3-1,3 2-8,5-5 14,1 2-19,0-1 5,3 2-10,2 1 4,3 2 2,2-3-1,2-3 0,1 6-8,4-3 7,5 6 1,-2-9-1,8 5-6,-1-2 8,2 0-7,0-4 3,0 3-9,-2 1 6,-2-1 5,-2-4-7,-1-2 4,0 0-3,-5-5 3,0 3 0,-3-3 2,-1-1-2,-2-2 11,2 1-2,-3-3-4,-6 8 6,-2-4-8,-8 1 9,-5-3-8,-3 0 4,-2 1-2,2-6 1,-2 1-3,0-1-1,0-4 0,1 2 4,4 0 0,4-2-4,3 4-7,2-1 2,1-1-15,4 0-30,3-1-39,1 0-54,2 1-49,6-11-76,2 8-237,3-5-540,9-3 239</inkml:trace>
  <inkml:trace contextRef="#ctx0" brushRef="#br0" timeOffset="1207.628">11545 11143 145,'6'-8'328,"-2"-2"-3,-3 4-23,2 4-37,-1-2-20,-2 1-34,0 3-22,0 0-20,0 12-20,-2 6-11,-2 10-14,-2 1-10,-1 4-12,-2 13-9,0 2-11,-1-3-6,6-9-8,-2-2-8,4 0-7,0 0-7,2-2-11,0-4 6,3-2-3,-3-6-5,4-1 3,-1-4-12,1 2 5,-1-5-7,1-1-2,1-2 2,0-5-3,-2-1-7,4 4 2,-1-5-14,2-4-19,2 0-45,3-9-48,-1-1-48,1 0-60,2-4-39,-5 0-208,-3-1-503,0 0 222</inkml:trace>
  <inkml:trace contextRef="#ctx0" brushRef="#br0" timeOffset="1358.4503">11487 11367 207,'-4'-3'223,"0"1"-23,3 0-8,1 2-28,-2-3-15,2 3-12,10-6-13,4 5-15,10-3-11,1 1-9,0 1-10,2 0-6,2 2-6,-4 1-10,0-1-57,1 4-48,-4-1-60,-2 5-194,-6-5-328,-1 3 146</inkml:trace>
  <inkml:trace contextRef="#ctx0" brushRef="#br0" timeOffset="2197.9156">11940 11396 166,'7'-15'240,"0"1"-6,-2-2-12,1 6 2,-2-6-10,0 5-10,-1 0-5,-2-3-2,1 5-17,-2-2-13,1 5-18,-2 0-13,1 2-19,-6 1-13,-1 4-9,-7 3-15,-4 10-9,-7-3-9,1 7-6,0 6-6,1-2-7,1 1 1,3-1-7,2-1-6,3 1-4,4 1 0,4-7-9,1 0-1,2-3-2,3-2 1,0 1-6,5 0 4,-1-1-6,1-4 1,5 0 3,3-3 1,3-5-7,-1 0 4,1-3 1,3-6 3,2 0-12,-4-5 11,1-3 1,-3-2 0,0-3-7,-1 1 3,0 1 18,-1-2 1,-5-1 3,-1 10 20,-1 3 25,-2 0-2,-2 0 4,-1 7 0,2-3-17,-1 3-2,0 0-16,-2 1-8,0 3-1,0 0-9,0 0 2,-12 11 1,7-1-11,-3 5 2,-1-1-1,2 2-6,0 3 0,2 0 5,-2-3-13,4 1 3,0 1-9,3 0 3,3-1 3,-2-5-3,2-3-5,1 3 7,1-3-2,4 2 1,1-5-3,1 0 3,4-6-13,0 0 10,6-5 11,-1-1-7,2-6 4,0-1-5,-1-4 5,1-2-7,-1-2 3,-2-5 7,-1 2-1,-4 1 2,-2-2-5,-3 4 0,-3 3-3,-3 1 0,-3 0-5,0 7 2,-2-2 7,-1 2 5,1 0-14,-3 5 5,0 1-9,1 1-10,-5 6 5,3 1-7,-1 2-5,3 4 11,1 2-3,1 5 1,4 1 3,2 7-7,4-7 20,1 5-13,2 1-5,-2-2 3,2 4 13,-3-1-10,0-7 6,-2 5 0,-5-8-3,4 2 0,-2-5 3,0-2 1,-3 1 2,2-5 1,-2-1-2,0 1-12,1-1 10,0-1-27,0-2-25,-1 4-9,0-6-10,2 1-15,-2-1-14,10-7-14,1-2-23,4 1 9,4-10-14,1-3 1,1-4 23,-1 0 7,2-1 4,2-10 16,-10 7 6,6 0 11,-6-1 12,0 0 4,-2-1 24,-1 3 29,-1 1 21,-3 3 18,-2 7 23,1 2 10,-6 4 12,1 1-7,2 5-8,-1-1-8,-1 1-10,-1 2-2,0 3-10,0 0-1,0 0-2,-1 16-7,-2-6-4,0 7 1,-1 1-6,0 5 6,-1 1-3,2 1 2,-1 1-6,3-6 2,-1-1-2,0-1-1,2 3-2,0-1-4,0-2 2,1-1 2,0 0-3,1-4 8,1 0-9,0-2-4,1-3 4,1 1-5,1-2-8,0-2-42,0-2-36,5-2-27,1-2-34,1-2-34,2-7-26,2-2-21,-5 3-158,-1-2-418,-1-4 186</inkml:trace>
  <inkml:trace contextRef="#ctx0" brushRef="#br0" timeOffset="2369.3765">12571 11308 36,'8'-2'213,"8"-3"-15,8-2-14,2-1-15,4 1-12,6 0-19,-7 3-18,-5-4-10,1 3-8,-4 2-10,-4-2-7,-4 1-8,-3 3-2,0-3-27,-1 1-60,-2-1-61,-3 3-91,1-3-96,-2 4-281,-3 0 125</inkml:trace>
  <inkml:trace contextRef="#ctx0" brushRef="#br0" timeOffset="4104.3714">7668 4324 45,'0'0'46,"0"0"-2,0 0-13,0 0 1,0 0 7,0 0-2,0 0 21,0 0 12,0 0 16,0 0 7,-3 1-4,3-1 23,0 0-1,0 0 6,0 0-1,0 0 9,0 0-4,0 0 5,0 0-3,0 0 3,0 0 7,0 0-10,0 0-5,0 0-4,0 0-11,0 0-9,0 0-5,0 0-11,0 0-11,0 0 2,-5 3-10,5-3-3,0 0-8,0 0-9,-1 2-2,1-2-6,0 0 0,0 0-6,0 0 2,0 0-5,0 0-4,-3 3-7,3-3 1,0 0 1,-1 4-3,1-4 3,-3 4-9,2 0 1,1-4 2,-2 5 4,2-1-4,0-4-2,-1 5 1,-1-3 2,2-2-2,0 0-1,0 0 6,2 5-4,-2-5 3,0 0 7,0 0 19,0 0 21,0 0 16,0 0 10,0 0 9,0 0 24,0 0 0,0 0-10,4-15-14,-4 9-11,3-5-9,-3 2-4,0 0-24,0 2 9,1 1 16,0 2-20,-1-2-8,0 2-9,0 4 7,0-5-14,0 5-8,-1-4 0,1 4 13,0 0-18,0 0-3,-4 12 4,3 3-4,-4 2 1,1 0 0,3 3-4,-2-2-8,0-2 5,0 1 3,3-1 1,0 2 1,2-6-3,-2-3-4,1 2 7,2-1-5,0-1 1,1-2-8,2 0 4,0-2 6,5-3-7,1 3 10,1-7-6,4-2-1,-2-2 2,6-3-11,1 2 6,-2-6 9,-5 2-5,-1 1 0,-3-5-11,5-2 16,-7 1-1,0 3-4,1-3 1,-3 0-1,-2 9-2,0-4 4,-1 6 7,-3-1-11,2 1 1,-3 1-6,3 2-2,-2-1 3,-1 3-6,0 0-7,0 0 14,5 16-6,-7 0 0,-1 5 6,2 3 0,-3 3 2,-2 3 1,3-1-1,-1-3 2,1 1-3,0-1 6,1-1-4,-1-4-2,1-4 2,1 8-8,-3-7-28,3-3-40,1-1-44,-2-1-40,0-3-47,0 0-47,2-3-47,0 1-19,0-4-13,0-4-172,0 0-546,0 0 242</inkml:trace>
  <inkml:trace contextRef="#ctx0" brushRef="#br0" timeOffset="4532.2667">7864 3935 61,'-2'-10'243,"-1"2"-23,2 3-24,-1 2-14,0-2-26,2 0-16,-1 1-14,1 4-13,-2-3-17,2 3-13,0 0-3,0 0-11,0 0-9,8 8-3,3 2-4,1 3-6,6 2-2,4 4-9,1 4-1,9 10 0,1 4-7,0-2-2,0 5 0,0 1-3,2-2 2,-6 2 0,1 1-5,-8 0 1,-1 3-1,-4-3 2,-7 2 2,-1-10 7,-5 1 25,-4 2 29,-3 9 8,-1-12-3,-6 15-4,0-16 1,-8 9 12,2-12-20,1 2 0,-3-3-5,-1-4 4,0 1 0,1-1 3,1-4-8,-1-2-5,4-2 5,2-6 12,3 0 11,-1-5 2,3 0 0,3 0 5,2-5 7,-3 2-3,4 2-6,-3-3-10,3 1-6,1-3-4,-5 2-7,5-2-6,0 0-10,-2 2 6,2-2-10,0 0-11,0 0-1,-1 1-8,1-1 2,0 0-2,0 0-2,0 0-47,0 0-80,0 0-64,-3 4-93,3-4-101,0 0-385,0 0-798,-10-5 353</inkml:trace>
  <inkml:trace contextRef="#ctx0" brushRef="#br0" timeOffset="7716.1955">8903 11925 44,'0'0'216,"0"0"5,0 0 3,0 0 9,0 0-3,0 0 4,0 0-3,0 0-9,5-4-15,-3-1 3,-1 0-22,2-3-14,1-3-14,-1 0 4,1-5-12,-1-2-13,2-7-10,-3-3 1,1-1-20,0-5-12,-2-1-14,-1-17-8,-1 4-3,-2 0-4,-2 0-7,-1-4-21,-3 2 12,-3-1-6,0-3-5,0-1-5,-7-3-2,-10-17-6,10 26-2,-11-26 3,7 24-7,-12-19 4,11 17-4,-4 3-1,-12-21 13,11 21-20,0 2 7,-13-24-4,0 2-4,-2 6 6,3-4-11,-1 8 6,-3-8-14,11 24 8,-18-21 1,-1 2 2,-2 5-2,-2 5 0,1 1-7,-2 4 2,-4-1-6,-1 1 1,0-4 0,-1 5-4,-2-4 2,-6 4 1,2 2-2,2 0 16,0 3-16,-1 1 0,3 2 15,-4 1-13,5 0-5,-1 6 0,-2-2 6,-4 2 2,2 6-5,2-2-5,-1 5-5,0 1 22,20 8-16,-23-6 4,6 4-4,1 0 7,15 5 0,-21-4-2,22 5-6,2 2 2,1 0 14,1 1-13,1 2-3,3 3 4,-2 1-6,0 2 2,1 3 23,0 1-23,12 0-5,2 3 1,0 3 4,-10 7 0,1-1 10,2 4-1,1 0 3,3 3-6,-3 3-3,2 2 4,1 3 4,0 1-5,3 1 1,1 6 0,-2-1-3,3 0 1,1 5-5,-1 3 7,1 3-3,6-4-4,0 3 4,2 1 4,2-1-2,3 0 3,1 5-10,3-2 11,-2 6-8,3 2 28,0 25-21,1-30 9,2 1-1,4 26-8,-3-27-2,3-5-2,-4 4 6,4-2-5,1-4-2,-1 2 5,3-1-7,0 2 15,1-6-10,-1-10-2,0 2 14,2 9-16,-3-10 3,1-2 0,1-3 3,0 2-2,-4-2-1,4 2 2,-4-4 6,2-2-8,-1-1 14,-1 1-9,0-8-1,-1 5-3,1-5 1,-2 1 2,2-4-4,0-4 8,0 1-6,-1-3 3,1-1-5,-2-1 1,2-1 1,-1-2 19,1 0-12,0-2-3,0 1-3,0-4 7,0 5 9,0-5-6,0 0 0,0 0 7,0 0-13,-7-9-18,3 4-18,0-3-28,-6-4-24,0 0 4,-1-3-2,-4-2 2,0-1 10,-2-1 11,-1 1-3,-2 1 9,2-1 11,0-1-2,0-2 7,0 4 0,1 0 11,2 0-1,2 2 7,3 3 15,-1 1 20,5 3 16,-2-1 13,2 3 21,2-3 3,0 6-24,1 0 10,0 0-10,0-1-7,3 4-10,-2-2-8,2 2-6,0 0-2,0 10 4,2 0-3,3 6 1,3 6 1,-1 5-7,3-1 21,0 1-24,1 3 0,-1-1 6,1-2-4,-2 3-6,6-5-1,-4-2-10,1 1 13,-4-9 0,1 0 8,0-1-13,0-6 13,-1 1-12,-2-2 17,1 1 0,2-5 31,0-1 27,5-4 2,6-4 3,4-6-5,1-5-5,9-6-6,-8 6-10,6-12-8,-1 0 1,-7 9 6,0-4-17,1 4-5,-5 1-5,0-1 2,-2 3-9,0-1 1,-2 3-5,-2 3 4,-3 0-49,-1 2-66,-2-5-65,-2 6-64,-2 0-83,-3-2-85,-1 0-296,-6 0-746,-4 1 331</inkml:trace>
  <inkml:trace contextRef="#ctx0" brushRef="#br0" timeOffset="8532.0533">3990 10435 50,'-6'-15'240,"2"5"-2,0 1-6,1 2-4,0 2-12,3-2-18,-2 2-21,1 2-19,0 1-23,1 2-12,-4-5-15,4 5-12,-3-1-12,3 1-2,0 0-16,-3 13-8,3 1-4,1 4-4,-2 9-4,4 4-9,3 2 1,-1 15 0,4 2-9,-2 5 2,5-3-6,2 1-6,-1 2 12,4 1-9,1-3 0,1 4-4,1-3 0,-1-3 4,2 2-5,0-6 1,-1-3-7,1 2 5,1 0-3,-2-6 3,0 3-2,0-1 6,1 0-4,-6-14-3,0 1 2,0 1-3,-1-1 0,0-1-2,-4-2-1,0-2-4,3-4 1,-9-4 3,4 0 1,-3-5-2,0-2 7,-1 1-10,1-3 2,-3-4 5,0 7-5,0-6 5,0-1-2,-1 1 2,1 0-2,-2-4 8,1 3 9,-1-3 6,2 2 5,-2-2 5,0 0 8,1 4 2,-1-4 3,0 0-7,0 0-6,0 0-3,0 0-6,-13-15 1,5 10-11,-2-8 2,-8 1-9,-2-5 0,3 1-5,-4-1-7,1 1-8,-1-1 6,-3 4-4,2-1 5,1 0-3,-2 0-4,6 3 2,0 2-1,3 1 13,0-1-13,2 1 1,0 2 1,4 3 2,1-1-3,2 1 0,1 1-4,0 1-7,1-1 4,3 2-8,0 0 3,-4-2-2,4 2 0,0 0 6,4 15 7,2-4-7,2 2 3,-1 1 1,7 7-6,0-2 4,-1 0 3,1 1 2,3 0-2,-3 0 0,6-2 5,-5 3-3,1-3 3,1-2 2,-5-5-4,1 1 2,0-1 2,-2-2-1,3-1-4,-7-2 2,3-3 9,0-1 13,-2 0 26,2-5 2,3-3-4,0-6 4,2-5-7,-2-3-4,4-4-3,-3-6 4,0 0-7,1-2-4,-3 3-7,0 0-1,-1 2-6,-2 5 4,-2 5 17,-3 3 1,-1 6 5,0 3-6,0-2-4,-2 2-5,2 1-3,-2 3-14,-1 1 3,0 0-10,0 0 22,0 21-11,-1-12 0,1 5-3,0 2-2,0 4 3,-1-1-6,2 0-37,-1-2-72,-1-1-51,1 1-56,-2-5-61,2 2-63,-3-2-264,2-3-648,-2-1 288</inkml:trace>
  <inkml:trace contextRef="#ctx0" brushRef="#br0" timeOffset="9290.3065">2929 10383 134,'-3'2'169,"3"-2"6,-1 4 5,1-4 6,0 0 11,0 0 4,0 0 19,0 0 3,0 0 6,0 0-10,0 0-18,3-17-22,0-2-15,-1 0-14,4-8-13,-2-5-15,2 2-12,-3 0-9,0-4-15,1-3-6,-3 5-6,2 3-16,-3-1 6,0 10-7,-1 1-9,-1 2 0,1 1-20,1 3 8,-3 1-2,3 2-5,-1 3 5,-2 2-8,0 0-7,3 3 0,0-3-6,0 5 2,0 0-9,0 0 0,-8 14 1,5 1-1,-2 2-2,5 9-2,-1-9 1,1 11-8,0 0-1,4-1 6,2 2-4,1-2-2,4 1 8,-4 1-2,7 0-6,2 0 10,1-2-12,0-2 11,2 1 6,-3-4-15,-2 2 0,-6-12 8,6 7-3,-5-6-1,-1-2 2,-3-4-2,0 1 6,-3-3-1,2 0 7,-3-2 2,1 1 5,-2 0-3,0-4-2,-7 4-1,-5-2 5,1 2-9,-3-1 2,0-3-7,-9 0 10,9 0-2,-7-3-24,4 2-30,4-2-26,1 2-48,-4-3-36,7 1-34,3-1-29,-1-3-46,4-3-260,3 0-568,2-7 252</inkml:trace>
  <inkml:trace contextRef="#ctx0" brushRef="#br0" timeOffset="9530.8385">3215 9910 121,'3'-10'277,"-2"4"-22,2 2-31,0-3-21,0 6-24,-2 0-23,-1 1-12,0 0-19,3 8-10,-1 3-11,3 13-15,-2 6-3,1 1-6,-1 3-12,0 3-2,-3 8-10,4-11-8,-1-2-1,1 3-5,0-4-5,-1-3-3,0-1-4,1-1 1,-1-7-10,3-3 4,-2 1-2,0-6-7,0 1-1,1-2-3,0-2 4,1-1-2,1 0 0,0-1-2,-3-4-1,7-1 2,2-2-6,1-6-44,-3 0-61,2-7-72,0 2-249,-5-3-453,-1-2 201</inkml:trace>
  <inkml:trace contextRef="#ctx0" brushRef="#br0" timeOffset="9680.1622">3276 10222 54,'-6'0'278,"3"-3"-19,3 3-29,-4 0-32,4 0-15,0 0-17,4-9-20,5 4-10,1-2-13,6 2-12,4-6-13,4 5-15,-3-1-23,2 6-53,-5-3-57,5 4-70,-8-3-55,-1 3-124,0 3-321,-1-3 142</inkml:trace>
  <inkml:trace contextRef="#ctx0" brushRef="#br0" timeOffset="10502.6683">3621 10151 79,'4'-11'226,"-1"-2"-8,3-2-12,-4-1-12,1 1 0,1-1 0,-1-1-5,-1 2-9,-4 5-2,4-6-2,-4 6 2,2-2-11,0 5-10,-3 1-15,1 2-20,0-2-9,-2 3-19,-2 3-9,-5 8-2,-2 2-16,-5 7-12,1 6-2,-1 4-2,2 0-12,2 1-5,0-1-10,1-1-1,5 0 2,2-2-7,5-7 5,0 1-15,1 1 2,2-7 2,0-1-3,2-2-6,2 0 3,1-1 5,0-6-6,1 0 3,3-5-1,2-4 3,0-4-1,5-6-6,-4-1 6,-4 1 2,1-5 0,2-2-2,-6-2 2,2 0-1,-4 1 0,-1 7 7,-1 6 15,1 1-8,-2 1 25,-1 4-6,-1-1-9,0 2-2,-3 1-5,3 4-10,0-5 0,0 5 0,0 0-4,0 20 4,-2-9-8,0 5-3,-1 1 2,-1 1-7,4 0 4,0-1-13,4 2 8,-4-2 4,3 0 1,3-3-8,-3-2 5,4-3-2,1 2 0,-1-1 0,0-4 0,0-2 7,3-2-8,1 0 4,2-6-3,4-2 5,0-8 2,1-4-1,2-3 1,1-6 5,-1-1-7,2-9 6,-5 8-2,-3-2-2,-4-1 4,-1 1-4,1 5 0,-5 0 1,-4 7 0,1 3 3,-2-1-5,-3 0 2,3 5-7,-4 3 0,-2-2 3,1 2-7,3 6-1,-1-2-5,0 0 3,2 3-1,1 2-7,0 0 2,0 0-7,-3 13 12,3 1-2,0-2 9,6 5-12,-2 1 3,0 0 4,5 7 5,-2 0-8,0 0 2,1-1 3,1 3 3,-4-4-6,1 0 14,-2-4-10,1-1-1,0 1 1,-1-2-3,1 2 2,0-2 2,-2-8-1,1 3-8,-1-2 10,4 0 0,-3-3 0,2 2-5,-1-5 13,-2 0-10,3-4 0,4-2-4,-3-4 1,4-7-12,2-5-12,1-6-12,-2-2-8,0-1 1,1-3-8,-2-3-3,-2 1 2,-1-1-3,3-13 10,-4 14 5,0-1 2,0 2 6,0 3 7,0-1 2,-4 3 6,1 9 25,-4 0 18,0 6 26,2 2 11,-1 0-5,-1 2-6,-1 2 0,1 2-14,-2-1-5,2 4-5,0 0 5,0 0-13,0 14 1,-4 4-5,1 5 4,-5 4-5,2 2 0,5 0-1,-5 5 4,5-1-10,0-1-1,1-1 7,1 1-1,3-6-1,-3 3-4,1-4 0,2-6-5,-1-2 6,-2 0-5,2-5-41,1-2-60,-1 2-22,1-6-47,1 2-47,0-5-54,1-6-234,-2-1-546,3-1 242</inkml:trace>
  <inkml:trace contextRef="#ctx0" brushRef="#br0" timeOffset="10761.2587">4194 9959 166,'-4'-1'267,"4"1"-27,-3-4-21,3 4-22,0 0-14,0 0-19,7-6 10,3 1 6,4-4-8,9-3-12,1 1-13,-1 2-10,3-3-11,-1 3-14,-1-1-11,0 3-11,-6 2-11,-1 2-6,-7-3-7,-3 3-8,0 0-5,-1 3-1,-1-2-11,0 2 2,-5 0-3,5-4-4,-2 1-2,-3 3-12,0 0 5,7-2-2,-7 2-4,0 0-2,0 0-7,0 0-27,0 0-29,0 0-24,0 0-33,0 0-29,0 0-26,-3 10-33,3-10-36,-7 4-210,3 1-471,1 0 208</inkml:trace>
  <inkml:trace contextRef="#ctx0" brushRef="#br0" timeOffset="11563.8429">7135 9707 267,'0'-3'275,"0"-4"-29,0 4-30,0 3-23,0 0-16,0 0-23,0 17-13,-3-4-17,2 6-8,-2 7-14,2 1-15,-1-2-5,2 1-4,3-8-9,0 3-6,-1-4-14,3-1-1,0 2-3,1-4-5,0-6-2,1 1-6,0-2 9,6 0 15,-4-6 7,6-3 7,-1-4 0,1-2 7,-1-3 1,3-6 11,0 0 6,-7 2-9,1 1 7,2-7 8,-8 5 1,5 0 13,-5 2 9,-1 3 15,0 0-10,-1 6 0,0-2-15,-2 2-12,2 1-22,-3 2 0,1-1-13,-1 3-7,0 0-6,-1 11-11,1 1-4,-3 5-1,-1 12-7,1-3 2,0 0-2,0 3-6,2-3 3,0 3 2,-1 2-8,1-2-3,1-3-2,-2 3-3,4-6-16,-4-2 18,4 3-8,-2-6 2,0 0-96,0-3-62,0 2-59,1-5-67,-1-2-64,2-1-67,-1-4-229,-1-2-686,0-3 304</inkml:trace>
  <inkml:trace contextRef="#ctx0" brushRef="#br0" timeOffset="12075.2816">7462 9614 149,'-6'-24'221,"2"4"-10,0 1-2,-2 0-11,1 4-5,-1-2-14,-1 1-8,1 1-14,-4 0-15,1 1-10,1 6-13,-1-3-9,-4 4-5,0-2-13,2 1-8,-12 5-10,0 3-5,1 3-11,-4 2 0,-3 4-9,3 8 1,-8 4-3,7-1-6,-4 5-2,0 8 2,3-1-7,3 6-3,-1 1-8,2 2 2,3 1 2,1 3-3,2-1-2,4 7 12,3 0-7,3 4-6,6-3 0,-1 0-3,3 1-4,3-1 3,5-2 1,-4-4-2,8 0-2,-1 0 0,5-4 4,-2-11-1,1-2 2,8 9-3,-5-9-4,6-7-1,-4 0 3,4-3-2,1-3 21,10 0 18,-5-3 9,-1-5-2,0-3 8,10-5 9,-8-2 9,-3-5 4,10-3 28,-12-2 10,-1-4 15,8-6 9,0-4 2,-3-2 4,1-3-3,-4-7-12,2-2-4,-3-2-10,-1-3-7,4-6-9,-9 3-7,5-1-4,-8-3-9,2 2-6,-4 0 0,1 2 0,-5 0-13,-4 0 4,-4 14-8,1-3-6,-7-9-7,2 13-9,-5-13 1,2 12 2,-6 0-14,0 2-3,-5 0-5,1 1-4,-2 5-6,-2 3-2,-2-1-1,0 5-4,-5 7-6,1 1-33,-3 5-62,-12-1-65,8 11-76,-10 5-62,2 7-55,-1 1-68,3 6-92,-1-1-290,3 3-863,10-6 382</inkml:trace>
  <inkml:trace contextRef="#ctx0" brushRef="#br0" timeOffset="14977.7694">10643 4759 113,'-11'-2'202,"4"2"-13,2 0-9,-1-1-13,1 1-16,5 0-12,-6-2-18,6 2-12,0 0-15,-6-1-8,6 1-1,0 0 36,16 4 21,3-3-1,10-2-11,11 1-6,8-1-8,20-2-12,0 4-6,-16-2-11,21-1-7,-3 1-4,0-3-12,-20 4-3,18-3-6,-19 3-3,2-1-4,-3 2-5,-2-3-6,-4 2-4,-3-1-1,-9-3-4,-2 3-2,-4 0-3,-1 1 1,-9-2 4,-3 2 23,-2-1 12,-1-2 7,-1 3 5,-2 0-9,0 0-4,-5 0-8,7-1-5,-5-1 0,-2 2-5,5-2-8,-5 2-17,1-5-22,-1 5-21,0-3-25,0 3-9,-5-5-26,1 3-20,-4-1-21,-5 3-11,-2 0-21,0 2-25,-7-1-29,-4 2-26,-1 0-25,-1 0-141,-11 4-436,9-2 193</inkml:trace>
  <inkml:trace contextRef="#ctx0" brushRef="#br0" timeOffset="15307.8052">10618 4941 133,'-2'1'196,"-3"-1"-17,5 0-14,0 0-7,0 0 47,12 3 3,5-3-12,9 1-12,12-1-11,4 3-11,1-2 0,0 0-8,7 2-10,-1-2-8,-1 1-10,22 5-1,-25-4-16,1-1-12,-3 0 1,5 1-1,-3 1 3,0-2-6,-2 1-6,-1-3-7,-6 2-1,-7-2-2,0 1-6,-3 1-12,-1-5-1,-3 3 6,-8 0-12,0-1 23,-4 2 2,0-2 1,0 1 2,-6 0 11,3 0 3,-1 0 3,-2-1-10,-4 1-1,0 0-7,7-2-10,-7 2-5,6 0-6,-6 0-3,0 0-8,0 0-6,0 0-45,0 0-70,-6-7-63,-1 2-55,-10 0-61,-4-2-58,-8-1-68,-11-1-270,-5-1-702,-4 0 310</inkml:trace>
  <inkml:trace contextRef="#ctx0" brushRef="#br0" timeOffset="15893.8413">8512 4868 206,'0'0'216,"-6"0"-13,6 0-16,0 0-19,0 0-11,0 0-16,0 0 11,12-3 16,4-2-5,8-5-7,12 1-5,5-1-11,3 3-7,4-5-13,4 5-6,14-6-11,-15 8-7,17-4-11,-18 5-8,21 4-8,-2-3-7,-22 3-4,3 4 0,23 1-15,-27-1-1,-2-1-9,3 2-1,-5-1 1,0 1-2,-12-2-5,8 0-2,-12-1-9,0 1 3,-4-1-1,-6-2 0,-5 3-3,0-3 8,-5 0-8,3 1 0,-4 0 6,-2-1-2,-3 0 10,8 0-5,-5 2-5,-3-2-9,0 0 1,0 0 3,6-3-5,-6 3-6,0 0-38,0 0-35,0 0-29,-17-2-30,7 0-20,-3 4-36,-8-2-24,0 2-24,-4 1-4,-3 0-158,-1-1-428,0 2 190</inkml:trace>
  <inkml:trace contextRef="#ctx0" brushRef="#br0" timeOffset="16528.8623">8489 5020 113,'-7'0'175,"4"0"-14,-4 0-15,7 0-12,-5 2-17,5-2-12,-2 1-14,2-1-7,0 0-11,0 0-8,0 0-3,0 0 39,0 0 45,24 1 14,-3-2-10,6-2-2,12 0-9,6 1-3,0-3-18,2 1-12,23-4 1,1 3-13,-4 3-4,1 2-13,4-3-6,-23 3-4,23 3-9,-23-3-4,19 1-5,-25 0-6,2 1-6,-5 0 4,-2-2-4,-7 1-5,-4 1-5,-1-2-3,-3 2 19,-4 0 12,-3-2 11,-3-1 5,-3 2 4,-3-2 14,0 2 18,-2-1 0,1-1 14,-6 1-5,6 0-12,-5-1-9,-1 1-4,0 0-9,0 0-11,7 0-5,-7 0-7,4 1 0,-4-1-6,0 0-12,0 0-8,0 0 4,0 0-13,0 0 0,0 0-1,7-1-4,-7 1-2,0 0 4,0 0-5,0 0-6,0 0 1,0 0 2,0 0-2,0 0 6,0 0-12,0 0-8,0 0 11,0 0-7,0 0 10,0 0-4,0 0-3,2 3 2,-2-3 0,0 0-3,0 0 7,0 0-10,0 0 0,0 0 4,0 0-5,0 0 4,0 0-3,0 0-1,0 0 2,0 0 7,0 0-7,0 0 3,0 0-5,0 0 9,0 0-5,0 0-6,0 0 5,0 0 4,0 0-7,0 0 6,0 0-2,0 0-1,0 0 8,0 0-5,0 0-4,0 0 4,0 0-1,0 0 7,0 0-2,0 0-1,0 0 4,0 0 0,0 0-2,0 0-4,0 0 2,0 0-1,0 0 0,0 0-1,0 0-9,0 0-61,0 0-69,0 0-78,0 0-106,0 0-121,-15-7-286,6 7-784,-2-1 347</inkml:trace>
  <inkml:trace contextRef="#ctx0" brushRef="#br0" timeOffset="18000.9222">6087 12437 165,'3'-5'192,"-2"3"-10,2-2-12,-3 0-12,0 4-14,0-5-12,0 5-16,0 0-7,0 0-16,0 0-10,0 0-15,0 0 0,-13 20-4,-1-2-9,-2 6-7,-12 11 1,-1 1-8,-2-4-6,3 4-3,-3 0-3,4-6 1,5-7-4,-1 0-7,2-2-2,3 0 3,-2 4-2,3-8-4,2 1 1,3-5-11,1-2 7,4-3-2,0-1 2,1 0 0,-1-3-3,3-2-3,0 3-5,1-1 0,1-1-10,0-3-19,2 0-32,0 0-22,0 0-43,11-14-39,0 3-132,3-5-320,3-1 141</inkml:trace>
  <inkml:trace contextRef="#ctx0" brushRef="#br0" timeOffset="18262.0121">6331 12380 40,'3'-2'228,"1"0"-24,-1-1-24,-3 3-16,0 0-16,0 0-14,4 9-17,-8 1-9,-4 6-12,-8 7-9,-8 14-18,-4-1 5,-2 0-12,-3 6 0,0 1-5,0 0-9,-2-2-9,1-2 0,2-3 1,1-2-11,4 0-1,6-14-3,0 4-2,3-5-2,1 0 3,0-3-7,6-2-4,1-1 0,0-1 1,2-4-3,3-1-4,1-2-2,1 0-5,0-3-19,2 1-33,1-3-28,0 0-36,7-10-49,2-2-134,2-2-325,6-8 144</inkml:trace>
  <inkml:trace contextRef="#ctx0" brushRef="#br0" timeOffset="18514.6584">6379 12421 179,'5'-7'211,"0"4"-25,-1-1-16,-3 0-15,2 2-23,-3 2-12,0 0-13,0 0-6,-1 15-13,-8 7-5,-5 6-13,-8 11-3,-8 3-8,-3 2 1,0 2-6,-14 14-7,14-23-13,2 4-1,1-7 4,3-1-4,-1 1-11,8-7 2,2-4-5,-2 0 1,1 0 4,2-2-9,5-8 0,1 1-1,1 0-3,0 0 5,5-4-6,0-3-2,1-2-15,0 1-3,1 0-14,2-4-8,1-2-38,0 0-43,0 0-21,17-18-37,-6 5-107,3-7-300,6 1 133</inkml:trace>
  <inkml:trace contextRef="#ctx0" brushRef="#br0" timeOffset="18746.1787">6541 12417 93,'4'-3'247,"0"0"-20,0 0-24,-1-1-23,0 3-18,-3 1-20,0 0-16,-4 13-8,-10 12-14,-3 2-9,-10 14-7,0-2-14,-7 4-4,3 3-9,-2-3-4,-1-2-2,-1 3-15,2-5 2,2-3-5,6-2-3,4-9-1,1 1-1,3-1-4,0-3-1,3 1-6,0-4 1,4-4 0,0-1-7,2-2-1,1 0 1,1-4-16,2 1-50,0-6-39,2 3-37,2-5-46,0-1-168,0 0-368,10-12 163</inkml:trace>
  <inkml:trace contextRef="#ctx0" brushRef="#br0" timeOffset="18990.5482">6563 12561 152,'9'-13'237,"-3"5"-2,0 3-12,-1-2-2,-3 2-19,1 0-19,-3 5-19,3-4-20,-3 4-16,0 0-15,0 0-9,-4 14-14,-7 1-1,-5 9-13,-2 7-2,-6 8-13,-3 0-4,0 4-6,1-4-1,-1-4-9,0 2-7,9-8-1,-8 8-5,1-3-3,5-9 1,2-2 1,0-1-7,4 0 1,-1-1-7,3-2 4,2-3-5,4-3 0,-2-4-35,1 0-46,4 0-2,-1 0-15,1-3-30,0-2-24,2-2-14,1-2-64,0 0-133,0 0-379,11-13 167</inkml:trace>
  <inkml:trace contextRef="#ctx0" brushRef="#br0" timeOffset="19430.4408">6711 12564 219,'6'-9'194,"-2"4"-19,-1 2-18,-2 1-18,-1 2-14,0 0-13,-5 21-6,-5 6-15,-7 2-10,-6 14-5,-2-1-9,-2 1-5,-1 0-8,0-3-6,4 1-14,-1-2 7,5-10-6,4 1-4,-2-2 0,1 1 0,3-5-11,1 1 3,1-3-2,2-11-6,4 5 4,0-6-2,1-2-2,1 1-15,1-4 14,0 1 1,2-4-2,-2 3-2,1-1-3,1-2 17,1 1 27,0-3 9,-1 3 1,1-3 8,0 0-6,-2 3-4,2-3-3,0 0-7,0 0-4,0 0-3,-3 3 1,3-3-4,0 0-7,0 0-5,0 0-3,0 0 1,0 0-10,0 0 9,0 0 4,0 0 3,0 0 1,0 0-1,0 0-1,0 0-7,0 0-5,0 0 10,0 0-11,0 0-1,0 0-4,0 0-2,0 0 0,0 0-2,0 0-2,0 0-1,-1 3-1,1-3 1,0 0-2,0 0 2,0 0-2,0 0-1,0 0-3,0 0 1,0 0-1,0 0 1,0 0 4,0 0-3,0 0-27,0 0-74,4 3-44,-4-3-57,0 0-62,0 0-164,0 0-462,0 0 204</inkml:trace>
  <inkml:trace contextRef="#ctx0" brushRef="#br0" timeOffset="20271.6781">6615 12920 186,'0'0'196,"0"0"-16,3-4-11,-3 4-19,0 0-18,0 0-14,0 0-15,0 0-5,0 0-11,0 0-7,-4 13-9,1-8-6,0 7-11,-2-2 2,-2 9-4,-1-4-10,-2 2-1,2 5-4,0-5-7,2 2 2,-2-4-4,1-1-3,1 0-2,2-4-3,0 2-2,1-4-5,-1-2 0,1-2 1,0 2-4,0-5 0,2 3 2,-1-1-2,2 2-1,0-1 5,0-4 8,-4 2 24,4-2 2,0 0 3,0 0 5,0 0 2,0 0 1,0 5 1,0-5 0,0 0 8,0 0-10,0 0-1,0 0-1,0 0-5,0 0-1,0 0-6,0 0-2,0 0-3,0 0 4,0 0-9,0 0-2,0 0-1,0 0-4,0 0 3,0 0-3,0 0 1,0 0-3,0 0-1,0 0-6,0 0-1,4 3-5,-4-3 0,0 0 3,0 0-3,0 0-3,0 0-6,0 0 3,0 0 4,0 0-3,0 0 1,0 0-10,0 0 7,-4 3 0,4-3-2,0 0 0,0 0 7,0 0-8,0 0 3,0 0-14,0 0 12,0 0 3,0 0-6,0 0-1,0 0 7,0 0-5,0 0 1,0 0 2,0 0-4,0 0-1,0 0 3,0 0 0,0 0-3,0 0 0,0 0-1,0 0 2,0 0-3,0 0 6,0 0-3,-4 2 0,4-2-1,0 0 3,0 0-3,0 0 2,0 0-2,0 0 4,0 0 0,0 0-5,-3 4 4,3-4 0,0 0-1,0 0-2,0 0-2,0 0 2,0 0 3,0 0-7,0 0 5,0 0 8,0 0-11,0 0 0,0 0 3,0 0-2,0 0-1,0 0 10,0 0-6,0 0-1,0 0 0,0 0-2,0 0 0,0 0 3,0 0 1,0 0-2,0 0-1,0 0 1,0 0-1,0 0 1,0 0 6,0 0-2,0 0-6,0 0-17,0 0-61,0 0-40,0 0-39,0 0-59,0 0-72,0 0-164,-3-9-491,2 4 218</inkml:trace>
  <inkml:trace contextRef="#ctx0" brushRef="#br0" timeOffset="21960.8168">5935 13109 31,'6'-13'149,"-1"-4"-3,2 0-5,-2 1 0,0-1-1,2-1 7,-1 0-6,1-4 7,0 5 2,-3 0-3,2 2 2,-2 5 6,-1-2-6,1 5-3,-4 0-14,0 2-16,3 2-17,-3-1-8,0 4-10,0 0-14,0 0-5,1 25-7,-1 2-6,-1 10-4,-2 15-1,3 9-7,0 27-2,-3-30-2,-1 24-2,4-25-1,-3 0-6,3-3-2,0-1 1,0-2-3,0-1-1,0-4-2,-1-13-6,2 4-7,-1-3 13,3 13-3,-3-16-1,0-2-4,0-3 1,3-8-2,-3 1-1,0-4 0,0-1 1,1-5 0,-2 2-3,2-5 2,-1 0-2,0-1 4,0 4 5,3-8 50,-3 2 31,0-3 24,0 0 16,0 5-16,0-5-8,0 0-12,-11-6-14,2 3-4,1-5-13,-3-1-7,-3-3-7,-2 3-3,-1-3-8,0-4-4,-1 2 14,0 2-27,3 6-2,-3-6-4,4 1 9,0 0-35,2 5 24,4-2-2,1 4-6,0-1 6,0 0-6,3 1-7,0 1 0,1 3 3,0-3-14,3 3 2,0 0 3,0 8-1,0 4-16,0-3 22,4 7-4,-1-5 8,4 6-10,-1 0 2,1 0 4,1-2 0,-1 2-13,3-1 11,0 4 3,1-7-6,-1-2 0,4-4-15,-1 0 20,0 1 6,5-6 0,2-4-4,4-1 4,0-4-3,2-5 4,1-4-6,0 0 5,-2-5 3,10-8 0,-2-4 12,-2 3-6,-3-3-1,-1 0 3,-7 12 3,-4 6 2,-4 2 8,-2-1-1,-1 2-5,-3 3 15,0 1-16,-1 4-6,-2-1 0,1 1-3,-1 0-19,0 3 12,-2-3-3,-1 4-32,1-3-81,-1 3-41,0 0-43,0 0-47,0 0-50,-8 15-66,0-5-283,-5 4-689,-3 1 305</inkml:trace>
  <inkml:trace contextRef="#ctx0" brushRef="#br0" timeOffset="22564.233">5431 14487 143,'0'-7'287,"-2"2"-27,1 1-33,1 2-27,0 2-25,0 0-14,0 0-15,-6 14-17,4-4-10,-4 9-15,3 8-6,-3 3-12,1-2-8,-1 1-5,2 2-8,0-4-18,-2 2 0,3-10-11,-1-2 1,3 0-2,-2-7-4,-1-3-1,4 1-4,-2-2 10,2-2 59,-1 2 48,1-4 52,0-2 1,0 0-27,0 0-25,0-19-19,0 2-7,0-9-9,0-4-12,1-3 3,1 0-35,2 2 15,-3 2-8,2-1-10,0-2 6,-1 7-1,0 4-3,1 4-11,0 5 1,-2 2-8,1 0-15,-1 4 0,2 1-4,-2 2-15,3 3 11,-4 0-1,14 7-4,-3 3-5,1 2 15,6 5-21,-3 10-1,3-3 4,0 0-3,-4-1 8,4 0-11,6 14 1,-7-16 6,2 2-7,-4-2 2,1-5 1,-5-4 1,0-2-12,-3-1 9,0-3-4,-3 0 6,2-3-2,-1 0 5,-2 1 82,-1 1 51,0-5 40,-3 0-12,5-6-12,-3-7-29,2-6 3,-1-10-26,1-5-9,-1 2-4,0-4-13,-2-13-9,2 16-8,-2 0-1,0 4-8,1-1-11,-2-1 3,0 11-14,4 2 6,-6 7-7,2-1-9,0 0-1,2 5-9,-4 2-4,4 2-16,-4-2-62,-2 3-50,4 2-50,0 0-77,-1 10-54,0 2-59,0 5-73,-2 8-80,0-7-291,3-6-867,-2 1 383</inkml:trace>
  <inkml:trace contextRef="#ctx0" brushRef="#br0" timeOffset="22907.4237">5856 14429 3491,'3'-4'-31,"0"1"25,-3-1 6,3 0 3,-3 4 14,1-4-25,-1 4-3,0 0 0,0 0 3,0 0 8,0 0-4,-1 17-9,-2-2 8,3 2 3,-2 4 0,2-4-2,-1 4 2,2 4-3,1-5 4,2-2-7,-1-2 7,2 0-7,1 1 5,0-6 1,1-2 0,0 0 3,1 0-3,-1-2 4,6-3 3,-2 4 9,-1-8 14,1-1 17,2-3 22,1-2 11,-4-6 12,4 5 20,-5-7-23,-1 4-7,2-7 12,-2 1-5,-1-1 11,2-5-13,-2 4-1,-4 1-11,-1 0-5,0 0 0,-1 0-9,1 0-4,-2 6-5,0 1-13,0 2 4,0-1-3,-2 3 0,1 0-7,1 1-8,-2 3-1,1-2-10,1 4 2,1-6-15,-1 6-47,-2-3-36,2 3-25,0 0-23,-5 8-29,1-4-42,0 1-55,3 0-56,-4 0-310,0 3-676,2-4 299</inkml:trace>
  <inkml:trace contextRef="#ctx0" brushRef="#br0" timeOffset="23136.5937">6136 14372 3199,'6'-8'-8,"-2"0"15,3-1 12,-1 3 67,-5 3-7,2-1-23,0-1-11,0 2-11,-3 3-15,4-2-1,-4 2-3,6 6-3,-2 2-3,-1 1 4,2 10 1,0-2 3,-4 7-5,2 2 2,-1 2-2,1-9-7,2 10 4,-4 1 11,2 1-4,0-12-13,-2 0 0,1 1 7,-2-3-6,7 0-1,-6-3 0,2-1-2,1-2 8,-3 0-12,2-2 1,0-4-12,1 1-36,-2-1-20,3-4-48,-5-1-55,12-4-56,-4 0-288,-3-5-560,5-3 249</inkml:trace>
  <inkml:trace contextRef="#ctx0" brushRef="#br0" timeOffset="23490.1188">6475 14371 118,'4'-12'321,"-3"7"9,2-4-15,-1 5-29,0 1-30,1-1-30,-3 4-22,0 0-21,0 0-21,0 0-18,-3 13-17,1 6-3,-3 0-15,0 9-20,0-1-5,-3 2 0,3 4-13,-3 1-9,-2-2-8,3-4-2,0 1-2,3 0-16,0-9 5,1-1-8,0-4-4,2-3 1,1 2-1,0-3 4,1-2-11,3 0-2,1-1 6,3-3 12,3 2 19,6-4-2,6-6 10,2 6-3,3-6-5,-1-4-5,1 0 8,-1 1-17,-2 1-7,1-1-5,-2 2-1,-3-2-14,-6 3 13,1 0-7,-5 1-3,-3 0 7,2 1-9,-5 0 2,0 1 5,-5 0-5,10-5-1,-10 5 0,7 0-3,-7 0-4,4-3-1,-4 3-3,0 0-4,0 0-3,7 1-47,-7-1-21,0 0-20,3-3-23,-3 3-13,0 0-11,0 0-15,0 0-26,0 0-21,0 0-41,0 0-25,0 0-221,0 0-526,0 0 233</inkml:trace>
  <inkml:trace contextRef="#ctx0" brushRef="#br0" timeOffset="24220.0928">6214 14776 30,'0'0'130,"0"0"-2,0 0-13,0 0-3,0 0-5,0 0 1,0 0 9,0 0 0,11-3 4,-5 1-1,1 1-5,1 1 1,2 0-2,4-4-2,0 0 1,3 3-4,-1-2-9,5-4-7,0 3-9,-4 1-6,3-1-8,-6 1-6,1-2-5,-5 4-13,-1 0 1,-1 0-8,-1 1-2,-3-2-5,2 2-7,-2-2-29,-4 2-48,7 0-47,-7 0-86,0 0-202,3-2-419,-3 2 187</inkml:trace>
  <inkml:trace contextRef="#ctx0" brushRef="#br0" timeOffset="27645.141">8068 9184 28,'1'-4'153,"-1"-2"-6,3-1 14,-2 0-14,2-1 8,0 0-1,-2 1-7,-1 1-6,3-4-3,0 0-12,-1 3 2,-1 0-8,-1 2-13,-1-1-8,0-2-11,1 6-5,-3-1-13,3 3-10,-4-5-8,0 5-4,4 0-10,-10 7 4,5-1-5,-3 5-9,-1-1-1,2 4-6,2 1-1,-2-1-5,3-2-3,4 0 0,-3 5-3,3-6 1,3 1-4,0 1 2,0-4-1,5 4-2,3 0-4,2-2 5,3 3-2,2-1 1,2-1-2,1 0 4,-2-4-5,1 3 2,-4-3 1,-2 0-4,0-3 6,-1 1-4,-8 1-3,5-3-1,-7-2 0,1 1 3,0 1 3,-1-4-1,-1 4 4,-4 1 0,0-2 1,-6 7-2,-1-2 2,-6 3-2,-4 1 4,0 0-3,-3-4-2,1 5 1,1-5-5,0-1 3,4-1 0,0 0 1,2-1-2,-1 1-11,2-1-31,1-4-28,4 1-33,-1-1-48,4-2-34,0-2-41,1-1-120,2-2-370,0-4 164</inkml:trace>
  <inkml:trace contextRef="#ctx0" brushRef="#br0" timeOffset="27829.3324">8053 9201 69,'3'-10'203,"-1"2"-14,2-1-13,0-1-15,-1 0-17,4-1-11,0-1-17,4 0-12,3 0-7,-1-1-18,8 1-6,-2-2-1,0 2-11,1 0-2,-8 7-8,6-3-8,-3 2 4,-1 3-7,-3-5-11,2 4 0,-3 4-3,-2-3 0,-2 3-22,1 0-56,0-2-35,-4 4-44,-3-2-163,0 0-318,3 3 141</inkml:trace>
  <inkml:trace contextRef="#ctx0" brushRef="#br0" timeOffset="28476.2327">8419 8926 98,'-5'-12'194,"2"-4"-14,-1 6-17,-2-6-4,1 1-20,-1 0-6,-2 1-8,-1 1-16,2 2-10,-7 0-9,3 3-6,-3-2-11,-2 3-7,-5-1-1,0 1-11,-2 7-8,-1-2-1,-1 2-8,3 2-5,-2 1-1,4 1-7,-3 1-7,3 2 5,-2 2-1,7-3 0,-1 4-7,-2-1-4,1 5 2,0 1-2,1 0-1,0 4 3,0-2-3,3 1-2,0 1 0,4-3-3,-1-1 1,0 6-2,0-3 3,2 5-3,-1 2 5,1-3-6,2 4 2,1 0-4,1-1 3,-2 1-7,4-1 5,1 4 2,0-10-4,1 6 3,0 1-2,1-1-1,2 1 1,-2-2 4,4 3-3,-3-9-1,2 3 0,2 2-2,0-1 2,-1-4 3,4 6-1,-1-7-2,1 7 5,-1-7-1,2-3-1,4 6-1,-3-8 4,6 5-3,-1 3 3,1-4-2,-1-2 4,6-4 4,-8 1 2,7-3 35,0 0 28,1-2-1,-1 1 3,4-3-10,-1-2 5,1-2 13,2-1 3,-2 0-3,3-3-3,2-3-6,-2 1-12,9-6 5,-9 5 4,-1-3 16,2-5-7,5-2 1,-9 3-1,-1-4 15,-1-3 19,-1-1-16,-2-2 1,7-11 1,-11 7-9,2 1 6,-1 0 8,-2 1-2,-1-3 8,-5-1-1,-1 2-5,-1-1-10,0 0-7,3 0-3,-6-2-11,-1 4-8,0-2-3,-5 0-2,2 2-6,-4-1-9,0-3-4,-2 5-7,-2-1-4,-1 1-5,1 2-3,-2 2-4,-4 1-6,3 0 5,-6 4-5,-1 0-2,-1 2-5,-5 2-3,-2 3 1,-12 1-2,-2 4 0,-1 5-9,1 3 8,-1 1-3,1 3-22,11-1-83,2 4-47,1 2-36,1 1-41,0 3-37,4 5-52,4 1-54,3 2-357,1-2-786,1 5 348</inkml:trace>
  <inkml:trace contextRef="#ctx0" brushRef="#br0" timeOffset="29595.4058">4962 13521 176,'0'0'201,"4"-5"-25,-3-1-1,-1 1-11,3 1-6,-3-1-15,3-1-4,-3-1-20,1 3-10,-2 1-4,1 3-10,0-7-19,0 3 4,-3 1-10,3 3-17,0 0 2,0 0-8,0 0-6,-7 7-3,3 3-3,-3 4-4,-1 3-4,2-2-1,0 5-8,0-2-3,2-1 0,3 0-4,-2-2-4,3 2 1,1-2-1,1-2-2,5 2 2,-1-4-7,2 1 3,12-1-2,-8-1 3,10-1-3,-3 0 2,4-4-1,-2 3 1,1-4-2,-5-1-1,-3-1 5,-1 3-3,-3-2 3,-3-1-4,-1-1 2,-2 1-1,0 1 4,0-3 2,-1 2-1,-3-2 8,3 5 2,-4 0-2,-4-1-1,-4 6-5,-4 0 8,0 3-5,-4 0 0,-2-1 1,-1-4-1,0 4-3,3-7 0,3 3-6,0-4 3,-1 2 2,3 1-1,2-3-24,2-4-53,3 0-30,-1 0-35,1-4-47,3-3-179,-1-2-391,3 0 174</inkml:trace>
  <inkml:trace contextRef="#ctx0" brushRef="#br0" timeOffset="29780.9428">4999 13520 55,'0'0'228,"1"-8"-16,0 6-18,2-1-21,-3-3-16,7 1-15,0-2-15,3-6-19,7-1-6,3 3-10,-1-3-10,1 3-8,-2 1-2,-4 2-9,-1 1-5,1 3-6,-4 1-7,-3 0-6,3-1-20,-3 1-56,-3 3-51,2 0-41,-2-1-42,-4 1-108,9 0-301,-9 0 134</inkml:trace>
  <inkml:trace contextRef="#ctx0" brushRef="#br0" timeOffset="30325.4772">5242 13225 54,'-6'-8'166,"-1"2"-12,0-4-5,-1-1-16,-3 0-3,-1 4-10,1-1-2,-2-1-13,-1 2-12,-1 3-1,-1-1-14,-6 4-12,-1-2-10,-1 5 3,2 4-9,-4-2-3,1 1-6,4 7 2,-6 2-10,2 4 1,-2-3-7,3 2-3,0 4-7,2-2 4,2 5-3,2-2-4,1 0 0,-2 3 4,5 1-7,3 3-3,0-3 4,2 1-4,1 4-3,2-3-4,3-2 2,2 3-1,1-1 3,1-4-3,-1 4 2,3-1-6,0 4 4,1 2 8,1-3-7,3-3-7,-1 2 4,0-1 5,0 4-7,3-5 5,-2 1-5,2-3 6,2 2-7,0-1 11,1-4-4,2-2 5,-1-2-1,5-1 0,-1-2 7,6-1 67,-3-4-2,3 0 10,2-6 7,2 1 9,-1-5 1,-1-2-7,4-2 5,-4-4 6,4 0-4,-3-2-1,-2-4 10,2 0 12,-3-5 2,1-2-4,6-8 10,-2-3 1,-10 8-3,-2-4 1,1-1 2,2-10 0,0-3-13,-2 2-12,-8 7-2,0 0-12,0-1-5,-2 1 5,-1-1-20,-4-2 8,-2 9-4,2-7-3,-4 1-4,-3 4-8,2 1-8,-5 3-5,0-1-4,-1 1-3,-3 3 0,-1 0-14,1 8-2,-3-5-2,1 8-6,-1 1-3,-7 1-6,1 0 2,-1 4-6,-3 5-23,3 0-69,1 4-47,5 1-63,-8 4-59,5 3-55,2 4-73,5-5-74,1 1-254,3-2-765,2-2 338</inkml:trace>
  <inkml:trace contextRef="#ctx0" brushRef="#br0" timeOffset="44126.058">6011 12458 57,'6'-9'154,"-1"3"-20,1-4 4,-2 8-7,0-3-16,-1 1-11,-1-1-6,0 3-16,-2 2-6,0 0-6,0 0-6,-5 11 1,-5 6-11,-10 8-11,-10 12 1,-2 2-4,-1 0-1,-3 0-7,1-1-5,1-3-6,3 0 6,10-15-4,-2 5-3,4-3-3,-2-1 5,5-2-8,-1-3-9,4-4-11,4 1-16,1-7-31,3 3-19,2-6-10,1-1-9,2 0-32,0-2-89,0 0-229,11-4 102</inkml:trace>
  <inkml:trace contextRef="#ctx0" brushRef="#br0" timeOffset="45944.7722">6134 12498 60,'4'-5'204,"-1"1"-16,0 2-18,-1-3-25,1 4-10,0-1-14,-3 2-16,0 0-9,-8 10-13,0 2 3,-3 9-12,-5-1-9,-3 3-6,-4 3-1,2-2-10,0 0-7,-8 8-5,10-11 3,-1 1-4,1-5-8,8-2-2,-2-3-2,0-2-1,5-2-14,1 0 12,0 0-4,2-3-21,3-1-19,-1 1-12,0-3-24,3-2-5,0 0-8,0 0-17,16-7-3,-4-3 0,7-5-6,0 1 3,2-4 12,2-4 0,-2 0 22,10-7 5,-8 9 0,-2-4 18,0 2 20,0-1 18,-3 1 16,-2-3 11,-4 13 27,-2 2 7,-5 5 6,3-2-13,-5 2 1,1 1-6,-3 3 0,-1 1-3,0 0-11,-8 13-3,-3-1 3,-9 12-5,-3 0 0,-9 12-1,0 3-8,-5-6 3,3-2-10,2-1 3,-1-1-8,1-2 7,9-8-2,1 1-9,-1-1 7,3 0 4,2-3-8,6-2-5,3-9-41,2 2-4,3 1 0,1-7 3,3-1-8,0 0-24,18-6 15,4-6 4,3-4 9,13-6-10,-1-4 9,2 1 9,1-3 7,-1-5-9,3 0 9,-4 2 1,0-6 14,0 1 8,0 3 8,-8 4 26,-5 11 9,-4 0 14,-2 5 11,-8 4 12,-3 4-19,-2 2-1,-2-1 0,-1 1-9,0 3-5,-3 0 2,-10 14-2,-4 6-8,-16 12-1,-5 4 1,-1 3-7,-4-2-1,-13 13-2,16-17 0,3 0-8,0-6 0,3 1 0,10-7-2,3-4 1,1-2 3,4-1-13,6-7 5,-1 1-3,4-1-17,1-4 9,0 1-8,3-4 9,0 0-4,11-2 5,3-6 4,6-4-4,3-2 2,1-7-1,11-4 6,-1-1-9,2 1 3,-1-6 0,3-5 1,-1 0-2,2-1-2,0 5-2,-3-1 1,1 4 9,-13 10-1,-3 2 5,-4 4 13,-5 3-2,-6 3 6,1 5-7,-3-3 0,-1 4-1,-3 1-4,-6 12 7,-8 5-3,-9 6 2,-11 11-6,-20 20 11,20-20-13,-4 1-4,1 1 1,1-2 2,2 2 0,6-5-4,4-10-1,3 1-2,1 1 1,4-8-3,0 3 2,5-5 1,5-5-1,-1-1-7,2-1 2,4-1-6,-1 1 8,0-5-2,2-1 3,0 0-2,21-8-8,2-5 8,1-4 0,14-5 4,3-9-1,1 0-10,16-15 3,-20 13 11,19-12-10,-20 12 8,1 1 4,-3 1-8,-4 1 1,-7 12 2,-4 2 10,-9 10 14,0-4 6,-3 4-4,-6 0 9,2 4-20,-2 1 8,-2 1-6,-14 15 2,-8 5 2,-15 14-9,-18 13 0,-3 2-6,0-3 7,20-12 0,0-1-6,3-3-5,1-3-1,3-1 4,11-4-1,2-1-2,1-4-5,2 2 4,6-7-4,4-4-4,-1 3 3,5-6-5,-3 6 1,6-9 4,1 3 1,7-5 6,5-6-3,8-1 3,5-7-1,10-6 2,0-4 1,-1-4-7,2-4 13,-1 1 0,0-1 4,2 1 0,-3-6 1,0 3 4,0 1 10,-3 5-10,-10 7-7,-3 4 8,-10 8-1,0 0 0,-4 2-2,-2 6-3,0-6-4,-2 7 2,-3 0 2,-3 11 0,-8-1-2,-9 11-1,-15 8-3,-7 3-3,-16 13 0,17-12 0,-1-4-2,4 3-3,0-3 4,13-8-1,2-1-3,5 1 1,-1-4 0,7-5-1,2-2 4,3-1-10,1-3-5,4 0 2,-3-3 1,5 0-5,0-3 7,0 0 0,0 0-6,24-10 10,0-5 1,10-6 0,1-7-4,5 0-1,-1-1 2,3 3 1,-4-3-1,2-1-1,-4 6-3,-2 0 6,-10 7-6,-5 3 6,1 4-1,-7 1 0,-6 5-2,0-1-3,-4 1 2,2 3-3,-5 1 5,-2 8 2,-7 5 4,-9 8-5,-14 13 2,-8 2-2,-15 12 0,17-16 2,4 0-3,1-3-1,9-11 6,4 3 0,0-2-4,3 2-2,6-11 2,-2 2-1,8-6-6,-1 1-1,3 0-2,-1-5 2,3 1 1,1-3 11,8 0-10,6-5 5,9-8-6,2 0 6,13-2 2,0-8-4,2 0-1,-2-2 1,-2 3 4,-3-1-3,-8 8 1,-1 0 2,-3 1 0,-1 3 2,-6 0 4,-5 6-1,-1 0 6,-1 1-4,-3 3 0,0-1-2,-2 1-1,-2 1 3,0 0 0,0 0-3,-13 16 7,1-4-5,-8 2-2,0 5 0,-1-3-2,-2-2 1,2 3 6,0-5-7,3-3 2,2 3-3,5-4-2,-2-2 2,3 2 0,4-3 0,0-1-2,2 1-6,1-2-5,1-1 3,-1 0 2,3-2-2,0 0 1,0 0 6,15-5 2,1 1-3,7-4-5,1-1 2,0-3 5,-3 5-7,-3 0 5,-2 0-3,-6 2 1,-2 0 7,1 1-5,-1 3-1,-5-2-1,1 2-9,0-2 8,-4 3 6,0 0 0,0 0-1,0 0 2,-11 17 1,1-8 1,-8 6-5,-2-1 5,2 0 8,0 2-9,-2-4-3,6-2 3,1-1-5,1 0 6,2-3-6,2 1 3,0-3-3,4 0-2,-2 0 2,3-1-1,-1-3-4,3 2-2,1-2 3,0 0-2,0 0-1,0 0 4,0 0-4,21-9 6,-6 3-1,1 4-1,-1-3 1,-3 1 0,-1 0 2,-3 2-3,2 0-6,-4 2 7,-1 0-3,1 3-4,-3-1 7,0 3 6,-2 2-1,-2-2 1,1 7-2,-6 3 2,-1 0-2,-1 0 4,-2-2 3,0 0-8,3-3 2,0 2 1,0-4 4,1-3-3,3 0 2,-1-3 0,4 1-2,-3-1 2,3-2-1,0 0 0,0 0-3,0 0 0,0 0 2,6-17-7,4 3 2,0 1-1,1-8 1,-1 6-1,4-3 3,-2-2 1,-2 5-2,0 0 0,0 4-1,-1-2-12,-2-2-31,0 1-33,-4 2-32,2 5-36,-2-4-44,0-5-40,-3 4-183,0 1-444,-1-4 197</inkml:trace>
  <inkml:trace contextRef="#ctx0" brushRef="#br0" timeOffset="50846.1598">6656 12518 35,'3'-3'63,"-3"1"5,0-2 3,0 4 13,3-5 19,-3 5 5,0-3 7,0 3 15,1-4 2,1 1 0,-2 3-13,1-5 3,3 3-6,-2-3-5,1 0-4,-3 3 5,0 2 1,4-5 5,-2 1-5,0 1 2,-2 3-8,1-5-2,2 2-5,-3 3 1,0-6-16,0 6-10,-8-6-10,1 4-9,-6-5-3,-11 5-8,0 0-3,-9 1-2,-4-3-3,-3 3-6,-2-4-4,5 3-4,-4-1-4,1 1 1,-1 1-3,1-2 1,0-1 0,3 1-9,7 0 7,-1 2-5,3-3-4,-1-2 2,2 5 5,3 0-6,1 1-4,2-2-3,4 1 6,3 1-2,5-2 0,-1 2-1,4 0-2,0-2-1,2 1 1,4 1-5,-7 0 0,7 0 14,-7-1-10,7 1-3,0 0 2,-6 0-7,6 0 4,0 0-2,-4 1 4,4-1 0,0 0-1,0 0 3,0 0 1,0 0 1,0 0 2,0 0 4,0 0 2,0 0-4,0 0 12,0 0 3,0 0 6,0 0-3,-3-4 3,3 4-6,0 0-4,0 0 6,0 0-7,0 0 4,0 0-9,0 0-3,0 0-3,0 0-4,0 0 0,0 0-2,0 0 0,-5 5 0,5 2-2,-3 2 2,3 5 0,-4 4 0,-4 10 1,0 3-3,1 3-3,0 0-4,-3 14 11,-3 0-4,4 0 3,2-15-1,-3 13-7,4 0 5,2-11 1,-2 2-1,2-2-1,1 0 9,0-2-9,2 2 6,-2-2-2,0-2 2,-1-5-4,4-6 3,0-6 1,0-1-10,0-1 6,0-2 1,0-2 2,0-2-1,-1 0-2,1-2 5,0-1 5,0-3-3,0 7-1,0-7 30,1 4 5,-1-4-6,0 3 0,0-3 9,0 0-7,4 2 0,-4-2 1,0 0-7,0 0-6,13-6-5,-5 0 8,7 0-12,4-5 1,1 5-1,4 0-1,1-4 10,-2 3-11,6 0-3,-1 2 0,1-4-4,8 1 4,-7 5-4,1 3-3,-1-2 1,-3 3 1,4-2-16,-6-2 13,2 6-3,-3-3 0,0 2 11,-2 1-8,-1-2 2,-5 1 0,-1 0 0,1-2 0,-2 0 0,0 4 0,0-3-3,-1-1-5,2 2 6,-6 0-10,5-1 9,-2-1 1,-2 2 4,3-2-6,-2-2 2,-1 2 1,-1 0-1,-1 0-1,0 0-3,-3 0 2,2 0 5,-7 0-6,7 2 3,-3-2-6,-4 0 5,4 0 18,-4 0-16,0 0 1,7 0 0,-7 0-4,3 2 7,-3-2-1,0 0-12,0 0-3,0 0 14,4-2 0,-4 2 1,0 0 11,0 0 30,0 0 22,3-5 1,0 1-5,-2-1-7,3 0-12,-1-3-4,0-2 6,1-1-2,1-1-14,0-8 8,1 2-14,1-5-1,0-5 12,-3 2-23,2-2 3,-3 0-3,2-1 0,1 1 0,-4-4-6,0 2 9,-2 0-3,3-3-11,0 4 0,-3-1 5,3-1 12,-3 3-12,1-1-8,-1 4 0,3-4 9,-3 11-9,0-1 3,1-9-3,-1 9 0,2-1-8,-1 0 7,2-5-9,-3 9 10,3-3-1,-3 1 7,1 7 7,0-5-12,1 5 7,-2 4-11,0 0 1,0 2-3,0 0 4,0-1-3,0 2 0,0 4 1,0-5-3,0 5 1,0-5 1,0 5-4,0 0-2,0 0 20,0 0-17,-2-4 0,2 4 7,0 0 0,0 0-11,-9 2 10,3 0-5,-4 3 4,-4-1 2,0 1-8,-7 1 13,-3-1-3,1 0 8,-2-4-7,-2 7-3,-6-5-1,-4 2 13,-4-3-15,0 0 0,10 2 6,-10-3-3,3-1-2,0 0 21,7 3-18,0-3-5,2 0-5,-1 0 7,2 0 2,0-3 0,1 1 0,3-1 10,-1 1-17,5 1 3,-3 1 2,5-1-3,-2-2 8,6 3-6,2-2 2,2 2-15,1-3 13,2 3 7,2-1-6,-1 0 0,2 1 7,1-3-7,3 3 1,-7 0-2,7 0-9,-7 0 9,7 0-10,-4 1 11,4-1 8,0 0-14,-3-4 10,3 4-2,0 0 2,0 0 1,0 0 7,0 0-7,0 0-1,0 0-5,0 0 14,0 0-13,0 0 0,0 0-1,0 0 0,0 0-1,0 0-2,-6 0-5,6 0 11,0 0-7,0 0 1,0 0-9,0 0 5,0 8 15,0-5-11,-1 6-3,-2 3-11,3 5 17,-4 8-3,-2 4-1,-1 1 6,0 6 10,0 12-15,-1-1 3,1 0-5,0-1 7,1 0-13,0 2 8,3-13 5,2-2-11,-3 3 14,4-2-1,0-3-2,0 3-3,-2-3 8,2-2-3,0-2-6,0-10 7,0 3 1,0-11-3,0 4 1,0-1 5,2-5-5,-2-1 3,1-1 12,-1-2-15,0 2 18,0-5-3,2 4-30,-2-4 7,1 4 19,-1 0-19,0-4-1,3 1 9,1 1-7,-4-2 11,12-2-8,3 1 4,3-1-8,6-6 9,0 4 2,4 3 7,0 2-18,9-4 20,4-1-22,-12 3-4,12-1 16,-1 0-7,-12 2-6,3 0 12,-4 2 1,-1 1-8,0-3 16,-2 4-6,-2-2-5,-5 0-5,-3-2 0,-1 1 7,-5 1-5,2-2 8,-1 1 3,-1-2-13,2-1 8,-3 2-7,0 0 6,0-3-6,3 1 12,-2 2-12,2 0 3,0 0 0,4-2 1,0 1 8,0-1-6,2 0 2,0 2-12,0 2 6,-2-2-1,2 0 0,-2-2 1,0 4 1,-4-1 3,0 3-4,-3-6 4,0 2-4,-2 2-3,0-2 7,0 2-3,-5-2-4,6 0 6,-6 0 3,6 0 0,-6 0 12,0 0-18,5 0 0,-5 0 10,0 0-7,0 0-4,3 1 9,-3-1-10,0 0 5,0 0-1,0 0 2,0 0 1,0 0-4,0 0 4,0 0-8,0 0 13,7 1 1,-7-1-4,0 0 9,0 0 22,0 0 13,0 0 15,0 0-12,2-6 4,-1 3-13,0-4-1,2 0 1,-3-3-8,2 1-7,-1 1 0,2-5-2,0-4-1,-2 0-9,0-3 4,2-3 1,-3-3-8,3 0 2,-6-1-4,1-4-1,1 3-3,1-5-3,-1-1 0,0 3 0,1-7 4,1-7-1,-1 9-1,0 1-10,0-3 8,0 7-2,-1-3 0,1 8 7,0 6-9,-2 2 0,1 2 7,1 6-9,-2 2 2,2 2-1,-1-3-1,1 4-3,0 0-1,-1 0-3,1 5-2,1-5-11,-1 5 2,-1-5 0,1 5-13,-2-4 1,2 4-12,0 0 1,0 0-6,0 0 0,0 0-12,0 0 20,0 0 0,0 0 1,0 0 5,-10 6 25,10-6-18,0 0 7,0 0 5,-11 0-3,5 3-2,-3-3 1,-4 0 3,-3 1 0,1 1 3,-6 0-1,-2-2 4,1 0-5,-2 3 8,0 1-15,0-1-14,-2 0-2,0 3-3,-1-1 2,1-2 4,-3-2 2,5 2-3,0 3 17,3-2-9,-3-2 0,2-1 0,0 3 3,1-1 16,-1-3-13,2 0 1,2 0 5,4 1 6,-9-4-4,2 3-10,1 0 2,3-1-1,2 1 6,-1-2-6,1 2 5,1-4-3,1 3 9,2-1-2,2 1-6,4 1 12,-1-1 0,0-1-2,2-2 4,0 4 5,4 0-13,0 0 9,-10-1-4,10 1 1,0 0-13,0 0 11,-4 4-3,4-4 3,0 0 5,0 0-5,0 0 2,-4-5 1,4 5 8,0 0-8,0 0 2,0 0-3,0 0 4,0 0-6,-5 5 4,5-5-1,0 4 3,0-4 2,2 6 1,0 2-4,-1-1-1,0 7 5,0-2-4,2 6 2,-3 2 1,2 6 1,-2 2-5,0 1 4,0 1 6,0 3-8,-2 0 4,-1 1 3,1-2-7,-1 2 4,1-1-3,0-1 3,-3-2 4,3 3-4,0-2-2,2-1 2,-3-4-2,3-1 3,0 1 6,-2-7-4,0-1-4,2-7 3,0 4 2,0-3-3,-1-5-2,2 3-1,-2-3 3,1-2 6,0 0-6,0 0 0,1-1 0,-1-4-1,-1 5 2,1-5-3,0 3 6,0-3-3,0 0 2,0 0 4,0 6-1,0-6-2,0 0 2,0 0 1,0 0-8,5 1-4,-5-1 3,0 0 2,0 0 4,7 0-4,2-3-1,-1 1 0,6 0 2,1 1 7,10-1-9,-1 0-1,3-1 3,-1 0 0,4-1-5,9 4 8,-9 2-3,9-4-10,-1 0 14,-8 6-3,-2-3-4,0 1 5,-1 0 4,0-2-5,-3 2-4,-2-1-1,-2 1 3,-3-1 0,0-1-1,-2 0 2,-1-1-1,0 1 3,-1 0-3,3 0-2,-1 0 5,1-2 5,5 2-6,1-1 0,0-1 8,1 4-13,-4 3 3,3-5 2,1 3-7,-2 2 1,0-1 1,0-1 3,-5 0-4,-2 3 2,-2-3-8,-2 0 5,-1 0 5,-1-2-1,-2 0 3,-2 2 0,-1-2 0,2-1 1,-5 0 3,6 0 2,-4 3 6,-2-3-6,0 0 1,7 0-8,-7 0 15,0 0 12,0 0 15,0 0 19,5-3-9,-5-1-5,0 4-9,0-8 2,0 2-1,0-2-9,0 0-5,0-4-7,-1 0-2,1-5-1,-2 1 8,1-1-10,1-1 6,-1-3-12,-1-5 4,1-1-4,-1 2 3,2-1 15,0 6-23,0-6-12,0-3 12,3 2 3,-3 1-4,3 1-3,-1-1 8,3-1-8,-4 1 11,5 1-8,-2 3-10,3-4-8,-4-1 18,0 3-2,1 1 5,-1 2-2,3 2-5,-5 2 7,3 0-2,-3-3 0,1 2-3,1 3 6,0-3-3,0 2-6,-2 4 6,-1 2-7,3 1 4,-3-3 3,0 2-2,1 2 1,-1 2-7,2 1 5,-2 0 0,0 2-3,0 3 11,0-8-16,0 4 0,0 4-4,0-4 12,0 4-4,0 0-3,0-4-2,0 4-7,0 0 13,0 0 18,0 0-21,0 0 1,0 0 6,-10 8-6,7-5 5,-2-1-1,-1 5-1,-1-2 4,-2 0 0,0-1 5,0 3-7,-2 1 1,-2 0 13,-2-2-16,0-1 2,-7 1-1,-1 1 6,-2-1-8,-2-3 1,0 4 4,0-4-1,-2-2 2,0-1 0,-1 0-4,-8 1 1,10 4-9,2-9 11,-3 2-2,3-1 1,1 2 0,-2-2 1,3-3 5,0 2-5,2 1 1,1 0-5,4-3 0,-1 3 7,3 0-3,-1-1-3,4-1 2,-3 3-2,2 1 2,0-2-2,2 2 5,1 0-14,2-1 10,-2 0 0,3 2 3,1 0-6,1-1-11,-1 1 17,0 1 9,1-4-18,-1 3 6,6 0 17,-10-2-19,3 2 0,3-3 3,-3 3-4,-1-3 0,-2 2-2,3 0-1,-2-2-3,2 1 7,0 0-1,-4 0 6,4 0-3,0 1-9,-2-1 13,5 1-7,-2 0 5,1 0-1,5 1 4,-7-2 0,7 2-3,-6-1-4,6 1-2,-4 0 22,4 0-23,0 0-4,-7-1 15,7 1-9,0 0-4,0 0-3,0 0 4,0 0 3,0 0 1,-5 2 1,5-2-11,0 0 8,0 0 1,0 0-7,0 0 0,-2 4 2,2 0 2,0 2 2,-2 1-6,-2 4 8,3 5-12,-3 2 11,2 6 3,-2 5 2,-2 1 1,3 4-5,-2 3 0,-4 7 3,-1 4-5,2-1 3,-2 3 9,0-4-15,3-12 5,-1 0 7,2 0-5,-1 14 1,3-16 13,0 1-12,-2-4-3,2-1 0,4-2-11,0-6 18,2-2-8,-1-2 0,0-5-4,-1-4 2,0 3-3,3-6 7,0 8-7,-2-9 14,2 0-13,1 0 10,6-3-10,0 4 3,5-8-12,5-2 15,5 3-6,1-2 7,-2-1-4,2 1 19,1 0-19,3-2-2,-4 5-1,1 1 15,-1 1-7,0-3-4,0 4-4,1-1-7,-3 0 9,1 2 6,0-1 0,1-1 0,-5 6-17,1-3 17,2 4 6,-4-5-14,-4 3 9,-1 0-1,3-3-4,-5-1 5,1 3-8,0 0 5,-1 2 0,-1-3-1,0-3-2,-2 0 2,0 3 3,2 2-6,-3-4 6,-1-1 1,-1 3-1,0-3-4,-2 3 2,1-2 1,-4-1-1,5 1 0,-4 1-3,-3-2 2,8 0-12,-8 0 19,8 1 0,-5-1-7,-3 0 3,5 1 1,-5-1-3,0 0-3,5 0 1,-5 0 6,0 0 5,6 1-10,-6-1-10,0 0 8,5 0-5,-2 2 12,-3-2-4,6 1 0,-6-1 4,4 0-2,-4 0-1,5 0 4,-5 0-4,5 1 2,-5-1 3,5-4-8,-5 4 0,0 0 10,0 0 5,6 0 14,-6 0 20,2-2 1,0-3-3,1 2-4,0 0-2,-1-6-2,3 0-7,-2-2 0,3-15-2,-3 9-13,5-7 7,-3-2-2,4-3-2,-5 1-5,1-1-10,0-3 8,1-3 3,-2 1-4,-1-3-3,-2-8 10,1 10-8,-7-14-2,1 16-6,1-3 10,-1 1-6,-1 2 1,3 0-2,-5 0-11,3 2 6,-1 2 9,1 3-2,0-1-2,4 10-1,-3 5-4,0-5 10,2 9 6,0-1-15,-1 2-2,2 2-2,-1 1 4,-1 0 1,2 0-8,0 4-3,-1-5 3,1 5 2,0 0 1,-1-2-3,1 2 5,-2-5-3,2 5-6,0 0 0,-3-3-5,3 3-9,0 0 16,0 0-3,-10 1-2,6 1 0,-1 1 0,-4 0-3,1 1 8,-2-4-1,-4 2-11,1 3 11,-5 0 20,-2-1-17,-4-1-5,0 1-4,0 1-27,-3-2 7,-1 2-5,-1 0-4,-11-3 5,12 1-4,-10 6 3,8-9 1,4 2 5,-1-1-2,0-2 10,0 1-3,1 1 1,0 1 12,3-2 1,1 0-2,-2-2 4,3 2-7,3-3 5,-2 1 5,3 2-2,2 0 4,-2 0 3,3-1 0,1-3 4,-4 2-5,6-1 4,1 0-4,-1 1 1,2 0 2,-1 0-10,2 2 9,1 0 5,0-1-5,1-1 13,1 2-12,5 0 3,-6-2 0,6 2 3,-6-1-6,6 1 4,0 0-5,0 0 1,-6 1-10,6-1 7,0 0 0,0 0-1,-5-1 1,5 1 6,0 0-9,0 0-2,-3 3 11,3-3-8,-1 10 1,2-3-2,-1 5 3,0 3-1,2 4 6,-2 10-2,3-1 0,-2 4 0,-1 0 7,1 3-7,0-2 3,3 0-3,-2 3 0,-4 13 3,2-17-4,2 1 3,-2-2 3,-4-1-4,2 1-2,0 1 7,-1-6 5,0 1-5,0-2 5,2-6-5,-3-2-11,2-7 8,1 1 1,1 0-3,-3-6 2,2 1 4,2 1-3,-1-2 2,-1-2-2,1 1 6,0-4 1,3 6-9,-3-3-4,0-3 0,2 1 2,4 2 6,1-3 1,8-3-3,5 1-1,7 0-1,3-2 3,12 2-2,-1-2 1,1 1 5,0 3-6,2 3 1,-3-3 4,1 0-1,-2 6 0,-11-3-8,11 2 5,-12-2-3,1-2 8,-1 2-8,-1 0 2,-1 0 5,-4 1-7,1 0 3,-1 1 0,1 0-5,-2-3 4,0 1 5,-4 0-3,0-1 0,4-1 3,0 3-3,-5-1-1,-1 2 0,6-4 1,-4 0 3,-3 1 1,3-2-1,-4 2-3,-1 1-3,0-3 7,-5 1-2,1-2-2,-2 2-7,-1-1 8,1 1 4,-6-1-4,7 0 3,-3 3 16,-4-3-12,6 2 13,-6-2-4,0 0-6,4 0 0,-4 0 4,0 0-1,0 0 0,5 0 8,-5 0-13,0 0-2,0 0 4,2 2 2,-2-2 6,0 0-1,0 0 6,0 0-5,0 0 3,0 0-1,0 0 2,0 0-3,0 0 14,0 0 4,0 0 1,0 0-12,-1-12-9,0 6 26,0-1-27,-1-2 3,0-2-2,-1-6 1,2-1-8,-2-8 2,0 2-10,0-5 4,1 0 5,0 0-2,-2-1-3,1-2 1,2 0 0,1-3 0,-2 1-11,2 1 11,0 2-15,0-1 4,0 1 5,2 4 2,1 4 5,-3 5-8,1 2 4,0 4-15,2 3 9,-3 0-8,0 4 7,2-4-10,-2 6 20,0-2-17,0 5 10,0-7-13,1 5 14,-1 2-9,-1-5-7,1 5 11,0-5-2,0 5-8,0 0 9,0 0-13,0 0 11,0 0-5,0 0 1,0 0 4,0 0-2,0 0-18,0 0-74,1 14-4,2-9-51,-2 1-44,-1 1-43,2 2-48,-2 1-43,0-3-191,0 0-568,0-2 252</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7:49.771"/>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14774 9041 86,'-3'-2'185,"3"2"-7,0 0-11,0 0 3,-3-1-14,3 1-6,0 0-1,0 0-14,0 0-11,-3-7-1,3 7-6,0-5 1,0 5 0,1-4-5,1-2-4,-1 0-5,-1-1 2,2-2-10,1 2-6,-1-5-7,3 1-6,-2-1-7,3-4-10,0-1-5,1 4 5,3-2-15,-2 0-3,-1 3-6,1 3-1,-4 3 0,0 1-14,0 4-2,2 2-2,-1 3 3,3 8 0,1 2 1,-3 3-2,2 10 4,0-1-2,-3 4-2,-3-1 0,0-3 0,-4 4-5,0-7-1,2-3-1,-3-1-4,1-3 5,1 0 0,-3-4-2,4-5 0,-3-3-5,3 0 17,0 0 15,0-4 17,3 5 5,-3-5 6,0 0-18,0-15-9,0 1-5,5-2-7,2-3-1,1-5-3,0-1-4,4 0-10,0-1 6,1 8-5,3-1-2,-4 0 4,1 6-13,4 1 5,-4 4 1,2 4 6,-1 2-8,-3 4 3,2 1-8,1 4 3,-3 0-11,2 5 11,-4 0 7,0 2 4,-3 1-6,1 0-8,-3 0 16,1 4-5,-1-2-5,-3 0-22,1 0-13,-2-4-25,-2 0-38,2-1-34,2 5-34,-2-5-29,0-2-39,2-3-25,1 0-26,3-2-164,-2-2-481,4-3 213</inkml:trace>
  <inkml:trace contextRef="#ctx0" brushRef="#br0" timeOffset="286.198">15312 9072 101,'8'-16'162,"-2"-1"8,-1 2 10,-2 1 26,1 6 8,-3 1-7,1-2-23,-2 4-18,2-1-14,-2 6-16,0 0-14,0 0-11,0 0-13,-7 23-8,2-14-6,0 9-9,2 0-6,1 0-6,0 2-12,1-2-3,3-1 0,1 0-10,0 2-6,2-5-3,1-5-1,-2 0-5,3-4-4,2 2-3,0-4 1,1 2 3,-3-5 3,4-3 7,-3-4 5,4 1 13,1-5 3,-3 0 1,-3-3 0,1-1-2,-2-3 3,0 1-3,-3-3-4,-1-1 0,-1 3-2,-3 0 3,-1 3-12,-2-3 3,-1 2-4,-1 4 0,-2 0-11,-2 2-5,1 0-3,-7 3-3,3 0 1,0 4-13,2 3-16,-3 3-23,3 1-32,3 2-38,-3 1-47,2 2-38,4 1-60,6 1-242,0 2-535,3-3 237</inkml:trace>
  <inkml:trace contextRef="#ctx0" brushRef="#br0" timeOffset="730.953">15724 9044 118,'-1'-15'240,"-2"-2"-10,-3 0-8,5 3-16,-2 1-4,-1 2-11,1 3-12,2 2-15,-1 0-13,-2 1-16,2 3-18,-3 2-11,-1 2-11,-1 6-8,-7 3-8,-1 6-10,1 2-3,-3 2-11,4 1-5,-1 1-7,4 1-1,0-4 3,3-3-13,6 0-8,-5-3-3,6-2 0,0 5-3,0-7-1,0 0-1,0 0-12,3-4 8,-1-2-3,0 2-5,1-3 3,0 0 7,2-2 3,-5-1 14,9-4 8,5-5-5,-5 1-1,3-6-4,5-6-4,-1-4 8,-2-4-9,-2-2-3,1-1 1,-2-3 7,6-8 3,-10 8-1,0 3-3,0 2 25,-1 0 2,0 5 14,-4 8 12,0 3 9,-2 3-10,1 3 1,-1 2-11,0 1-4,0 0-10,0 4-3,0 0-12,0 0-2,-8 22 1,5-5-7,-3 11-2,-1 0-4,3 1 3,-3 2 2,4 1-16,0-4-5,2 2-2,2 1 3,2-3-11,4-2-20,-1-1-31,2 0-45,1-3-28,-1-7-38,-1 0-35,3-1-33,-1-2-26,3-4-10,-5-2-6,3-4-5,-2-4-167,5-3-479,-1-4 212</inkml:trace>
  <inkml:trace contextRef="#ctx0" brushRef="#br0" timeOffset="996.7665">15883 9189 1205,'10'-24'-45,"0"9"36,0 2 37,-6 2 20,2 4 23,-3 2-1,0 0-5,-1-1-3,1 2-4,-1 2-10,-1-1-1,-1 3-4,2-2-7,-2 2-12,0 0 8,9 7-5,-6-4 7,3 1-9,1 1-4,1-1 0,-1 1 1,0-4 16,3 2 24,0-2 19,1-2 10,-1-2 10,0 3 3,1-7 2,1-3-1,-1 0 1,-3 1-7,2-3 4,-4 2 1,-1 1 0,0-2-1,-1 4 6,-3-3-4,-1 6-1,2 1-15,-2 0-11,0 3-8,-9-3-7,-1 6-22,-4 5 10,-5 7-10,0 2-3,-3 3-7,3-2 1,3 3-22,4 2 17,0-1-13,7-5 7,5 3-18,0-4 0,3-2-2,5-1-8,2 0-14,3-2-36,3-2-38,6-4-42,-1-5-53,3-2-54,1 0-58,-2-7-218,2-2-563,-1 0 249</inkml:trace>
  <inkml:trace contextRef="#ctx0" brushRef="#br0" timeOffset="1275.9324">16655 8758 180,'0'-11'328,"3"4"-17,-3 1-28,0-1-35,0 4-22,4 3-28,-4 0-18,0 0-19,-2 14-13,0 4-16,1 7-10,-3 3-8,-1 3-13,-3 3-8,-2 7-19,0-7 2,0 10-4,0-13-11,2-2-6,-3 0-3,2-2-6,1 1-11,1-10-3,1 3 5,3-3 1,-1-2-12,1 2-6,1-7 5,1-1-11,2 2-5,-1-4 0,2-1-9,2-2-7,0-1-4,2-2-29,0-2-28,2-1-35,4-3-26,0-2-34,2-2-25,4-7-24,-7 6-42,-3 1-135,3-6-421,1 0 187</inkml:trace>
  <inkml:trace contextRef="#ctx0" brushRef="#br0" timeOffset="1621.8045">16537 9056 20,'-3'0'186,"0"-3"-15,3 3-16,8-9-13,8 4-9,5-5-3,9 3-23,9-2-6,-9 4-14,-2 2-2,2 3-2,-8 2-14,-2-1-4,-4 3 0,-4 3 7,-3-1 5,-4 5 15,-2-5 23,-2 8 10,-2 2 13,-4 9-6,-1-8-5,0 1-11,-4-1-3,3 0-18,0-3-10,3-3-12,1-1-11,2 2-3,-2-2-11,3-3-6,3 1-13,0-2 8,4-1-5,1 0 1,3 0 5,2-4 0,3-4 0,6-5 10,-4 2 19,2-2 9,-6-1 12,0 1 9,-1-4 11,-2-2 19,-1 1-6,-3-2 0,0 1-7,0 0-1,-4 2-8,-3-3-9,-2-2-17,-1 0-9,-5 1-8,-1 0-5,-3 2-11,-5-5-12,-2 6-14,0 1-24,5 3-45,-7-1-23,6 5-47,-1-2-34,3 4-54,2 1-51,4-3-68,3 5-320,0-2-701,4 2 310</inkml:trace>
  <inkml:trace contextRef="#ctx0" brushRef="#br0" timeOffset="2164.9748">17602 8964 32,'4'-13'345,"0"4"-4,-1 2-24,-1 0-29,0 2-39,-2 1-19,3 3-22,-3 1-25,0 0-17,0 0-19,0 17-12,-2 0-4,1 7-18,-4 0-11,1 5-4,-2-2-10,0 3-7,-1-2-12,3-2-2,-3 3-7,4-9-8,-1-3-3,0-2-8,2-5 1,-2 1-6,1-2 2,3 1 1,-3-5 20,2-1 37,1 0 31,-1-2 40,1 3 17,0-5 14,0 0-9,0 0-16,0 0-14,5-17-26,-3 6-9,3-3-16,3-7-14,1 2-11,1-3-11,6 3-8,-1 1-13,3-1 0,-1 4-6,4 2-10,-2 2-3,0 2-8,-3 5 0,-1 3-2,-1 1-11,1 4 9,-1-1-4,-6 3-1,3-1 0,-4 3 2,-1 1-6,-2 2-2,-4-1 0,-2 1-2,-3-3 6,-5 6-16,-8 4 7,1-2-6,-4-3-7,-3 1-13,0-5-29,-3-1-19,6 0-21,0-2-20,6 1-20,1-7-46,4 0-28,1 1-27,1 1-39,2-5-42,3 0-31,3-1-53,0 4-234,6-10-681,1-1 302</inkml:trace>
  <inkml:trace contextRef="#ctx0" brushRef="#br0" timeOffset="2495.6027">17844 9025 154,'4'-1'217,"-1"-1"-14,-3 2-10,3-1-17,-3 1-23,7 0-10,-7 0-18,6 0-15,-6 0-13,5 3-7,0-2-10,3 5-2,0 2-8,2-5 5,4 2 4,-1 2 12,1-3 14,0-3-1,0 0 6,0-1 18,-4 0 3,4-4 8,-1-1 3,-3-2 22,-2 2-11,0-3 0,-3 2 6,1 3 9,-4-3-16,3 0 3,-4 3-11,-1-1-14,-1-1-14,1 5-17,-6-5-1,-1 5-16,-3 1-6,-4 4-12,-3 3-8,-4 2-3,1 5-10,2 4 4,4-2-16,0 0-8,4-3-16,2 8 2,3-5-3,3 2 1,2-4 0,2 2-11,3 0 3,2-3-4,4-2 8,-1 0-25,5-3-48,4-1-26,0-1-22,4-5-25,-1 1-13,-1-6-26,2-2-21,-4-1-19,1-6-7,0 0-2,-2-5-15,2-2-6,-6 0-13,-2 5-195,-1-2-496,-3-1 220</inkml:trace>
  <inkml:trace contextRef="#ctx0" brushRef="#br0" timeOffset="2956.3291">18543 9303 116,'0'0'259,"1"-10"-4,2 5-13,1-5-7,4-4-22,0-1-16,0-2-11,6-6-11,-4-3-12,1-2-8,-1 1-15,0-2-4,1 3-7,-5 0-5,5 1 6,-7 8 2,-1 2 0,0 0 1,1 4 16,-2 5-30,-1 0-17,-1 1-5,0 2-3,0 3-33,0 0-5,0 0-2,-5 16 2,2-5-10,-2 10-1,-3-5-3,5 8-7,-4 4 0,3-3-8,1-8-4,0 1-6,3 2-2,3-3 6,1 0-9,2 0-5,1-4-8,4 1 7,2-5 3,5-1-6,6-8-7,0 1-37,3-2-71,1-6-56,-4-1-76,0-6-90,0-11-247,-4 2-627,-1 1 278</inkml:trace>
  <inkml:trace contextRef="#ctx0" brushRef="#br0" timeOffset="3060.41">18951 8843 112,'-5'-8'212,"0"-1"-12,4 4-15,-5-1-17,4 2-20,0 0-19,-1 1-36,3 3-42,0 0-74,0 0-76,0 0-97,0 11-213,3-5 94</inkml:trace>
  <inkml:trace contextRef="#ctx0" brushRef="#br0" timeOffset="3413.5242">19061 8999 2636,'0'0'0,"0"-13"15,3 5 6,0 1 43,1 0 15,0-1-3,-1 3-22,2 1-10,-3 0-15,-1 1-1,2 2-6,-3 1 5,0 0 0,7 8 0,-4-3 5,1 4 3,-4 0-8,0 2 3,0-2-6,-2 3 4,-1-6 3,1 3-6,1-2-1,-2-1-7,3 0 4,0-1 15,-1-3 32,1 2 28,0-4 48,0 0 0,0 6 16,0-6-23,0 0-7,7-14-18,-2 2-11,2-1-23,3-1-3,0 1-10,1 1-9,2-2-8,0 5-4,2-1-8,-3 3-5,0 3-4,2 3 5,2 2-7,-2 3-5,1-2 7,-2 5-5,1 2-5,-3 2 1,-5 3 3,5-2-3,-8 0 2,4-1 5,-4 0-6,-3 1 3,3-1-15,-2 1 10,-2 2-6,-2-2-33,3-3-54,-3 0-52,1 2-46,2-5-50,-1 2-40,1-3-25,3 0 0,0-3-39,4-2-265,3-3-643,3-3 284</inkml:trace>
  <inkml:trace contextRef="#ctx0" brushRef="#br0" timeOffset="3683.46">19535 8993 87,'21'-22'141,"-3"2"10,-1 0 7,-2-1 7,-1 2 12,-4 4 31,0 3 27,-6 3 6,-1 0-5,1 1-19,-2 2-14,-1 0-20,-2 3-19,-1-1-14,-3 0-17,-3 4-12,0 0-14,-6 3-8,-1 3-15,1 1-5,2-2-15,0 4-2,1 1-13,2 4-6,3-6-7,2 9-2,4-1 2,1 0-9,2 2-6,4-1 3,3 5-3,1 2-1,4-4-6,1 0 0,-4 1-3,-3-7 4,1-2-7,0 4 4,-4-8-2,-2-1 7,0-1-6,-1-2-3,-3 1 4,3 0 7,-6 3-4,3-6 3,-7 0-2,-2 1-2,-6 1 4,0-2-6,-5-1-4,3 1-12,-3-5-28,4 1-39,1-2-38,-2-1-52,3 0-43,3 3-47,1-4-68,3-3-161,4 2-519,-1-1 229</inkml:trace>
  <inkml:trace contextRef="#ctx0" brushRef="#br0" timeOffset="4417.1503">19747 8922 124,'0'0'261,"0"-4"-27,0 4-26,0 0-19,-1-4-29,1 4-14,0 0-16,0 0-12,3 11-12,-1-4-11,1-2-8,2 2-13,-3 0-7,5 0-12,-4 1-1,5-1-11,-2-2 5,1-1-5,-3 0 9,2 0 20,1-1 0,1-3 10,2 1 4,0-5-4,-1 1-4,3-3 2,-3 0 10,2-3 0,-1 0 1,0-1 0,-5 0 11,1 1-14,-2 0 1,1 0 4,-3 5 3,-2-1-28,0-4-10,-2 6 0,-7-5-4,1 4-15,-5 4-5,-4 3-3,-7 3-4,-1 4 0,2 3-10,-1 3 1,0 1-20,3-1 9,7 4-2,-3-1-8,7-6 2,5 2 7,-1 1-9,3 3 0,2-3 0,2-5 0,7 4-12,-2-1 7,4 2 1,1-5 3,4-2 1,4-1 0,4-1-4,-1-5 0,4-5 7,-1-3 0,3-2-5,7-9-5,-8 2 12,-3-1-5,4-2-5,-6-4 5,-4-1 3,-3 4-3,-5 2 5,1-5-7,-7 5 8,-2 2-10,-1-1 3,-4 4-9,1 3 8,-4 1 6,-1 0-3,-1 1-9,-1 4-2,1 1 8,0 4-1,0 1-8,1 5 0,3 2 3,1 1-10,2 6 8,4 2-1,-1 0 6,4 5 2,1 1-1,0 2 0,2-5-4,-2 2 14,-2-7-10,-1 7-15,-1-5-17,0-2-13,-3-2-22,1-3-5,0-2-13,1 1-12,-2-5-7,2 2-5,-1-2 5,2-4 2,1-2-9,2 0 12,2-5-1,6-3-1,-1-2-7,5-12 17,2 3 12,0-4-1,7-11 8,-8 8 20,8-11 12,-2 2 17,-5 8 26,4-10 26,-6 11 7,-1 1 25,-1 1 17,-4-2 29,1 8 8,-4 2 19,-4 6 4,1 0 0,-5 3 5,2-1-23,0 4-17,-2-1-8,-1 5-10,0 0-3,0 0-9,-5 11-10,-1-1-3,0 5-5,-3 3-15,1 6 5,0 2-10,1-3 3,3 0-2,2-3-7,0-1-6,2 0 1,2-1 3,1 6-8,1-9-2,-1-2-1,0-2-3,3-1-15,-1-2-46,2 0-28,2-4-25,-1 1-33,2-5-55,1-4-52,-1-1-234,0-3-521,0-3 230</inkml:trace>
  <inkml:trace contextRef="#ctx0" brushRef="#br0" timeOffset="5227.8963">20396 8935 55,'-4'-4'200,"1"3"-6,1-1-13,2 2-19,-2-5-17,2 5-15,7-5-12,3 2-13,6-1-7,1 1-37,6-4-46,1 5-25,0 2-13,-2 2-9,-1 0-22,-6 1-8,-1 1-2,-3 0-4,-4-3 4,-1 2 10,-2-1 7,-1 3 15,1-4 10,-1 1 19,-3 1 28,0-3 0,4 1 34,-4-1-15,3 3 25,-3-3 5,0 0-10,4 1-9,-4-1-6,6 3-6,-2 0 2,3-1-6,0 1 3,3-3 4,4 2 5,1 1 1,1-2 5,0 2 8,-1-2 7,-1-1 23,-1 3 18,-3-3 24,-2-2 13,1 4 13,-5-6-6,3 1-11,-1-1-11,-1-1-5,-2-2-10,0 0 1,-2 0 0,1-2-13,-4 1-12,1 3-12,-5-4-6,-1 3-8,-6-3-21,-5 7 7,-3 1-10,-7 3 2,3 8-9,-4 0 3,4 3-12,1-3-9,3 6 3,1 1-11,6 5 1,5-6-7,3 1-1,2-3 12,2 1-22,4 9-4,0-8 17,5-2-16,2 0 2,4-2 4,6 3-6,8-4 11,0-3-14,12-1 18,-1-2-16,0-9-3,3 3 0,-14-2 13,0-2 1,-1-2-3,-2-4 7,-4-1 8,1-3-6,-4 0 0,-1-1 16,-5 3-11,-3-1 9,1 0 3,-4 4 22,-2-2-16,-3 0-6,0 2-6,0 0 3,-4 1-2,-6 1-7,-1 3-2,-3 0 5,-8 3-2,0 6-9,-2 1-2,2 1 1,-1 5-5,3 0 4,2 1-6,4-2-3,4-1 9,3-1-16,0 6 1,0-6 11,4 3-17,3-5-5,0 2 9,0-2 2,6 1-1,-2 1 4,3-4-4,4-2 4,2 0-5,2-1 8,7-4 5,-7-2 2,8-4 5,-1-4 10,-1-3-20,2-1 13,0-5-4,5-10 3,-9 4-4,5-11-5,-10 9 3,0-3-2,-4 6 28,0 1 8,-3 9 5,-4 0 15,0 5 13,-2 3-13,1 3 1,-1 0-11,-1 0 2,0 6-12,0 0-5,-10 15-4,-4 9-4,1 2-9,-8 4 10,1 8-10,5-8 4,-5 13-3,9-14 0,-3 15-2,6-13-1,3 1-7,2-2 4,3 0 4,0-1-9,3-10-7,0 5 3,4-6-5,3-1-1,-3-4 4,4 0 0,-1-4-6,2-1 2,3-3-11,-1-3-55,4-2-21,1-3-22,-1-8-26,2 1-11,-8 3-16,2-1-3,-2 1-3,-3-4-2,-1 3 0,-3-1-7,-2 1-4,-3 0-7,0 1-3,-3-1-1,-4-1 0,-5 1-7,-10-4-13,0 5-163,-19-8-410,-6 11 181</inkml:trace>
  <inkml:trace contextRef="#ctx0" brushRef="#br0" timeOffset="6526.3377">10458 7013 106,'0'-7'274,"1"1"-7,1 1-12,-2-2-11,0 1-11,1 3-24,0 1-24,-1 2-7,0-6-23,0 6-15,0 0-16,0 0-15,0 0-8,0 0-11,0 11-8,-1 2-4,0-2-6,-1 10-16,1 5 6,-1 5-6,0 0-7,0 3-4,-5 0-19,2-2-38,-3 3-38,1-3-49,1 4-50,1-4-54,-3-1-60,0 0-141,0 1-436,1-4 193</inkml:trace>
  <inkml:trace contextRef="#ctx0" brushRef="#br0" timeOffset="6766.8672">10331 7899 240,'0'0'258,"0"0"-12,4-4-29,-4 4-23,0 0-23,0 0-13,0 0-16,0 0-16,0 0-11,5 4-3,-5-1-14,2 2-11,-1 4-5,1 3-9,1-2 2,0 9-13,-1 6-5,0 1-11,-2 1 2,0 3-6,-1-3-7,1 3-20,0 1-40,-1-2-47,1 0-41,0 3-63,1-1-49,-4 1-123,0-2-377,2-2 166</inkml:trace>
  <inkml:trace contextRef="#ctx0" brushRef="#br0" timeOffset="6963.5434">10282 8915 138,'0'3'317,"0"-3"-30,-2 5-23,2 0-31,0 2-22,-2 0-23,0 3-18,-1 2-12,0 2-19,-1 11-19,0-6-14,3-2-6,-2 3-12,0 6-18,-4 0-55,1-1-68,-1 4-54,3 3-55,-3-1-54,-1 2-129,1 1-373,-2 12 165</inkml:trace>
  <inkml:trace contextRef="#ctx0" brushRef="#br0" timeOffset="7183.6516">10030 10176 152,'-5'5'304,"3"-4"-33,0 3-28,-1 0-24,3 0-18,-4 1-26,4 1-13,0-1-14,0 1-7,-1 4-22,1-4-10,-2 6-19,2-2-5,2 3-5,-4-1-10,2 5-9,0 1-1,0-4-8,-2 10-11,0-7-47,-2 0-40,4 1-31,-3 7-41,0-7-39,-1 7-37,0 4-171,0 1-394,-1 2 175</inkml:trace>
  <inkml:trace contextRef="#ctx0" brushRef="#br0" timeOffset="7398.8594">10011 11325 142,'-2'12'233,"0"-2"-26,-1 1-12,0 6-18,2-6-19,1 8-18,0 1-7,-3 8-18,3-9-17,-1 6-7,-2 4-5,3-4-9,-1 1-12,-2 4-16,1 3-44,-2-3-47,3 0-44,-3 5-51,1-2-148,-5 13-308,6-12 137</inkml:trace>
  <inkml:trace contextRef="#ctx0" brushRef="#br0" timeOffset="7594.7956">9939 12581 53,'0'7'267,"0"-2"-8,0 0-19,0 2-1,0-2-10,0 3-24,-1 1-22,0 1-17,1 1-17,-2 0-17,2-4-14,0 5-14,-1 3-20,1 4-30,-2-3-28,2 0-55,-2 0-53,-1 1-40,3 3-29,0-3-34,0 2-139,0 7-350,0-6 156</inkml:trace>
  <inkml:trace contextRef="#ctx0" brushRef="#br0" timeOffset="7743.6318">9876 13530 135,'-10'31'203,"5"-5"0,-4 6-13,2-7-19,-1 3-15,-1 0-14,2-5-19,2 10-14,-1-6-5,2-2-21,-1 4-10,0 0-27,2-5-42,2 3-54,-3-6-34,6-2-41,-4 8-123,2 2-268,0-3 119</inkml:trace>
  <inkml:trace contextRef="#ctx0" brushRef="#br0" timeOffset="7926.6702">9813 14607 149,'-6'23'208,"-1"5"-32,0-1-6,-3 1-19,3-1-15,-3 1-11,0-1-15,-1 2-8,3-5-12,1 5-4,0 1-21,2-1-14,0-2-11,-1 3-24,3-3-19,0 3-5,2-4-9,1 5-7,0-4-7,1 3-6,2 4-27,0 1-14,-3-2-1,6 2 3,-5 16-5,3-16-6,0-2-95,-3 2-197,-1 14 87</inkml:trace>
  <inkml:trace contextRef="#ctx0" brushRef="#br0" timeOffset="8086.7769">9666 16325 143,'-1'34'203,"-3"0"-9,1-3-11,0 3-20,-4 2-6,1-4-15,-1-2-13,2 0-13,-3 1-23,6-2-5,-4 0-7,-1 0-13,3-5-15,-2 1-24,2 3-53,0 2-45,-2-11-45,3 7-28,-1 2-108,2-2-269,-3 5 120</inkml:trace>
  <inkml:trace contextRef="#ctx0" brushRef="#br0" timeOffset="8262.4926">9521 17287 108,'-7'32'107,"-1"-4"4,1-3-3,4 1 2,-5-7-8,3 1-12,-1 5 1,-1-1-8,0 2-16,5-9-13,-5 0-19,1 3-12,5-8-53,-4 18-22,1-14-9,3 2-1,-2-2 13,0 0-4,3 9 5,-1-6 2,-1 0 19,1 1 9,1-4 4,-3-8 11,1 9 24,-2 0-23,4-1 0,-2-6-2,0 1-30,-1-2-68,-1-5-109,0 6 50</inkml:trace>
  <inkml:trace contextRef="#ctx0" brushRef="#br0" timeOffset="9290.7049">6997 6934 11,'-1'-5'224,"1"3"-13,-2-6-11,2 8-21,0-5-17,0 5-20,-4-2-5,4 2-15,0 17-11,-1 4-5,2 11-4,-4 1-4,3 2-11,-3 1-6,-1 10-2,1 3-11,-4-16-3,6-1-4,-2 1-6,0-7 3,2-2-8,-2 1-4,0-10 0,1-5 2,1 1-5,0-1 0,0-4 0,1 0-5,-2-1 6,4 1 12,-2-1 12,0-5 9,-2 4 19,2-4 9,0 0 13,2 3-6,-2-3 6,0 0-10,0 0-15,0-18-17,-2 7-17,-1-17 6,2 1-6,0-4 0,-1-15-7,-1-4-25,5 5 11,-2 12-3,4-2-7,0 1 2,-4-3-12,5 10 4,0 0-3,-1 8-1,2 2-6,-5 7 0,1-1-5,2 3-11,-3 2 11,1 1-12,2 2 10,0 2-2,-4 1 2,10 6-3,3 9 14,-2-1-7,2 8-9,-1 1 10,-1 4 2,1 0 2,-2 1-4,-2 0-21,1 3 17,-2-4-1,0 0 7,0-4 2,-3-6-6,2-2-2,-2-3 0,-3-4 2,2 1-9,0-2 8,-3-1 1,4-2-8,-4-4 16,3 3-24,0-2 15,-3-1-4,8-19-3,2-4 2,2-10-10,6-11 5,-1 4 2,-5 7-1,2 1-1,-1 3 6,-1 1-5,-1 2 8,-2 3-10,1 0 3,-3 10-6,-1 3 18,-2 2-22,0-1 9,-2 5 3,-2-1 3,3-1-7,-3 6 3,0 0-2,4 14 0,-1 4 5,-2 10-1,-2 6 10,1 2-12,-2 12 12,1 2-7,-3-6 1,1-7-6,0-3-7,-1 1 9,1-5 7,0 2-9,2 1 3,-1-6-6,2-2-66,0 1-60,0-9-66,0 2-78,0-6-66,3-5-250,1 1-638,2-5 283</inkml:trace>
  <inkml:trace contextRef="#ctx0" brushRef="#br0" timeOffset="9595.3149">7403 7411 3363,'1'-8'-2,"-2"-1"2,-1-2 12,1 2-12,-2 1 36,2-2 9,1 1-7,-2 0-7,4 2-7,-2-1-4,4 0-12,2-1 8,2 3-1,-1 0-1,4 2 0,-4-1 0,3 5-5,0 2 4,4 7-9,2 2 13,-2 6-6,-3-2 2,2 6-4,-6-3 0,1 4 3,-2 2 0,-6-7 3,0-2-6,0-3 19,-2-2-14,0 0 5,0-2 0,-2-2 8,0 2 6,1-4 17,-1-4 11,4 0 19,-7-4-25,4-2-13,0-3-8,2-7 3,2-2-15,0-8 3,6 3 3,-2-4-8,4 2-2,1 0-5,0-2-4,3 1-9,-2 6-3,3-1 6,-2 1 7,-3 6-4,1 2-2,-1 5-12,-1-3-24,1 3-48,-1 2-48,-1 0-50,2 5-61,-2-2-66,1 0-273,-2 1-626,1 1 277</inkml:trace>
  <inkml:trace contextRef="#ctx0" brushRef="#br0" timeOffset="10252.1852">8066 7040 328,'-3'-9'306,"3"-1"-6,-2 0-3,0 4-16,2 1-28,-3 1-28,0 4-20,3 0-24,-7 7-16,0 6-15,-4 9-11,0 0-17,0 6-11,-2 1-18,5 4-5,-2-1-10,5-2-8,1-2-20,3-1 9,-1 2-13,2-4-6,2-6-6,2 1-3,2-2-8,1-2-3,2-2 1,0-2-6,4 0 1,-1 0 0,4-7-2,-1-1 6,-1-3-3,4 1 2,2-4 3,3-2 14,-3-1 20,-2-8 11,0 1 5,-2-2 15,-1-6-23,-1-4 8,-1 1-1,-3-3 6,-2-1 8,-1 2-4,-2-5-11,0 2-4,-2-2 4,-3 2-14,-3 0-10,-2-3 9,0 5-13,0 1-8,-4 0-9,1-3 5,-5 8-5,3 6 2,-4 2-1,4 0-4,-2-1 3,-1 6-3,2 1-8,-2 3-2,3 3-6,0 2 6,2 3-4,-2 0-6,0 7-2,2 2-15,1 1 16,1 2-5,2 0 0,1 0 0,3 1-7,1 2 9,-2-3-1,5 1-2,0-1-4,2 2 7,0 5-4,2-2 3,-4-8-14,5 2 14,-5-3 6,3 0-4,-1-3 2,2 3 2,1 0 0,1-2-3,-1-1-6,1 2 5,-1-4-5,3 1 5,-2 1 3,3-1-11,1 1 11,-1 3-1,-1-4-2,7 4 2,-5-2-3,4 4 5,-1-1 1,0 6 4,-2 4-3,-2-3 6,1 4-1,-3 6-3,-1 1 0,0 14 3,-4 0 1,-2-14-4,-1 4 0,-5 0 8,1-3-2,-3-3-1,-2 2 5,2-2-9,-5-2 4,2-5-7,3-3 2,1-8-4,-1-1 5,1 0 12,-1-5-2,4-2 7,-3 1 9,3 1 5,-1-3 1,1-3-3,-2 3 2,2-3 5,-1 4-9,1-4-1,0 0-1,0 0-13,0 0-24,0 0-48,0 0-45,0 0-46,-3-12-49,2 10-48,-3-1-61,2 0-63,-3-1-77,-1 3-225,-1-2-721,0 3 319</inkml:trace>
  <inkml:trace contextRef="#ctx0" brushRef="#br0" timeOffset="26265.7097">14295 5720 152,'4'-16'164,"0"2"-10,0-5 9,-1 4 2,2 0-7,0 3-5,-5 1 8,3 2-5,0-2 3,-2 5-14,-1 0-3,3 1-8,-2 0-12,-1 3-14,0 2-9,1-3-15,-1 3-13,0 0-12,0 0-3,0 0-3,0 17-7,-1 3-1,0 9-6,-3 8-1,2 14-1,-5-5-5,0 4 3,2 0-11,0-4 0,-2 0-1,0 2-7,2-2 5,-1-11-2,0-2-2,2 2 0,-2-2 3,2 0-6,-1-1-3,0-7 3,-1 2 3,-2-1-3,1-3-1,4-6 0,-1-2-4,-3 0 0,3-5 3,0 2-4,-1-4-1,1-1-35,1-2-25,-1 1-35,1-3-53,1-3-48,2 0-44,-6-8-187,2 2-455,4-6 201</inkml:trace>
  <inkml:trace contextRef="#ctx0" brushRef="#br0" timeOffset="26568.0644">14224 6048 42,'3'-12'197,"1"2"-6,3-5-7,-1 1-15,0 2-11,-1-2-10,5 1-14,0-1-9,1 1-16,0 2-6,2-1-16,1 0-10,0 2-7,-2 3-6,1-1-8,0 4-8,-3 2-5,1 1-1,-1 2-3,1 3-2,-3-2-6,0 5 0,2 1-1,-4 1-1,1 4-2,-5-4 2,0 3-2,-2 0 0,-3-1-1,0 5-1,-4-1-1,0-1-6,-4 0 2,-1-1-2,-3 4-4,0-9 2,2 2-4,0 1 0,1-5 2,-2 0-2,4-1-2,1-3 2,-1 2-6,2-3 2,1-1-11,1 0-39,2-3-25,-2-1-31,5-2-58,1-4-43,1-1-141,2-6-367,2 0 162</inkml:trace>
  <inkml:trace contextRef="#ctx0" brushRef="#br0" timeOffset="26895.2391">14686 5786 79,'11'-7'134,"-1"3"-8,1 0-21,-3 4-8,2 4-10,2 3-6,-5 7-8,0 0 3,-1 4-3,-5 3-11,-1 6-6,-1 1 5,-5-3-14,-1 2-7,0 0 3,0-8-3,2-2-3,-3-3-3,4-4 4,1 0 14,0-4 33,-1 0 40,4-1 34,-2-3 22,0 0-5,2-2-22,0 0-14,2-17-17,0 1-13,5-6-7,0-4-12,6-1-10,-3 0-12,1-2-5,3 2-6,0 1-10,-1 2-5,1 2-10,-4 7-2,2 1-5,-4 3-3,0 3-4,1 0-4,2 3-1,-5 5 0,6-3-4,-2 4-37,-3 4-49,3-1-52,0 3-68,1 1-55,-2 4-209,-1 0-498,-4 1 221</inkml:trace>
  <inkml:trace contextRef="#ctx0" brushRef="#br0" timeOffset="27497.6795">15100 5840 61,'-4'-4'257,"4"0"-14,-2 0-27,2 4-25,-5-3-24,2 1-21,3 2-9,0 0-23,0 0-5,0 0-19,-2 13-7,2-8-3,2 3-19,1 2-5,-2-2-9,4 0-2,0 1 0,2-2-4,-1-1-7,5 0 1,-2-4 5,5 0 13,-4-2 11,4-3 1,-3-2 4,5-2 16,-4 1-1,-1-5 7,2 2-2,-2-4 3,-1 0-11,-5-2-6,0 3-1,-2 1-4,0 0 0,-5 1-9,4 0-3,-5 2-1,0 2-12,-4 2-11,-3 1-3,0 6-9,-7 4-1,-4 7-1,3 5-2,1 1-6,0 0-4,3 1 2,4 3-4,3 1-8,0-3 0,7-3 2,2-2-3,3 8-1,2-7 1,3-2-7,0-4 9,1 1 0,3-5-1,-1-4-2,5-1 7,2-5 0,-2-2 1,-5-2-7,1-4 9,2-2 0,-4 1 1,2-9-3,-5 3 5,-1 3 0,1-1 7,-1-2 29,-2 5 13,-2 0 36,0 3-8,-1 1 11,-1 1-7,0 1-16,-2 2-18,2 0-11,-2 4-8,2-3-10,-2 3 5,0 0-7,3 17-2,-3-6-4,3 1 1,-3 3-3,4-1-2,-4 3-10,3 1 3,-3 1 0,3-2 13,1-3-11,-1 3 3,1-6-11,-1-3-2,0 2 5,-2-6 6,1 1-7,2-2 9,-1 0 30,2-3 35,4-3 12,5-4 7,4-7-3,3-3 5,1-3-5,-3-1-2,2-4-4,2-1-10,-5 2-6,1-1-5,-4 1-9,2 2-7,-3 1-5,-4 7-3,-2 1-4,-1 4-2,-2 1-3,-3 3-2,1 0-5,1 2-6,-3-1-3,1 2-2,1-1-9,-3 3-42,2-4-86,-2 4-70,0 0-70,0 0-73,0 0-90,-5 11-378,3-4-868,2 1 383</inkml:trace>
  <inkml:trace contextRef="#ctx0" brushRef="#br0" timeOffset="28324.8506">13821 5479 29,'0'-17'169,"0"3"-10,-1 2 0,2 0 8,-2 1-3,1 5-12,-1 2-18,1-1-17,-1 2-14,1 3-10,0 0-15,0 0-2,-2 29-15,-1 1 4,0 23-14,-4 31-1,-1-1-5,-1 2-5,-3 3-2,0-6-3,2 5 0,-4-6-3,7-21-3,0-1 1,0 0-6,0-5-4,1 1-1,-1-7-4,0 1 0,4-15 0,-2-3 1,1 0 1,0-4-7,2-3 4,-1-4-1,2-3-2,-1-4 2,2-4-6,-1-2 5,1 1 1,0-4-3,-1 1 3,-1-5-17,2 0-78,0 0-95,0-17-175,2-1-379,-1-8 168</inkml:trace>
  <inkml:trace contextRef="#ctx0" brushRef="#br0" timeOffset="29646.7242">13838 5545 42,'3'-7'192,"-3"0"-13,-3 1-20,6 2-10,-3-1-14,0 3-12,0 2-18,0-7-13,2 3-10,-1 2-7,2-1-9,1-1-7,0 0-8,4 0-2,0 2-3,7-3-5,1 2-8,9-5 4,5 2 1,10-6 7,7 3-5,25-8 8,-2 9 4,2-4-3,1-1 0,3 7-5,0-4-1,6 5-3,0 1-2,-1 2-4,5 1-1,-2-1-4,-3 4-1,-1-4-6,3 4-4,2-7 5,-5 3-3,3 2 0,-1 5-4,-2-9-2,-2 4 0,-2 0-3,0 6-3,2-11 4,0 5 2,-4 5-6,0-2 5,-5-6-5,-21 3-1,3 3 2,-5-1-4,-1 0 4,-2-2-3,-16-2-1,-4 2-1,-3 2 1,1-1 2,-7 1 0,-4-2-2,0 0 4,-3-3 3,0 3 25,-3 0 6,-4 0 2,10 0-8,-10 0-2,6 0 1,-6 0-8,4 1-1,-4-1-1,6-1-5,-6 1 0,0 0-5,0 0 1,5 3 2,-5-3-6,0 0-4,0 0 4,0 0-4,0 0 1,0 0 0,0 0-3,0 0 3,0 0-4,0 0-1,0 0-2,0 0 1,0 0 1,0 0-5,0 0-2,3 1 1,-3-1 5,0 4-3,0-4 0,0 7-1,0-4 5,-1 1-5,1 4-1,-2 1 0,2 1 4,-4 0 1,1 6-1,-1 2-1,2 3-2,-6 5 7,4 6-1,-3 2 2,-3 10-6,3-10-1,-3 15 2,0-2 2,2 2-2,-1 0 0,1-4-1,1 5 1,0-2 0,0-3 0,0 1 0,-2-1 3,5-13-1,-3 1-1,3 4 2,-2-5-2,1 2 5,-1 2-4,2-1 2,-2-2-3,-1-1-1,3 1-2,-2-2 4,-1-2-3,7 0 2,-7-2 1,4 0 3,0-8-4,-1 5-4,1-4 1,0-2 1,2 2 0,1-3-3,0 3 3,-4-5 2,4 3-3,0-1 2,-1-4 2,1-1-2,0 0 0,0-5 2,0 3-3,0 0 0,0-3 1,0 1 1,0-2-5,1 1 4,-1-2 0,0 1 0,0 0-5,0 0 8,0 0 0,0-1-6,0 1 3,0-1-2,0-1-4,0 1 6,0-2 1,0-3-4,0 6 4,0-6 1,0 6-1,0-6 6,0 0-2,-1 5 1,-1-3 2,2-2 0,0 0 7,0 0-1,-3 0 2,-1 2-8,-3-2 4,-3 0-2,0 0-5,-6 0 2,0 2 0,-9-2-2,-1 0-1,0 0 1,-3-2-3,-11 2 2,-4 0-2,0-2-3,-1 0 4,0-3 0,-6 2-4,6-1 2,-4-1-1,-20-3-3,18 6-5,-15 0 9,21-3 2,-3 5-1,-20-5 1,23 3-1,-7 1 1,-17-3 3,21 5-3,-1 0 1,-20-1-1,21 3 2,-21-3 1,20 0-1,0 4-3,-1-4 3,1 3 2,-2-2 2,3 0 4,3-1 3,3 3 1,1-2 1,2 2 0,10-3 0,-10 2 0,11 1-3,-3-1-4,-7 1 5,1 5-7,6-4-1,-7-2 4,8 0 0,0-1-9,2-1 1,-3 4-2,-7-4-3,7 4 4,2-1 5,4-2-5,-3-1-7,3 2 10,2 0 6,0 1-3,2-3 3,6 0 5,-2 0-1,3 2 5,-2-2 0,1-2 2,-2 2-2,3 0-10,0 0-2,-2 0-5,2 0 14,-1 4-10,-1-4-2,2 0 6,-1 1-10,1-1 5,1 1 0,3-1-5,0 0 4,3 0 3,0-1 2,1 3 15,2-2 1,4 0-1,-8 0-4,5-2 7,3 2-8,0 0-12,-7 0 23,7 0-2,-3-3-2,3 3 3,0 0 10,0 0 7,-6-2 10,6 2 6,0 0 8,0 0 8,0 0 6,0 0-2,0 0-1,0 0-10,3-5-11,0-7-7,-2-4-8,2-4 0,3-6-10,0-4-7,1 1-4,-2-3-12,1-2-28,1-1-33,1-9-20,-5 10-12,4 1-25,-4 1-23,0 6-27,0 1-26,-2 8-33,-1 5-36,1 1-45,0 0-66,1 6-290,0 0-700,1 3 310</inkml:trace>
  <inkml:trace contextRef="#ctx0" brushRef="#br0" timeOffset="30309.7969">14289 6522 79,'3'-5'206,"0"1"-1,-1-1 0,0 0-1,-1-2-9,1 4 2,-1-2-4,-1-2-7,0 3-10,2-2-16,-4 1-16,2-1-12,0 6-8,-4-4-17,1 2-14,-3 2-8,-1 3-12,-7 4-5,-3 7-9,-1 6-7,-2-1-7,1 2-4,0 2 2,4-3-13,-1 6-1,5-6-7,1 2-2,3-6-8,3 1 2,1-6-1,3 5-4,3-3-1,1-4 0,3 5-1,3-5 2,3-2 4,3-2-4,5-1-3,4-5 7,-1-4-5,2-3 1,1-3 0,0-2-1,-2-2-5,-3 0 5,-1-3 0,-5 1 1,1-2-1,-5 5 12,3-4 12,-8 6 16,-1 3 10,-2 2 9,0 1 4,-2 1-5,0 0-10,0 1 4,1 1-18,-3-1-7,0 4-5,0 0 1,-3 14 0,-2-4-7,0 5-2,-2 2-2,4 2-11,-1-2 3,1 0-6,3-1 3,-3-3 7,3-1-14,3 0-6,-3-1 2,3 0 2,1-2-1,2-2 6,1-2-1,0 3-8,4-8 11,2 3 2,0-6 0,2-2-5,1-2 6,-2-1-4,-2-4 5,8-2 1,-9-1 2,1 2-7,-2-3 14,-4 2 5,0-2 24,-2 2-19,-2 1-2,-1-3-7,-2 4-3,-5 1-13,0 0 9,1 2-1,-4 2-2,-5 1-2,2 2-1,-2 2-8,2 2-29,-1 0-52,-1 5-33,3 2-43,-1 3-51,3-3-39,2 2-46,1-1-27,5 4-188,0-5-550,3 3 243</inkml:trace>
  <inkml:trace contextRef="#ctx0" brushRef="#br0" timeOffset="30688.0504">14920 6589 100,'4'-11'257,"3"0"3,-2 2-5,-1-3-16,-1 3-13,-1-1-17,1 3-15,-3 0-15,0 1-12,2 2-15,-2-3-14,0 5-21,0 2-9,0 0-13,-6-1-12,0 3-7,-8 7-5,0 2-10,-3 3-7,-1 6-8,-2-5-2,1 4-13,3-2 1,3-3-3,5-1-6,-2 3-4,4-6-4,2 0-3,0-2-2,0 3-7,4-5 4,0-1-3,-2 1-1,2-1 3,2-1 2,3-3 2,2-1 0,3-3 2,2-1 1,0-3-5,2-2 0,5-7 1,0 0 4,-6 2 13,5-2-1,-3 4 10,-6 2 1,0 3 10,-2 2 2,-2 0-3,-2 1-7,-1 1-6,2 0-6,-3 2-1,-1 1-7,0 0-3,0 0 3,5 9-1,-7 0 0,-1 2-7,3 1-1,-1-1 8,-1 3-6,2-1-2,0-1-4,3 1 10,0-3-24,1 1-61,1-2-50,2-1-57,4-1-68,4-2-70,1-3-190,6-2-545,2-3 242</inkml:trace>
  <inkml:trace contextRef="#ctx0" brushRef="#br0" timeOffset="31246.9832">15420 6452 115,'0'-10'287,"-3"-1"-29,3 3-26,-7-1-21,3 3-24,-2 3-19,-1 2-20,-5 3-12,0 5-17,-5 8-14,-1 0-10,2 6-13,0 1-1,3 1-13,0 0-12,2-1-5,3 1-9,3-5-3,1 1-6,4-2-6,3-3 2,-2-1-2,5-1-2,3-3 0,-1-1-1,5-1 1,-1-2-1,4-8 2,5 0-1,2-4-2,-1-4-6,3-3 0,-1-3-3,0-3 0,8-12 3,-2 1-5,-9 7 0,6-13-5,-10 11 21,1-3 9,-1 2 10,-3 1 15,-2 1 11,-3 3 7,-1 8 19,-4 3 11,0-2 19,0 5 0,-4 2-14,4 2-11,-4-3-22,2 5-6,-1-1-13,-1 3-3,0 0-12,0 0-7,-10 22 5,3-4-11,-4 10 1,-2-1-4,1 5 12,-1-3-21,0 3-6,2-2-5,1-1 4,-1-3 0,-2-4 0,6-5 6,0-3-3,0-3-12,4 1 1,1-6 4,-1 0 0,0 1 15,1-3-10,1 0 2,-1-2 22,2-2 17,0 0 1,0 0-15,9-11-7,2-2-6,-1-1 0,7-4-11,-1 2-4,2 3-4,-4 3 0,2 0-2,-4 4-10,2 0 2,3 2-1,-5 4 2,3 0-5,-4 3 12,0 2-20,2-1 19,-2 5-11,-2-1-3,1 2 5,1 0-3,-4-1 8,2-1-3,0 3-6,0 2 6,-1-3 0,-1 0 4,2-4-3,-1 1 2,-1 1 2,3-6-4,1 3 8,-1-1-5,4-2-5,-1-2 12,1-2-3,-1-4 0,2 1-4,-1-3-2,5-5-62,-3-3-46,4 2-42,-3 0-49,-3 4-68,3-6-84,-3 5-333,4-3-736,1-1 326</inkml:trace>
  <inkml:trace contextRef="#ctx0" brushRef="#br0" timeOffset="31927.5467">19877 5516 159,'1'-5'224,"2"0"-23,-2 2-26,0 1-12,-1 2-24,2-5-12,-2 5-18,2-3-10,-2 3-11,0 0-12,0 0-6,0 0-5,0 0-12,2 14-5,0-1-3,0 7 5,-1 9-9,-1 5-5,-3 0-2,1 20-1,-2 0 3,4 2-6,-5 2 1,-1 3-1,-1 21-7,3-26 4,-3-3 1,2 0-3,1 3-3,3-7 3,-2 1-6,3-4 1,-3-14-2,3-1-2,0 1 0,-3-2 1,2-3-5,-1-2-2,2-6 2,-1-2-1,0 0 3,-1-1 0,-1-3-4,3-3 2,-2 0 3,0 0-1,-1 1 0,3-4-3,0 0 0,0-2-3,-1-1 2,2 0-33,-1-4-76,0 0-92,0 0-190,0-14-412,3-1 182</inkml:trace>
  <inkml:trace contextRef="#ctx0" brushRef="#br0" timeOffset="33126.0472">19851 5520 70,'-4'-13'189,"4"5"-8,0-1-18,-3 3-15,3 1-15,-1 0-9,1 1-17,0 4-11,3-7-12,-2 3-4,3-1 0,3 1 6,3 1-5,5-3 5,7 1-12,3-1-6,3 0-3,15 1-7,0-5 1,5 3-8,21 0 1,-22 2-7,20-10 5,-19 10-5,25-2-7,-2-2-3,-22 8-10,24 1 6,0-1-5,-2-3-3,-2 4-2,-20 0 1,22 0-4,2-5-1,-3 11 4,2-9-10,0 1 2,4 4-2,-3-9 3,2 7-8,-2-5 5,-1 5-5,-3-8 4,-2 6 1,-17-4-5,1 5-1,-2 1 1,0-3-2,-1 2 1,-1 0-3,-1-1 5,-5-1-2,-3-2-4,0 3 2,-11 2-1,5-4-1,-2 3 4,9-3-1,-1-1-1,-7 0-1,-1 3 0,9-2 0,-1 0 1,-9 2-1,0-1-5,-1 0 3,-1 2 1,-6 0 0,-5-1 1,-4 2-4,-2 0 3,-3 0-4,0 0 3,-2 0-3,0-2 2,-5 2-1,4 2-2,-4-2 0,7 2 4,-4 3-1,0-1 1,-2 2 0,2 6 0,-1-2 0,1 5 3,-1 6 0,1 3-2,-3 4 3,0 2 2,0 1-2,0 1-2,-5 17 3,0-3-5,-2 1-1,-1 3-1,1 0 3,-4-1 3,3 2-3,-1 3-3,0 3 3,2 1 3,1 0-1,2 2 3,-1 20-4,2-25 4,1 0-1,-2 1 3,1-1-6,0-7 2,2 6-2,1-4-2,-3-4 4,-1 1-3,4-12 2,-3-1 1,-1 2-2,4-2 2,-3 0 0,3-2-1,-4-1 5,4-2-5,-3-4-2,0-2-4,3-4 5,-1-3 3,-2-3 0,3-4 1,-3 0-3,3-2 4,0 0 0,-1-1 2,-2-2-3,3 1 6,-1 1 0,-1 0 0,-2-2 4,2 0 3,-6 2 0,1 0-3,-3-2 1,-4 4 5,0-2-5,-6-1-7,-4 3 4,0-1-4,-4-2 1,0 0 6,-11-1-7,-1 0-3,-2 1 1,3-1 3,-4 2-5,1-5-1,-3 5-1,1-4-1,0 3 2,-3-2 2,-3 0-2,1 1 0,0-3-5,-22 2 11,22-3-5,-24 2-6,22-5 8,-21-1-3,3 4-1,20-3 0,0 0-3,-2 0 1,3 1 1,3-2 1,0 4-1,1-1 2,2 2-3,3-2 8,-1 1-8,2-1 2,9 2 0,-12 0-2,1-1 1,1 4-1,-3-4 5,0 2 2,-1-2-4,-1 2 7,2-4 22,0 2 14,-2-2 7,-1-3 5,4 1 5,3 1 7,10-1 8,3 2 3,-2-2-4,2 2-11,1-2 3,1 0-7,6 1-2,2 0-12,-1 2-8,2 0-2,0-2 1,0 1-7,4 2-8,-2-3 0,-1 3 3,1-1-5,3 1-4,-1-1-3,-1 1-2,1-3 3,0 4-3,0-2-8,-1 1 1,2 0 1,2-1-1,-1-2 6,2 3 8,-1 0 13,4-3 4,-4 3 0,3-2 4,4 2-1,-6-2-5,6 2 2,-4 0 0,4 0-10,-3-1 7,3 1 8,0 0 0,0 0 3,0 0 11,-5-2 14,5 2 14,0 0 14,0 0-3,0-7 2,0 3-19,-2-1-8,2-3-5,0-1-6,-2 0-9,0-2 0,2 1-7,0 0-2,-3 0-2,2-2-4,-1 1-3,2 1-3,-1-2 0,1 0-3,-3 0-6,3-1-3,0-3 1,-1 1-2,1-2-3,0 0 1,-2-2-2,1 1-2,0 0-10,2-2 10,-1-6-9,3-3 0,0 0 0,-2-3-8,2-2-5,1 3-48,0-3-31,-2 4-38,3-1-63,-2 5-60,-1 0-71,0 6-89,-2 4-420,4 0-898,-2 4 398</inkml:trace>
  <inkml:trace contextRef="#ctx0" brushRef="#br0" timeOffset="33659.3316">20258 5924 26,'0'-7'175,"0"0"-7,3 0 7,-3 0 7,3-3 1,1 0 0,-1 0 1,-2 1-2,5-1-3,-3 0-3,-2 0-9,2 4-12,1 1-17,-1 0-13,-3 0-12,4 1-15,-1 3-15,-3 1-3,0 0-9,5 5-8,0 3-4,-2 3-3,0 5-5,-2 2-6,-1 2 0,3 0-6,-6-2 0,3-3-5,0 2-3,-3-2 5,3-4-12,-1 2 5,1-6-5,-3 1 1,3-2 1,0-1-4,-1-2 3,1 1 12,0-4 40,1 4 29,-1-4 35,0 0-8,0 0-16,6-14-21,-2 0-7,2-3-13,3-5-8,1 0-11,3-2-3,1 3-11,0 1-2,-3 6-6,0-1-8,2 6-4,0 1-6,-3 6-4,5 0-3,-2 2 0,-2 7-6,3 2 1,-2 2 3,-2 3 14,-1 0-11,2 10-4,-3-2 1,-1 2 3,-4-6-2,-2 8-1,-1-6-1,0 1-3,-3-3-65,2-4-52,-5 2-55,3-4-50,2-4-54,-1-1-42,1-2-40,1-5-211,3 0-613,-3 0 271</inkml:trace>
  <inkml:trace contextRef="#ctx0" brushRef="#br0" timeOffset="34124.293">20670 5931 77,'12'-22'146,"-2"1"13,-3 4 19,-1 5 27,-2 5 13,0-2-16,0 6-23,-3-2-19,1 1-18,0 0-20,-1 1-13,-1 3-12,0 0-8,0 0-8,3 13-7,-3-7-7,3 4-9,-2-1-6,1-1-5,-1-3-4,3 4-6,-3-2 0,2-2-11,2 2 9,0-3-3,2-1 13,3 0 16,0-3 1,5-5 5,1 0 2,-2-3 4,6-3 6,-5 1-1,2-5 3,0 1 3,-6 2-1,2 0 6,-3 4 2,-3-2 19,0 3 6,-3 2-3,-1 0-7,0 1-12,0 3-12,-2-3-13,-1 4-7,0 0-6,0 0-7,-21 14-13,5-2 5,0 6-14,-1 1-2,1-2-2,2 0-16,4-3 8,3 1-4,0-1-7,0 1 1,3-3-17,4 4 7,1-1-6,2-2-31,1 2-43,3-2-21,3-5-26,4 2-32,3-3-33,2 0-25,3-7-20,-1-5-2,3-2-6,0 0 12,-3-5 22,-2-2 21,-1-4 19,-3-3 49,-1 3 46,-6 1 62,1 0 32,-5 1 29,-2 4 22,2 2 24,-1 1 18,0-2 5,-2 6-2,2 1-22,-3 0-17,4 1-12,-1 1-8,-3 2 1,0 0-11,7 6-3,0 4-4,2-3-2,2 9-3,-2 0-5,9 0-1,-3 3 1,1 1-4,-1 0 0,2 0-4,-3-2 4,0 2-5,3-3-21,-6-3-64,-1-2-47,-3-4-55,3-2-48,-3-1-197,0-4-451,-2-2 200</inkml:trace>
  <inkml:trace contextRef="#ctx0" brushRef="#br0" timeOffset="34295.4862">21354 5871 142,'-1'-5'191,"-1"-2"-22,1 7-13,1 0-18,-12 5-12,1 2-11,-3 4-15,-4 7-10,0 2-5,-5 2-9,3-1-4,1 1-9,2 0-4,0 0-7,0-2-5,7-5-5,0 0-5,-1 0-4,4-4-10,3-2-21,-2 2-42,6-5-48,3-1-44,0-3-128,1-3-282,7-3 126</inkml:trace>
  <inkml:trace contextRef="#ctx0" brushRef="#br0" timeOffset="34487.6775">21433 5804 113,'11'-19'283,"-1"4"11,-7 5 12,4 0-22,-3 3-31,-1 2-27,0 3-28,-2 0-21,-1 2-19,0 0-11,-4 20-18,-3 5-11,0 2-17,-1 0-8,-1-1-9,2 7-6,0-4-9,1 1-11,5 0-4,1-1-3,0-1-9,0-2-5,0-8 1,4-1-3,2 0-4,-2-1-4,2-5-1,-1 0-3,2-4 0,5 3-3,0-7-51,1-6-60,1 1-55,0-6-63,4-3-66,-5 1-196,1-10-510,-2-3 226</inkml:trace>
  <inkml:trace contextRef="#ctx0" brushRef="#br0" timeOffset="34663.7812">21592 5942 25,'-1'-11'150,"-2"1"15,3 2 25,-3 2 20,3-1-1,0 3 1,0-1-14,0 2-15,0 3-25,6-6-18,1-1-12,8-1-11,1 0-13,6-1-11,2 4-7,0-2-12,0 1-34,-3 1-47,-8 2-46,1 3-51,-1-1-54,-5 2-36,-2 0-126,-5 2-350,-1 2 155</inkml:trace>
  <inkml:trace contextRef="#ctx0" brushRef="#br0" timeOffset="35199.9036">20447 6503 180,'0'-8'231,"0"4"-13,-3-1-20,2 1-23,-1 1-18,1 1-21,1 2-14,-13 9-10,-1-2-11,2 3-14,-7 7-8,-1 0-5,2 4-9,1-4-8,2 1-7,-1 0-11,5-3-1,4 2-5,0-2-6,0-1-4,4 1 2,0-2-10,3-2-2,3 2 1,1-2 2,6-1-3,4-1 0,-1-4 1,10 0 0,-1-5-3,3-4 2,2-2-3,1-1-17,-5-5-1,-2 0 1,2-1-5,-5-1 0,-3 0 6,-4 2 7,-2-1 2,1-1 20,-6 3 21,2 3 16,-3 0 12,-1 2 0,1 3-5,-3-4-10,3 5-9,-3 2-9,0 0 1,0 0-5,-7 11-6,0-1-6,-1 2-1,-1 3-4,2 4-3,3-2-4,-2 0-3,3 1-3,-1-3-3,4 2 2,0-5-4,0 1 3,2-1 1,0-2-1,3 1 0,1-3 0,0-3 3,4-3 1,4-2 2,0-2 3,3-3 5,4-5 13,-1 1 13,1-3 7,-7 5 8,1-5 8,-4 1 8,1 0-6,-5 0 9,2 0 5,-5 1-8,0 1-13,-4-1-1,0 0-13,0 0 0,-7 1-13,0 1-10,-7 1-30,0 0-33,-9 4-32,1-2-38,-2 5-46,0 0-35,0 5-64,9 0-273,-5-3-570,7 3 253</inkml:trace>
  <inkml:trace contextRef="#ctx0" brushRef="#br0" timeOffset="35633.8361">21023 6684 130,'9'-17'232,"-1"0"-16,-2 5-12,-1 0-7,1 1-3,-2 3-2,-1-1-12,1 4-8,-4 1-16,0-2-8,0 3-19,0 3-18,-3-3-12,3 3-8,-14 5-11,3 1-10,-4 1-5,3 5-8,-9-3-4,9 2-8,-1 0-8,3 1-4,0 1-8,3-4-4,0 1-3,0 0-5,4-3-2,2 3-4,-1-3 2,2 0 2,0-2-7,2 4 3,2-6-3,-4 2 5,7-2 0,0-3 0,3-1 3,1-4 2,3-2-3,6-1-2,0-4 2,-2-3-5,0 1 13,2-1-12,-9 5 6,2-2 16,-6 7 13,0-1 6,0-1-7,-4 3-4,1 3-4,-1-3-6,1 1 1,-4 3-9,3-3-5,-3 3-5,0 0 8,-1 11-1,-2 0-7,0-1 2,0 4-1,-1-2 2,1 3-5,0 2 1,3-1-17,0-4-68,-1-1-34,2 1-34,2 1-16,4-4-53,0 0-44,3-4-174,3-3-468,1-1 207</inkml:trace>
  <inkml:trace contextRef="#ctx0" brushRef="#br0" timeOffset="36261.3296">21444 6581 215,'3'-16'248,"0"6"10,-2-1 0,2 1-18,-3 5-26,-3-2-22,1 2-21,-7 5-19,-1 3-11,-11 3-22,1 4-11,2 3-6,-4 1-20,3 3-8,2 1-7,2 0-7,5-1-11,4-1-6,-1 2-9,4-3-1,2 2-5,1-5 3,3 4-7,1-3-3,2-1 2,5-3-3,0 0 2,5-2 1,4-2-6,2-4 2,1-1 1,-1-5 3,2 1 8,0-6 6,0-2 1,1-3-9,-1-5 9,0-1-2,-3-3 1,2-2 8,-5 1 6,1-3 6,-5 2 17,0 0 8,-3 2 10,-3 0-4,-2 5 3,-1 2 12,-3 5-8,-1-1 2,2 3-5,-3 2-3,0 3-6,2 0-25,-2 1-10,0 4-5,0 0-8,0 0 2,-16 18-7,2 0-2,-1 5 1,-1 2-2,2 2-8,-3 0-3,3-1 0,-3 2 1,4-1-1,2-1-3,-3-1-6,4-2-10,0-1 13,4-6-3,0-2 10,0-2-14,3-3-2,-1 2-1,3-7-2,-1 1 2,-1 2-1,2-5 3,1-2 3,0 4 0,0-4 8,0 0-6,11-5 0,2-6-2,5-3 1,6-1-14,-3 1 13,-1 2 9,3 0-11,-4 1-4,-5 5 5,-1-1-6,-4 4-5,-1 0 4,-1 1-5,0 0 0,-1 2 5,-1 0-3,-2 2-6,4 2 19,-4 2-15,1-1 7,3 5-4,-4-1-2,1 1 8,2 5-5,-2-1 4,-1-2 11,1 0-13,-1 0 0,1-2 5,3 0 11,0 1-20,2 1 20,-1-4-13,5 1 2,1-6 1,0 2 4,7-6 0,-5-1-7,6-3 8,-1-2-1,-5 2 1,-2-2 2,0 1 0,0-5-1,-4 4-3,-2 0 5,-1-1-7,1 1-2,-3-2-5,0 1-17,0 1-33,0 2-36,-3-4-22,1 4-32,-2 0-33,-1 0-29,0 0-36,0 0-29,-3 2-32,-2-1-12,-4-1-224,-5 3-580,-3 0 258</inkml:trace>
  <inkml:trace contextRef="#ctx0" brushRef="#br0" timeOffset="40239.5778">18330 5404 146,'4'-16'146,"-4"1"-2,3-2-11,-3 4-4,0 4-10,0-5-7,0 3-3,-3 0-8,3-1-5,-4 1-5,-3-3-14,0 0-5,-3 3-7,0 0-12,0-1-11,-9-2-2,0 0-3,-3 1-4,-5 1 0,0 2-8,-11-4-7,1-1 5,8 8-1,-9 0 1,-3-3-9,0 3-1,-1 2 4,1 2-6,1 3 2,0 0-2,1 4 2,-1 2-4,-1-1 2,0 5-2,1 4 2,-1 1-4,1 3 0,1 2 0,2 8 3,2-2-7,1 3 2,5 2 1,-1 5 1,4 3-2,3 0-4,-3 1 2,2 4 2,3 5 0,0-1 0,2 1 2,0-1-1,2-2 1,-2 4-4,0-2 2,-2-1 1,4-1-4,-3-2 2,4-1 3,-3 3-3,2-4 3,3 2 2,0-2-2,4-8 1,0 0 3,2-2-2,-2 17 2,3-5-2,0-9 3,4 11-1,-1-10 0,4 0-1,0 11 2,0-1-1,4-9 5,-4 11-3,3-12 6,7 12 2,-1 0 4,-1-2 5,5 1-1,-3 0 9,2 1 8,4-2 0,-2-1 2,3 1-3,2-3-1,-2 0 0,7-3 9,-1-1-1,-1-2-4,4 0 2,0-2 1,2 0 4,5 1-6,-2-1-1,3-4 0,-1 1-3,1 0 8,3-4 1,-2-1-6,3 2 1,-3-1-11,3-5 4,-4 3 0,1-4-2,1-3 8,-3 3 15,6-1 12,1 0 4,1-4 2,1-1-10,2 0 4,-2-3 2,2 2 7,1-6-22,-1 4 14,0-1-6,-1-3 9,-1-1-11,-1-1-4,-3-2 4,2 0 5,-11-4 1,1-2 7,9-2 1,-9 1-1,9-6-1,-1-2-9,2-2-3,-2-2-5,5-5-5,-2-5-5,0 0-7,1-5 2,-1 4-4,4-3 9,-4-4 11,-3 0-1,4-2 3,-8-3-8,7-1-1,-10-4-2,-1 0 1,-1-3-8,-1 2-1,-2-1-3,-2-2-3,-3 1-7,-3-1-3,2-1 0,0 0-6,-6-2 0,1-6-5,-1 2 0,2 4-3,-2-1-2,1 0 4,-3 4 4,2-1 4,-2 0 8,-2 0 1,-5 12-2,5-14-1,-4 3 3,-3 12 3,1-2 0,-2-12-6,-1 1-2,-2 1 1,-1 12 1,-2-14-8,1 15-9,-3-13 5,0 12-8,-3-14 5,4 12 7,-4 3-11,2 0 0,-1-1-3,2-2 8,-4 5-8,0 1 8,-1-3-14,1 1-3,-4 0-5,4 1 6,-11-11-4,8 12 0,-1 1 4,-2 0 5,-2-1-11,-3-7 2,-4-1-1,-2 5-4,0-4 5,-1 6-2,0-1-1,-3-2-1,0-2 2,-3 2 0,-4 5-1,0 0 0,-4 2-6,4 2 4,-6 3-1,2 4-3,-3-2 7,1 6 1,2 2-7,-2 3 2,2 4 5,-3 1-5,1 5-12,1 4-72,-4 3-58,6 1-67,1 7-74,0 4-73,-4 3-85,5-1-96,1 6-290,0 1-902,-3-5 400</inkml:trace>
  <inkml:trace contextRef="#ctx0" brushRef="#br0" timeOffset="40845.0072">17189 6321 212,'-3'-11'244,"3"-1"-22,0-5-16,3 2-26,0 0-15,1 3-19,2-2-18,1 1-13,1 1-18,5 3-6,-6 2-11,7 0-6,0 7-11,0 0-1,0 7-9,6 7-3,-2 3-8,-2 2 2,-2 8-6,-3 2-2,-1 5 0,-3-5-2,-2 2-6,0-2 2,-4-1-5,-1-3-1,0-5 4,0-6-5,-1 1 2,1-6-1,0-1 5,0-3 19,0 0 45,0-1 53,0-1 50,1 1 54,-1-4 15,0 0-29,0 0-29,0-21-19,3 1-22,0-10-12,3-2-22,-1-2-15,5-10-14,-3 13-3,3-1-20,1 1-6,-1 7-15,0-1-5,0 11-7,-3-1-6,4 3-6,-4 7-5,3 0-4,4 4-6,0 2-3,-1 7 2,1-1-5,3 7 0,-1 4-2,-1 3-2,-4 1 1,-1 5 1,0-1-7,-3 2-7,-3-2-49,0 2-52,-1-9-48,0 0-39,-6 0-34,0-2-61,2 0-56,-2-6-53,-1 1-255,1-5-704,0-2 312</inkml:trace>
  <inkml:trace contextRef="#ctx0" brushRef="#br0" timeOffset="41587.9785">17717 6312 57,'0'-5'266,"3"1"-24,-3-1-22,3 2-29,-3-1-20,4 3-23,-4 1-15,0 0-10,0 0-15,0 0-8,2 8-14,-1-2-8,2 0-10,-2 3-7,2-4-2,-1 2-12,2 0-2,-1-1-4,1-2-4,-2 1 9,3-3 42,3 1 11,-1-3 6,3-3-2,0-2-5,5-3-5,-2-1-7,-2-3-7,6-5 2,-1 0-1,-2-2-7,-4 2-1,-2 2-7,-1-1 0,0-1-6,-1 5 8,-2-2 3,-2 6-1,-1-1 1,2 6-17,-2-4-6,-1 2-2,1 2-10,-1 3-4,0 0-4,0 0-1,-22 18 0,8 0-15,0 7 4,-3-1-8,4 3 4,-4 1-1,6 0-10,1 0-1,3 0 0,3-3 1,-3 0-3,7-5 0,0 0-7,0-2 2,4-2 11,-1-3-8,5-1 1,0-1 0,0-3 3,6-4-2,3-1 3,6-5-14,-1-3-17,1-5-11,-1-5-5,2-4-6,0-6 9,3-9 2,-9 7 5,-3-2 4,1-2 1,-4-2 1,0 4 6,-3 2 7,-2-1 0,-2 10 11,-1 0 21,-1 2 14,-1 3 3,-1 8-7,-1-4 4,2 4-3,-1 2-12,-1 0-1,0 3 0,0 0-1,-6 17-6,3-1 3,-4 7-2,0 1-4,0 2 2,0 0 5,3 0 0,-1 0-10,3-2 2,-1-4-3,0-3-1,1 0-4,2-5 1,0-2 0,0 0 2,2-1 5,0-2-6,-1-2 6,3 0-4,2-5 9,1 0 3,4-3-4,9-6-1,-2-4 4,3-1 1,2 0-6,-2-1 3,-4 1-6,-4 5-2,-5 1-2,1 3-1,-3 1-1,-1 0-6,-1 3 2,0-2 8,-1 3-3,-3 0 0,11 7 1,-8-2-3,4 4 4,1 3 1,-2-2-1,0 1-1,1-1 5,0-2 2,0 2-3,0-3 2,1-1 2,1-2 2,4-2 49,-2-3 1,0-4 12,5-3 2,2-6 3,-1-1 8,-3-2 8,4-5-4,-6 0-2,3-6-11,-5 0-3,-3-1-8,0-3 1,-3-3-9,-2 3-2,-2-2-6,-2 0-5,-1 5-8,-1 1-2,-3 3 0,0 1-5,0 8-1,-3 1-5,-1 5-8,-7-3-3,2 7-23,1 1-58,-6 7-59,-2 3-65,1 7-70,-1 0-94,-4 5-327,3 5-745,-4 4 330</inkml:trace>
  <inkml:trace contextRef="#ctx0" brushRef="#br0" timeOffset="42443.1026">17634 6949 2172,'-1'-16'-4,"-4"-2"9,0 1-17,-2 2 7,0-1 19,0 2 12,-2-1 17,4 6 0,-2 0-4,1 2-4,1 2-2,-5 1-1,1 5-9,-5 6-7,-3 3 1,-3 10 0,1 3-5,0 4-1,-2 10-3,4-8-8,5 0 9,0 0-4,4 0-2,2 3 0,2-3-3,6-3 3,0 3-4,4-5 3,1 1 0,4-11 0,-1 0 2,9-2 2,2-5-2,1-4 2,2-7 0,0-6-3,1-5 2,-3-4-8,0-3 8,-1-1-7,-2-5 5,-3 0 0,-3-5-6,1 3 12,-4 4 25,0 0 27,-3 8 11,-4 3 11,0 2 1,-1 6-10,1-2-10,-3 6-4,2-1-15,-2 4 2,0 0-4,0 0-8,-12 18-6,7 0-1,-2 6-13,1-6 7,0 8-5,5-6-3,-2-1-5,0 6-1,6-5 1,-3-3 1,4 1-6,-1 0 3,6-3 2,-2-3-5,0-3-2,0-3 5,3-2 0,0 0 5,2-5-2,2-4 0,7-1 13,-7-1-4,6-8 10,-3-1 1,0-3 20,-3-1-10,-4 4 6,0-1 0,-2 2 15,-2-4-20,-2 2 3,-2-3-3,-2 3-3,-2-2-9,-1 2-5,-4 5-3,-1-4-3,-2 3-5,-7-2-1,4 6-1,-5 4-12,5 1-29,-5 5-29,4 2-26,-2 2-42,4 2-44,-1 6-32,5-7-54,-1 7-44,5-1-189,1 0-530,3 0 235</inkml:trace>
  <inkml:trace contextRef="#ctx0" brushRef="#br0" timeOffset="42851.4523">18134 7066 55,'5'-15'234,"0"-1"0,-3-2-14,3 4-19,-5 2-3,4 0-7,-1 0-12,-3 5-11,0-3-5,3 5-21,-6 0-13,3 1-17,-3 1-12,-1 2-16,4 1 0,-21 9-16,4 4-6,-1 0-6,-3 7-4,2-2-4,4 4-13,-2-2-4,4 2-6,5-7 1,-2 8-7,4-6-1,2-2 1,1 1-8,0-4-2,3 2 1,3-5-1,0 2 2,4-5-1,0-2 2,1-1-5,1-2 7,5-5 0,2-1-5,-2-4 3,-1-1 2,3-7 13,-3 6 7,-2-3 4,-1-2 9,0 2 12,1-1 11,-8 6 9,4 0 5,-4 1 1,1 2-4,-4 0-10,3 1-3,-2 2-12,2 1-8,-3 2-10,3-5 4,-3 5-10,0 0 3,-6 13-14,5-3-1,-6 4-4,4 2 2,-2 1-7,0-2-1,3 2 4,0 0 0,2-5-9,0 0-41,0 1-66,0-1-45,4 0-45,-1-1-43,4-4-50,3 1-253,0-5-581,1-2 258</inkml:trace>
  <inkml:trace contextRef="#ctx0" brushRef="#br0" timeOffset="43521.6608">18380 7088 149,'11'-20'226,"-5"4"-2,0-1 16,-3 5 2,1 2 0,-1-1-17,-1-2-11,-1 8-20,0 0-23,-1 1-26,0 4-6,0 0-14,0 0-18,-21 19-9,4-3-11,0 2-12,-1 5-4,4 0-10,-1 1-10,4 2-1,-1-4-9,6-3-3,-5 5-9,8-7-2,1-2-1,-1 0-6,1-3-6,4 1 2,-1-4-2,1 0 4,2-2-6,0 1 1,2-3 1,2-4 0,-1-1 1,7 0-1,0-1-5,2-6 3,3-3-1,0-5 4,-1 1 1,3-3 3,0 0-3,-1-2 4,-2-3 7,-1 0 10,0-2 2,0 0 3,-4-1-3,-2-1-1,0 2 3,-4 0 2,3-3 2,-6 3-1,3-5 2,-1 4 15,-1-1-13,-3-3 9,2 4 7,-4-1-3,3 5 9,-3 4 8,2 0 8,0 6 2,-2 2-5,2 1 2,-1 2-17,-1 1-11,0 0-12,0 1-7,0 0-5,0 4-11,0 0-6,0 0 3,0 0-6,-3 19 11,3-2-7,-5 6-1,0 4-5,2 3 3,-2-1 0,0 1-10,2 1 3,1 0 5,-2 1-1,1-3-4,-1-3-5,0-1 7,1-5-8,2-1 4,-2-3 8,1 2-8,1-4 1,1-4 0,-3 2 4,3-6-7,0 2 0,0-3-2,-1 1 6,0-2 2,0 1-9,0 0 5,1-5-6,1 4 8,-1-4 0,0 0 3,-1 3 3,1-3-3,0 0 9,0 0 24,0 0 18,0 0-2,0 0-4,7-13-13,-4 4-4,5-7-11,2 1 3,3-7-4,-1 2-5,5-1-2,0 2 1,1 2-7,-2 2-4,-2 5 0,2 1-1,-2 0-5,1 5-2,-1 3-3,-1 1 9,0 4-13,-5 1 3,3 4-1,-1-1-2,-3 8 4,0 1 2,0 1 0,-4 6 3,-3 3-2,3-1 3,-6-9-2,3 7 2,-3-4 5,2-2-2,-2-2 0,-1 1 1,-2-6-3,2 2-2,-2-2 1,2-2-37,-3-1-38,0 0-42,1-1-35,-1-1-32,-1 0-20,-2 0-28,0-1-30,0-2-40,3 0-37,-4 0-34,1-1-247,0 0-666,-1 2 295</inkml:trace>
  <inkml:trace contextRef="#ctx0" brushRef="#br0" timeOffset="49158.4312">18530 5284 138,'0'0'202,"0"0"-5,0 0 6,0 0 3,0 0 7,0 0-2,0 0 3,0 0-8,0 0-15,0 0-16,4-15-20,-1 5-11,1 0-20,2-4-2,1-1-8,0-1-14,3 2-2,-2-3-2,5-2-10,1 3-2,3-2-4,1-2-5,-1 3-3,3 2-11,0 0-6,2 1-3,2 2-15,4 0 0,9-3-4,-9 6-5,0 2-1,12-1 3,-1 6-11,2-1-1,2 1-5,1 2 3,0 2 2,1 5-4,3-4-5,-2 4 6,2 3-8,3 1 0,-3 0 0,1 4 0,-1 2 6,-3 0-10,3 0-1,-6 4 3,-1 1-3,4 1 5,-3-2-4,1 5 2,-5 0-3,1-1 5,-1-1-1,0 2-2,0 1-4,-2-3 13,-3-2-13,-7-3 1,-1-2 1,-4 0 1,3 0-4,-3 2 2,-2-6 1,0-1-2,-7 0 3,-1-4 0,-3-1 0,2-2 1,-6-1 4,3 1 5,-1-1-13,-2 0 5,-1-3-4,0 2-2,-2-2 7,-1-1 0,0 0-2,7 0 3,-7 0-8,2 4 11,-2-4-1,0 0 4,0 0 0,0 0-5,0 0-37,0 0-47,0 0-49,-13-5-48,3 0-53,-2 2-47,-2-1-44,-3 1-182,-6-2-540,-4 1 239</inkml:trace>
  <inkml:trace contextRef="#ctx0" brushRef="#br0" timeOffset="49701.738">18806 5474 23,'0'0'149,"-7"1"14,7-1 3,0 0 12,-6-3 3,6 3 8,0 0 8,0 0 11,0 0 10,0 0-4,-4-2 8,4 2 12,0 0-11,0 0 5,0 0-8,0 0-12,0 0-14,0 0-5,0 0-19,0 0-12,0 0-14,10-7-16,-3 3-5,7-3-17,7-7-11,2 5-12,2 0-7,1-2 0,0 4-18,5 1-1,-4 1-14,20 1 1,-4 3 0,5 5-11,0-2-2,2 5-2,21 5-5,-21-3-2,17 9 2,-19 1-5,18 5 3,-21-4-11,20 12 0,-20-8 10,19 10-13,-21-7 0,-2-3 2,2 2 0,-3-3-1,-2-2-1,-1 3-3,-10-10 4,-1 1-8,-2-1 2,-3-1 3,0-4-4,-8-2 5,-3-2-4,0-2 0,-2 0 3,-2 1-1,-2-3 3,-1 2 5,1-3 9,-1 1 7,-3-1 2,4 3-3,-1-2-3,-3-1-2,0 0 2,4 1-4,-4-1-1,0 0-5,4 3-3,-4-3-6,0 0 1,0 0 5,0 0 3,0 0-38,0 0-48,0 0-56,0 0-75,0 0-65,-8-13-100,5 8-82,-4-4-246,-1-3-752,-1-3 333</inkml:trace>
  <inkml:trace contextRef="#ctx0" brushRef="#br0" timeOffset="51068.1781">19989 5109 2092,'-12'-22'-8,"-1"-1"18,7 7 27,-1-1 47,0 3 21,1-3 27,2 8 0,0 1-11,4 1-17,-3 2-8,1 0-13,0 0-8,1 1-11,-1 1-11,2 3-4,0-5-3,0 1-19,0 4-1,0 0-1,-2-4-3,2 4-5,0 0 0,0 0 3,0 0-6,0 0 4,0 0 7,-2-4-3,2 4-3,0 0-6,0 0 6,0 0-4,0 0-2,0 0 1,0 0-5,0 0 0,0 0-2,0 0-2,0 0-1,0 0 0,0 0 3,4 9-4,1-5-2,0 0 7,2-1-6,0 1 2,0-1-2,0 4-2,3-2 2,-1 3 1,2 0-1,3 3-4,-1 1 3,4 2-1,0 1-1,2 2 4,2 0-5,-1 0 11,0 1-6,-2 3-2,3-1-9,-2 2 11,0 3-3,1-7 1,-3 5 1,-2-1 6,2 0-9,-3 1 3,-1-3-1,-2-5 3,-2-1-7,-1-1 6,1-1 1,-1 1-2,-2-2 0,-1-1-3,1-1 5,1-1-1,-3 1-9,1-2 9,0 2 1,-1-3 1,-1-1-2,0 1 1,-2-1-3,4-2 10,-4 0-11,2 3 0,-1-3 0,0 0 0,2 1 7,-4-3-11,0-1 1,2 4 6,-2-4 0,0 0 1,5 3-9,-5-3 9,0 3-2,0-3-1,0 0 14,0 0-9,0 0 3,3 2 32,-3-2 24,0 0 29,0 0 19,0 0 15,0 0 17,0 0 15,0 0 9,0 0 12,0 0 6,0 0 6,0 0-15,0 0 5,0 0-9,2-8-11,-2 8-11,0 0-9,0 0-6,0 0-2,0 0-13,0 0-11,2-2-10,-2 2-13,0 0-4,0 0-5,0 0-17,0 0-4,0 0-7,0 0-11,0 0-18,0 0 5,0 0 5,0 0-19,0 0 0,0 0 4,-12 7-6,-1 1-3,-11 11 10,-10 7-7,-6 3-3,0 1-3,-1 2 0,0-1-2,-1-2 1,4-1 1,1 1 0,-1-2-2,3 0 4,11-5-5,-10 6 3,9-9-4,4 1 1,0 2-1,1-3 5,6-2-3,1-6 3,2-2 0,1 5-1,0-3-3,6-7-2,-3-2 6,4 5-6,-1-2 2,0-2 2,2-2-8,2 2 9,0-3-3,-6 1 2,6-1 8,-5 2-13,5-2-3,0 0 6,-3 2-8,3-2 8,0 0-1,-3 3 5,3-3 5,0 0-14,0 0 4,0 0 7,0 0-7,0 0-15,0 0 21,0 0-1,0 0 4,0 0-9,0 0 2,0 0 8,0 0-9,0 0-2,0 0 7,0 0-13,0 0 7,0 0-7,0 0-3,0 0 12,0 0 3,0 0-8,0 0 0,0 0-1,0 0 2,0 0 5,0 0-5,0 0 4,0 0-4,0 0 3,0 0-5,0 0 1,0 0 2,0 0-2,0 0 3,0 0 2,0 0-11,0 0 12,0 0-9,0 0 9,0 0-4,0 0-1,0 0 3,0 0-3,0 0-3,0 0 0,0 0-4,0 0 4,0 0 10,0 0-12,0 0 6,0 0 3,0 0-6,0 0 8,0 0-14,0 0 9,0 0-4,0 0 10,0 0-4,0 0 11,0 0-12,0 0-1,0 0 2,0 0-12,0 0 10,0 0-2,0 0 7,0 0-7,0 0 1,0 0-3,0 0-1,0 0 8,0 0-6,0 0 1,0 0 0,0 0-3,0 0 7,0 0-4,0 0 3,0 0-1,0 0 3,0 0-6,0 0 6,0 0-5,0 0 1,0 0 1,0 0 0,0 0-2,0 0 3,0 0 1,0 0-4,0 0-2,0 0 4,0 0-1,0 0 1,0 0 1,0 0-2,0 0-1,0 0 5,0 0-6,0 0 5,0 0 1,0 0-5,0 0 10,0 0-10,0 0-2,0 0-4,0 0 8,0 0 4,0 0-6,0 0 0,0 0-2,0 0 7,0 0-3,0 0-5,0 0 1,0 0 0,-1 4 6,1-4-5,0 0-2,0 0-1,0 0 12,0 0-6,0 0 0,0 0-15,0 0 19,0 0 0,0 0-5,0 0-5,0 0 3,0 0 2,0 0-3,0 0-47,0 0-40,0 0-27,0 0-40,0 0-32,0 0-33,0 0-42,0 0-25,0 0-51,0 0-39,0 0-48,9-15-34,0 9-297,-3 2-822,2-3 364</inkml:trace>
  <inkml:trace contextRef="#ctx0" brushRef="#br0" timeOffset="56536.739">17499 5596 132,'4'-3'231,"-1"1"2,-3 2-6,4-3 3,-1 1-1,-3 2-1,0 0 5,2-2 11,-2 2 17,2-4-9,-2 0-33,0 4-12,3-7-22,-3-1-17,3-1 0,-1-2-21,-1-2-16,-1 1-2,0-5-13,-1-3-7,-1 4-14,-4-9-5,4-2-12,-3 8-3,-2-5-6,0 5-6,-3-5-9,-1-3-5,0 3-1,-4 2-13,-4-2-3,1 2-7,-5 2 3,-1 4-5,0-2-4,-11-3-1,10 7-2,-12-1 0,-4 0 4,3 6-9,0 2-4,7 4 5,-11 3-8,1 1 4,-2 1-5,0 2-4,1 3 7,1 1-6,4 1 1,9 1 3,0-1-8,-10 9 2,11-4-5,-9 3 9,11 0-8,-3-2 11,3 2-7,-9 8 1,9-7 4,5 8-1,-5-4-1,3 0-4,0-2 3,3 2-2,0-1 4,1-1-4,0-1 1,2-2 4,6-3 0,-1-2-4,1-2 3,3-1-3,0 0-6,2-3 5,0 2-6,2-3 5,-1-1 0,4 1 1,-4-2-6,1 0-32,3-3-56,-1 5-37,-1-4-39,2-1-41,0 0-32,0 7-22,0-7-32,3 4-48,-3-4-176,9 1-565,1-1 250</inkml:trace>
  <inkml:trace contextRef="#ctx0" brushRef="#br0" timeOffset="57053.95">17499 5810 64,'0'0'255,"4"-7"-4,-4 7-11,0 0-17,-3-4-23,3 4-15,0 0-19,0-3-16,0 3-14,0 0-15,0 0-8,0 0-11,0 0 0,0 0 7,0 0 10,0 0-3,0 0-1,-1-5-13,-2 2-11,3 3-7,-7-6-9,0 0-6,-1 1-2,-4-1-17,-1-1 2,-2-1-11,-6-1-4,1 1-9,-1-1 4,-3 2-5,0 1-7,2-1 4,-3 3-6,-2 1 4,0-3-4,-1 5-8,-2 1 0,2 1 1,-2-1 0,-10 6-3,-3-1-2,1 2-1,1 4 4,0 1-8,-1-2 3,0 3-1,2 2 2,2 0-5,10-3 7,-10 5-4,3 2 1,8-5-4,1 1 7,-1 1-8,4 1 2,-1-2-4,2 1 0,2 0 9,-1 0-8,3 1 2,-2-2-3,4-1-7,1-2 9,-1 5 1,2-5 0,3 0-3,4-2 1,-1 0-3,0-5 2,3 4-3,-1-1 2,3-3 4,-1 0 2,2-1-8,-1-1-2,1-1-3,1 2-7,-1-1-14,2-3-8,0 0-20,0 0-14,0 0-53,0 0-38,0-15-33,3 4-30,3 1-33,-1 0-150,0-2-444,0-5 196</inkml:trace>
  <inkml:trace contextRef="#ctx0" brushRef="#br0" timeOffset="57708.1882">16534 5075 42,'3'-11'153,"-2"-5"0,0 3 1,-1 5 7,0 1-6,0 1-5,-1-2-14,1 4-14,-1 2-13,1 2-13,0 0-9,0 0-12,0 0-4,-16 17-11,5 2-2,-3 6-15,0 5-2,-1 0 7,-4 16-11,0 1-3,0 3-7,-2 3 1,2 0-5,1-2-2,0-5 0,-1 3-3,4-4 1,-1 2-1,4-16-2,1 0-3,1-2 0,-2-3-2,0 2-1,5-6 2,0-6 0,-3-4 1,6-1-2,1-1 5,-2-2 0,3-2 3,-1-1 12,0 0 13,2-1 14,0-2 11,-1 1 1,2-3 9,0 5 7,0-5 0,-3 3 5,3-3-5,0 0-1,0 0-7,0 0 0,0 5-8,0-5-8,0 0-7,0 0 2,0 0-16,0 0-1,0 0-9,0 4-10,0-4 2,3 2-1,4 4-5,0 0-3,3 3 2,7 4 2,0 4 2,3 0-9,2 0 3,1 3-3,5-4-2,4 12 2,2 0-4,3-5 9,1 0-9,1-2 3,0-1-6,-4 1 7,-7-5-9,8 2 3,-12-6 3,3-2-2,-3 4 1,-3-2-4,-2-2 0,-3-3-1,-4-1 9,-3-3-8,-2 3-1,-1-6 4,-2 3-3,-1-1-3,1-1 9,-4-1 1,7 1 2,-4 0 18,-3 3 1,0-4 4,4 3-5,-4-3-12,0 0 9,6 1-2,-6-1-5,0 0-3,0 0-6,4 0 1,-4 0 3,0 0-3,0 0-3,0 0 0,0 0 2,0 0 7,0 0-8,0 0-4,0 0-24,0 0-49,0 0-55,0 0-67,0 0-71,-10-6-69,10 6-227,-14 0-602,6-2 267</inkml:trace>
  <inkml:trace contextRef="#ctx0" brushRef="#br0" timeOffset="96481.3521">8396 11860 13,'3'-12'186,"-1"2"-8,0 1-4,-1 0-9,-1 3-8,2 1-27,-1 1-1,-1 4-20,0-4-7,0 4-22,0 0 0,0 0-19,0 0 8,0 20-2,0-7-5,0 3-10,0 2 3,-3 0-15,3 1 0,-1-2-12,-2-2 0,2 1 2,-2-5 1,3 1-9,-2 0 9,2-2-16,-1 2 3,-2-5 1,3-2 3,-1 2 1,-1-1 1,2-2-7,-1 0 15,1-4 35,0 5 28,-2-2 10,2-3 17,0 0 13,0 0 16,0 0 5,0 0-12,0 0-16,0 0 5,2-24-28,-2 5-20,1-8-10,1 0-1,-1 1-2,3 1-10,-2-2-12,1 9 4,-1 1 1,1-1-20,-1 7 6,-1 1-4,3 0-16,-2 3-2,-2-4-2,1 9 9,0-2-11,-1 4-11,4-3 8,-4 3-10,0 0 10,12 11-10,-5 4 2,1-3-1,-2 3-1,3-2-5,-3 2 3,2 1 6,-3 1-15,2-3 12,-1 4-1,1-4 4,-4-3-5,1 0-1,-1-3 4,1 1-3,0-2 0,-4-2 5,2 0-10,1-2 9,-2 1 1,0-1-2,-1-3 4,5 0-3,-5 0 6,7-12-2,1-5-4,3-4-4,2-9 6,-2 0-4,2 1-3,1 0-15,0 6 22,-5-1-4,0 2 0,-3 7 1,0 5 6,-2 0-10,-1 4-1,0 1-12,-2-1 7,3 5 5,-2-2-3,-2 3 0,0 0-7,7 14 25,-7-4-12,4 10-9,-4 6 13,3 2-6,-5 2 0,1-1 3,-1 5 12,2-5-12,-1 0-2,0 0 1,-2 0-1,1-4-43,0-8-73,2 0-55,-2-4-74,2 0-69,0-3-290,0-2-652,0-4 288</inkml:trace>
  <inkml:trace contextRef="#ctx0" brushRef="#br0" timeOffset="96809.4681">8752 11947 2156,'2'-10'52,"-2"-1"-2,0 3 4,0 1 64,2 1 6,-2-1-16,0 3-19,0-1-17,2 3-15,-1-1-13,-1 3-3,3-5-8,1 2-1,2 2-3,1-2-3,4 3 0,3 0-7,0 3 2,2 2-3,-5-1 1,-2-1-8,0 2 5,1 1-3,0 3 2,-3-1-10,-3 0 7,3 2 5,-5-3 0,1 1-2,-3 3-4,0-4 7,0 0-3,0-1 0,-2-1 1,1 2-3,-1-5 7,2-2 14,0 5 29,-2-2 19,2-3 13,0 0-16,0 0-2,0 0-7,-1-17 1,3 9-22,-1-8-4,2-2-5,1 1 0,4-7-11,1 0 10,-1 1-22,4-2 2,1 4-3,-7 4-4,6-3 4,-2 4-12,1 5 9,-5 3-4,2-1-3,1 4 0,-2-2-9,0 2 0,1 0-56,-4 1-54,2 3-57,-2 1-69,2-2-77,-2 2-259,-4 0-622,9 2 276</inkml:trace>
  <inkml:trace contextRef="#ctx0" brushRef="#br0" timeOffset="97397.6755">9299 11569 234,'2'-9'327,"1"2"-10,-1 1-37,-2 2-25,0 4-27,-2-3-17,2 3-28,0 0-20,-13 20-10,2 4-19,-5 0-14,1 8-10,-4 4-18,5-4-9,-2-1 1,3 1-18,3-7 0,5 4-5,-2-3-11,3-2-10,2-6-4,2-1-4,2-1 2,-2-2-9,7 3-2,-3-6-7,4-3 11,2 2-3,3-3-5,1 1 2,2-6 4,0-1 35,7-7 21,-4 1 25,1-4 2,0-3 11,-2-3 7,-1-4-8,-1-3 11,2 0-5,-4-5 0,0 3-11,-1-2-3,-3 1-9,-2-4-8,1 5-5,-5-2-11,0 1-3,-4 7-5,0-9-3,-6 10-15,1-1-13,-2 4 10,-3 2-3,-1-1-13,-1 4 5,-7-5-8,3 7-4,-5-3 0,-2 6-6,1 4 2,1 0-8,5 4-1,2 0-6,0 1 5,4 0-9,0 5-2,4-1 0,1 1-5,2 0-2,2 6 5,4-7-1,2 8 2,2 1-1,8 7 0,3-5-3,-1 1 2,5 0 5,-2-2-1,4 5-2,0-6-10,-3 4 5,2-3 3,-3 4 9,-2-5-7,0 3-4,-3 1 5,-3-1-2,-2-4 4,-3-1-2,1-1-5,-1 1 7,-1-2-1,-2-1 10,-1-3-13,0 1 4,-1-1-3,0-3 5,-1 2 1,-1-1 2,2 0 3,-2-4-3,0 3 6,0-3-10,1 1 11,-4 0-3,2 0-3,-1-2 3,2-3-2,-2 3 0,-1 0 1,3-3-1,-3 1-3,3-1-29,-4 3-55,4-3-43,0 0-51,0 0-23,-10-4-19,7 1-20,-1 3-13,4 0-3,-6-4-4,3 1 4,-2-2 1,0 0 6,1-3-16,-1-1-23,0 0-196,-4-6-517,0 0 229</inkml:trace>
  <inkml:trace contextRef="#ctx0" brushRef="#br0" timeOffset="98589.8896">5470 6610 11,'-10'1'163,"2"0"-7,-1 1 7,1-2-2,0 2 1,2-1-4,-1-2-10,0 1-10,0 1 2,1-1-19,6 0-10,-8 2-15,5 1 0,0-1-13,3-2-10,0 0-2,0 0-10,0 0-8,0 0-4,0 0-5,0 0 17,0 0 30,0 0 1,24-3 7,-3-2-11,3 3 2,4-3-2,2-1-5,14-2-5,1 2-11,1-2-1,3 4-7,19-8-7,-22 8-5,4-2-7,19-3 6,-23 5 0,1-2-12,2-1-3,19-2-2,-23 4-3,1-6-5,-1 7 5,-1 0-9,-2 1 0,-1-6-1,-13 4-1,1 3 10,-3-4-11,2 0-1,-8 3-4,-4 0 5,-2 1 8,-6 2 24,1-3 5,-2-1 6,-1 4-4,-3-1 1,2 0-9,-1 0-7,-4 1-4,4-2 2,-1 0-4,-3 2-11,0 0-22,4-1-40,-4 1-32,0 0-37,0 0-35,-13-1-26,5 3-38,0 0-35,-5 0-47,-3 1-203,-5 1-535,0-1 236</inkml:trace>
  <inkml:trace contextRef="#ctx0" brushRef="#br0" timeOffset="99072.2296">5433 6713 35,'-12'2'252,"5"-4"-19,1 4-23,2-1-27,0-1-15,4 0-18,-7 1-13,7-1-10,0 0-7,0 0-12,-6 0-7,6 0-11,0 0 19,0 0 85,0 0 39,16 5 3,-4-3 4,4-1-18,9 2-10,-1-3-8,4 0-9,-1 2-2,18-1-17,0-1-7,3-3-18,0 0-10,20 6-11,-21-7-11,3 2-12,17-3-4,-20 3-13,4-3-12,-3 1-11,22 1-4,-26 0-8,1 2-2,1-6-10,-2 2-5,-3 0 2,-1 2-8,-12 0-2,1-1-2,-2-1-11,-4 1 8,0 1 1,-7 0-1,-3 0 34,-5 2 20,0-3 6,-1 3 10,-1-1-5,-1 2 2,-2-1-9,-3 1-5,7-1-7,-7 1-12,6 0 0,-6 0-5,3-1-4,-3 1-8,0 0 3,0 0-4,0 0-12,7 1-12,-7-1 5,0 0-7,0 0 2,0 0-5,0 0-2,4 1-4,-4-1-22,0 0-55,0 0-40,0 0-55,0 0-52,0 0-58,0 0-49,0 0-76,0 0-101,0 0-312,-13-7-881,8 5 389</inkml:trace>
  <inkml:trace contextRef="#ctx0" brushRef="#br0" timeOffset="109927.775">8745 15151 11,'-1'4'94,"1"-4"-7,0 0-11,-6 0 10,6 0-10,0 0-4,-6 0-3,6 0 13,-5 3-18,5-3 0,-3 3 8,3-3-23,-6 1 27,3 0-4,3-1-1,-4 1 7,4-1-1,0 0-6,0 0 1,-5 1-10,5-1 6,0 0-2,0 0-5,0 0-6,0 0 7,0 0-10,0 0-5,0 0-4,0 0-2,0 0-4,0 0 2,0 0 15,0 0 10,11-6 15,-7 2 2,2-1-14,2 2 10,1-3-5,3-3-4,-1-1-3,1 0-4,-1 0-5,2-1-3,-4 3 8,-1 3 2,-1-4 2,-4 2-1,4-1-5,-3 3 6,-3-2 3,2 2-8,0-1 9,-3 0-12,1 1-8,-2-2-4,1 2-13,0-1 5,-3 0-7,-1 1-1,0 2 0,-3-3-4,2 0-6,0 5-5,-3-2 8,0 1-8,-2 2-2,1 2-3,-4-4 0,-1 6-7,1-2 8,-1 2-3,2 1 0,-1 1 0,1-1 7,0 3-14,2-1 0,4-4-1,-4 3 0,2 0 9,2-1-9,1 4-4,1-3 2,1-2-5,0 0 21,0 1-21,3 5-1,-3-4-2,6 1 3,-2 1-3,1-1 5,2-1-1,2 4 6,-1 2-7,4 1 0,-4-4 2,5 2-1,-3-1 13,3 3-11,1 1 2,-2-5-1,2 3 3,-4-4-1,2 1-1,3 3 2,0 0-5,-2-2 10,-2-1-6,-1-1 1,-1-4 1,1 5-1,-2-1 3,-2 2-3,1-3 5,-1 1 0,-3-1 13,3 1-6,-3-2-5,-3 4 2,2-1 0,-4 1 14,0-2-18,-2 2 6,-3-1-15,-3 0 9,3 1 11,-4-3-10,2-7 3,-1 4-9,2-3 6,2-1 5,-6-2-6,5-1 8,-3-4 14,5 3-15,1 4 5,1-9-1,0 0-5,1-2 13,-1 1-14,6-3-6,0-5-4,3 3-1,1 1 5,5-11-3,-2 9-1,0 1-14,3 3 14,-2 5 12,5-4-13,-1 0 1,-2 4-1,3-1-25,-5 1-52,1 3-46,-1-1-67,-1 2-81,2 1-287,-4 2-604,1-3 267</inkml:trace>
  <inkml:trace contextRef="#ctx0" brushRef="#br0" timeOffset="110436.8556">9019 15095 22,'1'0'175,"0"-3"9,2-2 12,-3 5 8,0 0 6,0 0-1,0 0-3,0 0-12,0 0-9,0 0-8,0 0-11,0 0-15,0 0-15,0 0-20,0 0-8,0 0-13,0 0-5,-15 8-15,10-3-10,-2 2-5,0-1-8,-3 7-10,2-1 5,-3 12-10,1-11-4,3 4-2,-2-1-9,2 8 3,2-9-9,0 3 2,3 0-4,0-1 3,1-1-9,1-3 1,0-2-11,1 6 10,3-3 1,-1-2 4,1-4-7,1 1-7,2 0 6,0 6 0,0-9 2,1 1 2,-3-3-11,6 1 12,-1 0 25,-2-3 14,2-1 11,0-2 33,1-1-14,-3-1 7,4-4 4,-4 2-11,3-6 1,-2-2 1,-1-1-10,2 2-13,-3-4 3,2 7 1,-1-15-6,-2 6-14,1 0-25,-4-1 22,-1 8-2,0-7-4,-1 1 2,-1 1 2,-1 0-10,-1 6 2,-2-3-27,-1 4 18,-3 1-3,0-1 1,-3-1-9,-2 6-6,-1-2-8,-1 4-28,-1 3-30,2 0-34,-4 5-29,2-3-22,2 4-39,1 1-46,1-2-32,5 4-53,-2-4-248,2 3-612,0-2 271</inkml:trace>
  <inkml:trace contextRef="#ctx0" brushRef="#br0" timeOffset="111055.524">9352 15259 116,'0'0'140,"3"-2"-2,-3 2 2,0 0 14,0 0 5,0 0 5,6 0 0,-1-3-5,-1 1-4,3-2-13,1-3-3,0 3-9,2-1-4,-2-1-1,3-4-4,1 1-2,-4 1 6,1 2-3,-4 0-1,5-6-3,-4 1-2,-2 2-1,0 0 8,1 0 12,-4-2-27,0 0-11,-2 1-23,0 0 15,-2 1-15,-3-3-5,-2 4-7,1-1-9,-3 1-4,-3-4-3,2 8-9,-2 1-1,2 4-6,-2-1-3,-1 2-5,4 2 18,0-1-28,-1 8 4,3-4-6,1 1-4,1 0 0,1 4-2,-1 4-6,4-6-7,0 3 9,2-3-1,2 2-11,0-1 12,2 3 6,3 1-12,3 7 4,0-7-1,1 1-7,-1-1 9,4 4-1,0 7 1,-3-12-1,5 4 1,-8-1-5,5-4 24,-6 1-17,3 1 0,-3-2-2,0 0 5,-3-4-3,-3-5-6,1 7 35,-2-1-19,-2 5 6,1-5-3,-7-4-10,1 3 15,-6-1-8,-1 0-8,-2-4 9,1-3-2,-1 0-18,-4-3 26,5-1-9,0-3-3,-2-5-1,5 1-2,3 1-5,-1-4 7,3-1 8,4 2-15,-3-5-5,5 1 6,1 2-2,4-3-26,5 0 26,-3-1-1,6 6-3,5-6 3,-3 1 24,4 0-25,2 6-4,2-1-8,2-2-27,1 5-47,0-3-42,-1 2-47,-3 3-42,1-1-41,1 8-51,-7-6-213,-1 1-572,-1 1 254</inkml:trace>
  <inkml:trace contextRef="#ctx0" brushRef="#br0" timeOffset="111397.3307">9711 15126 76,'2'0'230,"-1"-4"11,1-1 8,0 1-12,-2 0-1,2 2-10,-2 2-15,3-3-21,-3 3-25,0 0-11,0 0-16,0 0-19,0 0-7,0 0-2,-5 18-22,0-7 1,-1 7-16,-1 7-9,-3 0-3,3 4-6,2-5-7,0-6 4,-1 6-7,4-5-10,2-2-3,0 0-7,1-3 4,0-2-4,2-1-8,2 1 0,0-1 2,2-3 5,0 0-5,2-4 9,1 1 24,0-2 37,-1 1 13,6-7 5,-1-1 18,1-4-2,-1 3 18,-1-4 7,0-3 12,-2-2 1,-3-1-20,2 1 10,-4-1-4,1-2-6,-4 0-12,-1-3-5,-3 3-17,0-2-14,-4 3-6,-2-1-15,-5 7-6,2-4-6,-9-1-9,3 3-1,-7 3-12,2 2-2,-2 3-4,-2 1-4,3 2-16,0 4-23,1 2-50,6 1-47,-1-2-58,9-1-62,-4 2-59,4 0-57,2-1-67,1-1-372,4 2-848,0-5 375</inkml:trace>
  <inkml:trace contextRef="#ctx0" brushRef="#br0" timeOffset="112671.8584">13762 15033 180,'0'0'194,"0"0"-8,7-7-12,-2 3-10,0 1-12,-1-3-12,3 1-7,-1-5-4,5 3-13,0-8-3,-2 6-7,5-1 1,-4-2 3,2-3 2,-1 4-4,-2-1-1,0 1 10,-4 2-10,5-3-7,-3-1-1,-2 3 4,0 1-16,-2-1-8,1 2-3,-1-3-5,-3 4-9,5-3 3,-6 5-6,1-1-11,-1-1-2,-1 1 1,-2-1-10,0 7-3,-2-5-15,-4 1 9,2 1-4,-2 3 8,-2 0-13,0 3-7,1-3 2,-2 4-1,5 1-3,-3 2 0,1-2 2,1 3-9,-1-2 0,3 3 0,0 2-6,0 1 1,3-3-2,1 1 3,0 6 0,3-3-6,2 1 9,-1-2-7,2 3-4,1 0 2,3 0 11,-1 1-12,1 0 7,3-3-5,1-3-3,-1 4 5,4-6 0,-2 3-1,3 0 6,-5 4 3,2-6-6,2-1 2,-1 1-1,1 3 13,-4-3-11,1 0-4,-4-1 3,-1 0 4,1 0-1,-1-2-3,-2 1 2,-1 4 4,-3-4 34,-2 5-36,-2-2 3,-1 0 4,-4 3-5,-5 7 3,2-10-1,-3-1 1,1-2-3,-1-1 5,1-4-2,-1 2 5,1-3-4,3-1-1,-2 0 9,5-1 9,-2-5 5,3-1 2,-1-1-1,3-6-6,1-6-7,1 5 2,-1-2-7,4 1 2,2-4-6,0 1-11,5-5 18,-2 1-12,2 4-4,-2 5 2,2-2-1,3 3 0,-1 1-5,1-1 6,0 3-8,2 1-16,-1 3-62,1-2-45,-3-4-58,1 9-47,4-1-67,-4 6-239,4-5-583,-4 1 259</inkml:trace>
  <inkml:trace contextRef="#ctx0" brushRef="#br0" timeOffset="113088.0752">14176 14829 112,'-1'-3'256,"1"3"-16,1-2-23,-1-4-17,0 6-20,0 0-21,-2-4-14,2 4-19,0 0-9,0 0-13,0 0-12,-8 16-8,3-5-9,-3 7-11,-1 6-2,1 2-1,-1 1-13,2-5 0,4 3-9,-2 1-1,0-2-5,1-7-5,7 2-5,-4-2 10,2-1-13,3 1-2,-1-2-2,3-3-2,-1 0 8,2-5-7,-1 4 3,0-5-1,1 2 8,0 0 32,1-5 9,1-2 22,-1 1 19,0-2 14,1 0 10,1-3 6,2-4 2,-5 0-9,6-4 11,-2-1-4,-1-1-17,-3-1-4,0-2-8,-2-1-10,-2-1-4,0 1-14,-1-2-3,-2 3-6,-2-3-8,0 1-5,-4 0-8,2 2-7,-3 6-5,-3-5 0,0 2-9,0 3 4,-1-1-9,-2 1-2,2 3-9,-2 2 0,1 0-5,0 3-27,3-3-40,0 5-51,2 0-29,-1 3-42,-1-1-43,5-2-51,0 0-58,0 4-311,2-1-697,2-3 309</inkml:trace>
  <inkml:trace contextRef="#ctx0" brushRef="#br0" timeOffset="113785.367">14458 15025 56,'0'0'130,"0"0"-6,0 0 13,0 0 7,0 0-2,0 0 4,11-6 14,-9 2-2,-2 4 2,5-3 6,-2 0-3,1-1-2,-3 1 2,4-1-3,-4 1-6,3-1-1,-1-4-22,0 1-8,2 5-1,-1-10-9,0 5-10,2-1-3,-4-1 10,1 0-22,1 0-11,-3-2-6,1 6-4,3-8-1,-5 3-14,0-1-8,0 2 4,1-4-6,-2 4 2,1-1-6,-5-1-13,2 5 12,-1-3-9,1 1-5,-1 1-5,-3 2 4,0 1-3,-2-2 1,1 4-9,-2 1 12,0 6-12,-2-4-3,-1 3 4,0 2 4,2 0-16,-1 3-7,4-2 6,-3 2 1,6 0 19,-2 1-21,-2 1 1,4 1-16,-1 1 12,2 5 5,-1-4-9,4-2 1,0 2-7,-1 3 12,4-1-7,-2-3 10,2-1-5,3-2 0,-3 4 2,4-4-4,-1 1 7,1-2-6,4 3 14,0-3-11,1-1 3,1 1-6,0-1 4,1-1 0,-5 0 2,9-2-3,-5 1 2,0 1 0,-2-2-1,3 0 3,-1 3-6,-5-3-6,2-2 11,-1 6-4,-2-6-1,2 2 5,-5 0 5,4-1-4,-4-1 2,0 2 2,-2-1-2,2 4 18,-3-1-12,0 1-5,-3-3-10,2 4 17,-5-4 6,-1 5-5,0 1-11,-3 0-2,-4 0 11,4 0-6,-4-4 3,4-3 5,-1 1-7,-3-3 7,5-3-1,-3 1-18,5-1 20,-1 3 1,-4-4 6,6 0 10,-2-4 16,1-2-14,4 2-3,-4-5-5,4 1 2,-1-2-2,4-5-10,0 0-1,2 0 2,3-3-6,-2 5-1,1-2-3,3 0-2,-4 5-11,5 0 6,-2 1 3,4-1-5,-1 0-33,-1 1-38,3 1-33,-1 2-42,0 2-46,2-1-42,-1-1-45,-2 4-289,-2-1-620,3 0 274</inkml:trace>
  <inkml:trace contextRef="#ctx0" brushRef="#br0" timeOffset="114306.4853">14748 14967 239,'3'-4'214,"-3"4"-24,4-6-14,2 1-21,-2-2-7,0 2-7,6-7-2,-3 5 4,0 2 7,0 1 2,0-4-7,0 2-5,3-1 5,-3 2-13,3 6-10,-3-6-14,0 3-6,2-1 7,-1 1-25,-4 0-16,2-1-1,5 3-12,-6 0-2,4 5-7,-1 1-3,-2 0-5,0 1-3,1 3-1,-1 2-2,-1 2-6,0 1 1,-5-1 0,0 10-5,-2-10 6,-2 2-7,-2-2 7,-2 1-12,-1 1 2,1 0-1,-2-2-2,-3 0-4,2-3 4,1 1-5,-1-3-8,1 1 9,-1 1 0,3-4-4,2-4 0,0 4-6,-1 0 3,4 0-2,-2-6-3,3 4-3,1-4 2,-3 1 1,4-2-6,-2 3 5,2-3 7,0 0-17,3 4 12,3-2 4,2-2-6,3 0 4,4 3-2,4-8-3,-2 3 6,-2 1-9,8-1 8,-2 4 0,-1-6-1,-3 2 0,4 1 1,-5 1 0,0-2-1,-1 2 0,-1 0-1,1 0 2,-4 0-2,-1-3-3,0 3 5,-3-1-3,3 2 3,-6-1-3,2-1 2,-6 1 19,8-2-22,-6 5 2,-2-3-1,6 0-2,-6 0 11,0 0-10,5 3 1,-5-3-4,0 0 2,0 0-8,0 0 12,7 0-4,-7 0-44,0 0-35,0 0-33,0 0-30,0 0-48,0 0-56,-10 9-232,5-1-522,-2-4 231</inkml:trace>
  <inkml:trace contextRef="#ctx0" brushRef="#br0" timeOffset="115746.2367">11282 14299 45,'0'0'126,"0"0"1,0 0 12,10 2-3,-10-2 2,2 1 4,-2-1 6,0 0 0,13-3-3,-9 3-4,1-3-5,0 1-1,2-3-5,-1 2 4,0-3-7,1-1-6,1 1-1,-1 0 0,0-3-5,1-3 2,-2 2-1,3-2 1,-4 6-7,0-4-7,-1-1-4,0 3-6,-3-2-5,2 3-7,-3-3-1,0 0-12,-3 4 0,2-2-20,-3-2-3,-3 5-10,0-4 6,-5 8-4,1-4-13,1 1 8,-4 2-1,-2 2-7,1 0-5,0 4-5,1 1 4,-2 2-8,3 1-2,0-1-2,3 3 1,1-2-5,1 5-3,3-3-2,0-2 10,2 4-17,0 0 2,3-3 0,3 5 2,1-4 0,3 0 8,3 2-9,1 1 4,1-1-9,6 0 9,-1 3-4,-5-6 9,5 0-4,-4 0-1,0 0-1,4 6 5,-5-7-1,-2-2-1,1 2-2,-4 0 7,-1 0-4,0-1 4,-1 3-4,-3-3 0,-1 1 4,-4 1-1,2 1-1,-6 0 3,-2 1 2,-5-1-2,2 0-4,-2-1 11,-5 1-10,0 0 6,3-6-5,1 0 3,1-3 2,-1-2 1,6-2-2,-1 0-3,0-2-1,1 3-5,4-3 6,0-5-9,1 0-7,2-1 10,2 1-3,1-2 10,2-1-12,0 1 9,2 2-11,1-1 6,-1 1-1,3 2-6,1-3 2,0 4-1,4-3-9,-1 4-45,-1 0-37,2-1-37,3 4-45,-2 1-58,1-2-63,1 3-202,5-2-547,-4 1 242</inkml:trace>
  <inkml:trace contextRef="#ctx0" brushRef="#br0" timeOffset="116127.4949">11604 14231 101,'-3'-2'197,"1"-2"-15,-1 2-23,3 2-19,0 0-10,0 0-17,-13 3-8,8 5-16,-2-1-8,0 6-7,-2 0-7,-1-2-6,3 1-8,-3 0-2,3 2-6,0-2-5,2 1 0,-1 0-6,3-1 0,0-2-6,1 3 3,0 0-6,2 2 1,2-4-1,0 1-2,3-1 7,0-3-1,2 4-1,2-4 46,3 1 7,-4-4 6,3-1 9,-1 0 13,4-4 13,-6 1 5,2-2 7,-2-3 2,2-3-7,-1 0-5,-1-1-1,-2-1-7,2-5-6,-4-1-1,1 3-21,-3 2 2,0-2-1,-1-3-18,-4 3 1,2 0-7,-6-1 0,1-3-25,-1 6 20,2 1-24,-4 2-10,-1 0-6,0 2-2,-1-1-11,-3 2-41,4 4-45,0 0-49,2 0-48,2 0-61,1 0-60,-1 2-289,3 0-634,3-2 280</inkml:trace>
  <inkml:trace contextRef="#ctx0" brushRef="#br0" timeOffset="116716.8328">11882 14356 81,'10'-5'149,"-1"-1"15,-1 4 7,1-1 6,0-2 12,-1 0 14,-2-1-2,1 0 9,-1 0 1,-1 1-11,1 0-8,-5-2-10,2 1-8,0-1-26,-2 0 2,2 2-10,-2-4-9,1 1-10,-2 1-18,-3 1-8,0 1-10,1-5-8,-3 4-7,-2 1-1,0-3-9,-4 2-9,4 1 5,-4 1-17,-3 6-10,0-2 7,1 2-6,2-2-4,1 5-3,-2 2-8,5-2-6,0 1-1,3 1-6,-3-1 3,4-2-3,-1 4-4,3 2 1,1 2 1,1-2-1,3-1 2,1 2-5,3 1 4,0-1-3,3 1 1,0 0 4,-1 0 3,3-4-10,-3 6 6,3-4 4,0 0-5,-2 2-3,-4-5 3,1 3-4,0-3-5,0 1 6,-2-1 4,0 3 7,-1-3-1,-2 2-8,1-2 2,-3 1 2,1-3 5,-1 2 0,-2 1 3,1-2 10,-3-2-13,-3 4 6,-1-1-11,-3-2-1,3 0 4,-5-1 4,-1-1 0,0 0 3,2-4-3,1 1-2,0-1 0,-1-2 18,1 0-21,2-4 1,1-2 8,0 1-4,1-1-1,0-3 4,2 0-7,4-5-19,-3 3 15,3-1 0,3 0-1,-1 3 1,0 1 11,1 2-16,3-2-1,-2 1 2,3 0-1,-1 2-4,2-1-25,5 0-62,0 1-50,1 2-51,0 0-56,0-1-69,1 3-224,6-2-589,-7 1 261</inkml:trace>
  <inkml:trace contextRef="#ctx0" brushRef="#br0" timeOffset="117077.4805">12226 14316 2009,'-3'-4'-22,"-2"-4"32,1-1 108,-1 1 42,3 0-6,-2 1-32,1 2-30,3-1-20,-1 0-17,2 2-8,0-3 0,2 4-13,2-2-3,-1 3-2,2-2-5,4-1-2,-2 4-1,2 1 3,-3 2-8,4 1-7,-4 1 3,1 1-1,0 0-1,-1 5-1,-2-1 2,-3 4 2,-4-1-1,-1 3 5,-1 1-8,-3 0 6,-2 0 1,-2 5-8,2-8 6,1-4-6,-1 1-6,1-3 6,5 1-2,-2-3-9,2-1 1,0 1-1,2-3 7,1-2-7,1 6-5,4-5 8,1 2 6,6-1 3,4-2-4,6 0 0,4 0 0,-3 3 1,1-3-1,2 0-1,-6 0 10,2 1-9,-7 0-1,-1-1-1,1 1 4,-7 1 4,-1-4-9,0 4-1,-3-2-36,1 0-60,-3 3-59,-2-3-90,5 0-224,-5 0-506,0 0 224</inkml:trace>
  <inkml:trace contextRef="#ctx0" brushRef="#br0" timeOffset="118129.4291">11111 14983 242,'2'-7'255,"1"-1"-23,-2-1-18,4 3-20,1-4-15,1 3-17,2-4-16,2 2-12,-4-3-10,4 8-13,-4 2-17,2 2-12,-1 1-5,2 2-6,-1 3-7,-1 5-10,1 6 2,-2-3-4,0 3-7,-5 1-1,0 2-4,1 8-2,-3-11-5,-2 2 0,1-2 1,-1-6-5,1 1 1,0-1-9,-4-2 6,3 3-1,0-8 1,1 2 1,-1 1 26,2-4 40,0-3 56,-1 3 39,0-1 19,1-2-6,0 0-19,0 0-18,0 0-15,2-20-21,-2 8-14,2-3-12,3-11-9,2 2-8,0 5-10,-2 0-10,10-3-9,-4-2-7,3 4-3,2 2-7,-2 9-4,3-5-3,4 3-5,-8 5-3,4 0-6,-6 5-1,-4 1-8,6 2 2,-3 7 0,1 0-2,-4 0-4,3 5 5,-5 2-5,2 1-1,-1 2 7,-2-1-5,-1 0-13,-1-1 11,-1 6 2,-1-8-9,1-6 9,-1 1-3,1-2 2,1-1-6,-2 2-2,3-4 7,0 4-3,-2-6 3,2 1-4,1 1 2,0-2 2,5-3 0,-1 0-1,2 0-1,6-6 10,-3 1-9,2-4-4,0 1 0,-1-1 5,-1 0 1,4-8 0,-3-3 1,0-1 17,-3-2-18,1-3-1,-4 3 0,1 0 1,-8 2 9,3 4-8,-1 7-3,1-7 1,-4 5 4,0 0 5,0 4-6,-2 1 1,2-2 3,-2 4-9,-1 0 2,-1 2-3,3-1 1,1 4 5,-16 8-11,3 2 2,2 4-8,-3 4 1,1 3-3,1 0 4,3 3 0,2-7-5,2 3 7,-2 6-3,5-8 0,-1 0 4,6 0-8,1-1 7,3 9 3,0-11-5,3-1 2,0-2-16,4 3 18,-1-6-5,-2 2-60,5-6-63,-1-1-51,1-2-30,-2-4-48,1-1-62,5-5-58,-6-1-295,0-3-731,0-5 323</inkml:trace>
  <inkml:trace contextRef="#ctx0" brushRef="#br0" timeOffset="118382.2153">11878 14947 116,'0'-17'188,"0"6"17,0 1 37,0-1 31,-2 0 15,-1 1-10,3 3-17,0 2-26,0 1-43,0-2-7,0 6-24,-1-3-14,1 3-15,0 0-13,8 7-16,-1 2-11,3 5-5,0 0-9,-1 6-3,5 4-10,-3-2-7,5 1-7,-4 3-5,-1-3-2,2-3-6,-1 5-1,-6-9-10,0-2 17,1 3-19,-3-6-6,1-2 4,-1 3-10,-1-5 8,4 3-47,-6-5-65,-1-4-77,0-1-79,0 0-41,0 0-237,-1-13-569,-1 3 252</inkml:trace>
  <inkml:trace contextRef="#ctx0" brushRef="#br0" timeOffset="118621.8779">12033 15013 197,'0'-28'71,"2"9"10,-2 0 24,3 2 24,-3 6 24,0 0 32,0 2 15,-1 2-18,2 2-16,-1 0-17,-1 2-19,1 3-15,0 0-12,0 0-6,-11 12-12,2 4-7,-2 3-4,-3 5-12,-1-2-2,0 2-10,0 2-4,2 2-5,0-8-1,3-3-5,2-1 0,1-3-5,0 0-4,3-1-6,1-5-12,0 3-62,2-6-55,2-4-80,-1 0-212,10 1-433,-2-2 192</inkml:trace>
  <inkml:trace contextRef="#ctx0" brushRef="#br0" timeOffset="118873.8286">12193 14793 316,'-1'-24'385,"1"9"9,0 5-8,0 3-14,-2 0-30,-1 0-38,2 2-37,1 1-23,0 4-32,-3-1-13,3 1-27,-4 12-15,1 0-13,0 5-12,-1 8-18,-1 3-14,0 6-7,1-6 3,1 1-21,0 1-19,2-3 9,1 6-10,0-8-5,3-5-7,-2-2 11,1-3-27,2 2 2,-1-3-3,0-4 0,1-1-2,0 1-5,0-1-1,2-1-13,-2-6 7,3 3-50,0-7-66,3-1-48,3 1-53,-1-4-41,1-2-72,0-4-40,-2 0-241,0 2-649,-4 1 288</inkml:trace>
  <inkml:trace contextRef="#ctx0" brushRef="#br0" timeOffset="119131.8765">12159 14863 143,'7'-4'249,"1"2"-5,10-1 1,8 2 3,3-4-23,10 0-20,-1 5-12,-10-2-28,-1 0-9,-3 0-17,-1 2-17,-8-1-14,-1 1-4,-4 3-9,-3-5-16,0 1-2,-2 1 0,0 0-11,-5 0-24,6 0-76,-6 0-93,0 0-90,0 0-217,0 0-471,0 0 209</inkml:trace>
  <inkml:trace contextRef="#ctx0" brushRef="#br0" timeOffset="120160.2607">11283 15579 123,'2'-20'279,"-1"2"-1,2-2-8,-2 7-14,1-4-11,-1 6-19,0 6-26,2-1-16,-3 1-23,0 3-13,0 2-18,0 0-18,0 0-6,4 24-14,-4 5-5,0 4 2,-2 15-18,0 0-15,2 6-9,0 1 5,-3 4-4,3-12-1,-2-11-12,0-1-4,2-3-5,-3 14 4,3-18-6,0-2 0,-2-1 1,0-8-3,2 7-3,0-14-5,0 2 2,-1-8 3,1 2-4,0-1-1,0-5 0,-2 4 11,5-1-11,-3-3 2,0 0-4,0 0-12,-3-22 11,3 8 0,-1-6-1,0-5 0,-1-1-5,2-6 5,0-15 3,0 17-5,2-1 13,3-1 6,1 1-8,-2-2 2,3 1-1,0 2 2,3 4-2,-2 1 0,4 4-6,-4 5 13,3 3-11,1 3-5,-1 1-2,2 0-4,1 5 3,1 2-5,-3 2 14,2 2-14,0 6-1,-2-2 13,1 5-8,-3 0-5,-3-2 0,-1 2 17,-4 1-8,1-2-5,-4 2 5,-3 2 21,-5 1-24,-4-3-4,-3 4-5,-7-2-12,0-1-24,0-5-14,0 4-22,0-7-9,4-2-6,3-1-8,4-2-22,3-1-31,1 2-44,2-2-25,6 1-46,-3-1-203,5-4-505,0 0 224</inkml:trace>
  <inkml:trace contextRef="#ctx0" brushRef="#br0" timeOffset="120987.9007">11682 15633 255,'4'-11'237,"-1"1"-23,0-2-23,0 3-11,-1-3-1,1 3-14,-3 1 2,2 0-7,-1-1-8,-1 0-5,1 5-4,-1-1-20,0 5-10,-5-6-10,3 4-15,2 2-10,-15 4-3,2 5-13,-7 1-5,1 7-6,0 3-7,-2 1-4,3 2-6,0 1-11,2-5 2,2 6-3,6-7-6,3-3 2,2 2-7,2 0-4,2 2 0,1-8-1,2 1-1,3-1 7,0-6-7,6 12-1,0-14 2,1-2 0,-2-2-2,5-4 1,-3-2 6,6-6-9,-3-3 6,-3-1 1,1-6-2,-2-3-1,-3 0 1,0-1 2,-3 10-3,0-4 3,-1 5 5,-3-1 14,-1 3 0,1 5 10,-1 1-1,-2 0-3,0 4-9,0-3 0,0 7-1,0 0-14,0 0 6,-6 11 0,2-1 0,0 0-6,-5 7-7,5 0 8,1 8-3,-2-7-4,3 0-5,-1 1 0,3-3 3,3 9-5,-1-11 2,0-5 2,2 2 8,1-5-8,0 0-3,0 0-12,-1-2 27,1-2-10,2-3 0,3-2-3,-1 1-5,1-4 8,-2 0 2,5-5-3,-3-3 0,-1-1 5,3-1-1,-4 3 2,-1-4-5,0 2-1,-1 1 13,-2 6-14,-3 0 16,2 2-12,-3-1-3,0 2 6,2 1-4,-2-2-3,0 2 6,0 0 2,0 4-12,0 0-3,0 0 3,0 0 3,0 0-10,0 17 12,1-10-11,1 4-5,0-1 15,3 1-10,2 6-4,-5 0 17,5 0-10,1 7-4,-3-10 1,-1 2 3,1-3 0,-1 3 3,0-1-2,-3-3 4,4-2-1,-4-1 16,2-2-22,0 3 4,1-5 3,-3 0-4,1-1-7,1-3 7,2 1-4,-5-2-14,14-5-16,-7 1-12,0-5-3,3-7 1,2 2-1,0-9 8,-2 3 4,1-8 6,1 4 0,-5-2 6,-1 1 6,2 1-4,-3-1 7,0 6 1,0 0 6,-3 2 1,0-2 0,1 7 3,0 0 25,-3 6 9,0-1 5,-3-3-2,3 6-6,3 0-1,-3 4-4,0 0-3,0 0 0,0 0-4,0 0-2,-8 18 3,8-7-5,-5 7 1,5-2-2,-1 0-2,2 5-2,-1-5-3,3 3 4,0-1 0,0-3-1,1-4-2,-3 1 3,4 0-5,-2-3 4,2 0-11,1-1-36,-3-4-30,4 1-28,-2 0-29,2-6-17,3 0-18,-1-3-20,-1 0-31,-1-3-137,0 0-387,-2-4 171</inkml:trace>
  <inkml:trace contextRef="#ctx0" brushRef="#br0" timeOffset="121243.5627">12155 15593 73,'-3'-2'213,"3"2"-7,0-8-16,0 4-22,3 1-17,1-2-12,3-4-12,7 1-6,2 2-18,4-2-8,-1-2-7,1 0-14,-4 3-4,-1 3-10,-1-3-7,-1 4-6,-5 2-22,1 0-72,-4 1-46,0 1-61,-5-1-132,4 2-308,-8 5 137</inkml:trace>
  <inkml:trace contextRef="#ctx0" brushRef="#br0" timeOffset="121825.7592">11758 16184 233,'-2'-5'228,"2"5"14,0 0-13,-3-5-19,3 5-15,-2-4-20,2 4-25,-4 0-15,-1 5-11,0 2-12,-2 2-14,-3 1-10,0 6-10,0 0-11,0 1-2,2-1-7,2-1-11,1 2 11,2 0-8,1-3-2,1 3-4,2-5-3,1-2-9,2-1-3,0 1-3,3 0-3,2-3 3,-2-4-3,1 0 5,-2-2 9,2-3 16,-3 2 5,2-7 2,-3 2 5,-1-2-10,1 0-9,-1-6-9,-3-3 7,0-2-6,-2-8-5,-1-5 1,-1 6-17,1 6 8,1 4 2,-1-11-3,3-2 2,-2 10 10,4 1-10,3-10-4,2 8-5,4-1 0,0 4-13,8-1 8,0 6 0,2 2-6,-2 0-4,4 6 4,-9 5 1,7-1 0,-7 11-2,2 6-8,-2 4 8,-1-2-2,-5 9 4,-1 3 6,-3 2-2,-4 13 4,0-12-3,-3-1-3,3 1 7,-2-2-7,-3 1 1,4-3-4,-2-5 0,2-5 8,1-3-7,-2 1 0,2-9-13,0 1 9,2 5-1,-1-9-1,2-2-1,-2-1-4,2 0 38,1-3 26,0-1 7,5-4-1,0 1-5,3-4 2,-2-5-10,3-1-3,1-8 1,-5 6 7,-1-4-12,-1 4-9,-2-4-2,0-2 2,-3 4 1,-4-3 0,-1-9-7,-1 12-15,-3 3 13,0-11-7,-3 14-3,1 2-4,-3-1-35,0 1 53,3 6-26,-4-4-9,3 3 14,1 1 0,8-1-6,-5 2-5,6 2 0,-7-2-11,7 2-3,-2-3 4,2 3 2,0 0-3,9-7 8,-2 6-6,7-6 4,3 2-8,3 0 32,3-6-23,1 7 2,-3-2-20,1 0-81,-5 2-42,-1 2-64,-2 2-55,4-3-73,-5 3-299,-5 3-687,2-3 304</inkml:trace>
  <inkml:trace contextRef="#ctx0" brushRef="#br0" timeOffset="122610.3123">11569 16835 221,'0'-10'243,"-1"5"-11,1 1-1,-2-1 2,1 2-8,1 3-19,-1-7-15,1 7-27,-6-1-7,6 1-23,-10 5-15,0 1-28,0 3 4,-4 11-3,-2-5-15,4 3-3,-3 3-10,2 2-8,3 0-6,2-7-3,1 0-9,2-1-5,1 2-2,2 0-7,0-4 2,4-2-2,1 2 10,0 1-13,2 0-5,2-6-7,1 4-13,0 2 4,4-9 8,0-2 18,1 1 17,1-2 9,0-1 7,-1-3 4,8-3 21,-8 0-2,1-5 9,1 5 3,2-9-9,0-3 0,-3-3 5,0-1-12,-4 9-4,3-8-12,-5 3 6,1 3-2,-2-3-5,0-2-7,-3 1 1,0 0-12,-1-2-1,-1 3-10,-2 0 3,-4 5-10,2-3-1,-1 6 2,-3-8-8,-2 4 5,2 4 5,-4-3-16,2 4 3,-2-3-13,0 6 8,-1 0 4,1 1-9,1 1 1,-2 2-1,2 2 2,-1 2-2,-2 3-2,5-3-8,0 2 20,2 4-18,-2-2-3,4 2 2,-1 2-4,-2 1 3,5-2 4,-1 8-3,2-6 4,3-1-9,0 8 4,1-4 1,5 14-4,-2-13 1,2-2 8,7 14-2,1-9 9,4 0-18,-6 0 7,5-4-2,1 7 8,-1-4-4,0 0 2,0-3 12,-4 2-20,1-2 1,-5-4-9,0 3 18,-3-4-2,-1-3-9,-4-4 5,2 4-6,-2 0 14,-1 1-6,1-3 7,-4 2-2,3-2 13,-3 0-4,1 3 0,-1-3 5,0 0-1,-1 3 0,1-3-9,0 2 0,0-2-21,0-1 19,-3 4 0,3-5 5,0 2-5,0-3 17,0-2-16,0 10 1,0-8-6,0-2-3,0 0 3,0 7-75,0-7-79,0 0-80,0 0-82,0 0-76,0 0-268,0 0-711,0 0 315</inkml:trace>
  <inkml:trace contextRef="#ctx0" brushRef="#br0" timeOffset="128915.5376">14448 15674 22,'0'-4'161,"2"0"-4,-2 4 4,1-7-3,-1 0-9,0 3-1,1-3-6,-1-3 2,0 5 7,-1-1-13,1 1-12,-3-5-3,3 5-6,-3-1-7,2 0 3,0 2-12,-1-1-7,-1 0-9,-1 0-4,1 1-9,2 1-10,-5 0-5,3 1-4,3 2-6,-9 0-9,2 2-1,-1 1 0,-4 5-7,1 4 0,-8 3-8,4 4-2,-2 2-11,1 3 5,4 3-2,-2-3-3,2 2-2,5-3 5,0 0-11,3-5 1,1 3-2,5-1-1,-1 7-2,3-11 6,3-2-5,0 2 0,6-2 1,1-7 1,0 3 1,7-2 2,0-2-3,1-4 7,0-6 16,-4 0 16,-1 1 7,4-4 11,-2-4 4,-6 3 8,0-4 8,0-1 6,-2 3 11,-1-12-12,0-3-9,-4 7 7,-2 0-25,0 2-1,-4-4-6,3 1-3,-3-2-3,-1 4-8,-1-3-1,-2 5-4,1 1 2,-3 0 5,3 6-12,-8-5-3,4 8-4,-3-1-7,-2 2 6,-3 1-10,0 2 4,-2 2-19,-4 4 15,0 3-7,1 0-15,6 3-50,-4 3-42,5-3-41,-1 7-53,4-6-59,3 3-39,0-1-241,3 1-587,3 2 260</inkml:trace>
  <inkml:trace contextRef="#ctx0" brushRef="#br0" timeOffset="129661.9493">14489 15986 187,'0'0'220,"0"0"-27,0 0-24,0 0-14,0 0-21,0 0-14,0 4-9,1 1-7,1 5-10,-1 2-4,-1 5-5,0 8-5,-1 3-2,-2 1-1,0 3-2,0 1 6,-1 3 6,1-1-1,-2-4-3,0 15-13,2-17 18,-2 6-4,4-6-12,-4-2-2,4 1-11,0-1-1,-1-2-8,-1-8-3,2-1-11,1 1-8,-1-6 11,-1 5-6,2-7-10,0-2 0,0-2 8,0 0-9,0 1-2,0 0-8,-3-5 6,3-1-3,0 5-2,0-5-2,0 0-4,0 0 5,0 11-2,0-11 2,0 0-4,0 0-3,0 0 1,0 4 0,0-4-2,0 0 3,0 0 3,0 0-1,0 0-2,3-12-9,-1 7 8,-1-2 1,2-2-5,-2-1 4,2-5 0,-2-3-1,2 6-3,-1-9 3,-1 2 0,2 2 9,-3 8-5,1 1 3,-1-1 7,-1-2 3,-2 7-6,2-2 8,-2 3 1,-3 2-7,6 1-3,-22 10 5,3 6-9,-2 6-3,1-2 5,-8 13-7,0 2-1,7-11-6,1-5 1,3 6 8,1-1-7,1-2-1,4-7 3,1 1-2,0-5-5,3 0 6,5 0-10,-3-4 2,3-6-3,-1 3 6,1-1 3,1 0-1,1-3-7,0 0 9,0 0 22,8-10 7,-1 5 5,2-8 14,1 0-9,2 1-3,2-14 0,3 3 3,-3-6-1,2 0 27,-5 8-20,2-11 2,-2 3 12,2 0-4,-4 0-6,3 1-4,-2 4-4,1-1 6,-7 7 9,8-4-14,-8 5 0,1 8-11,1-1 4,-5 6-6,5-4-6,-2-1-5,-1 7-8,1-1 12,6 0-6,-3 5-4,7 4 2,-1 3 18,1 0-18,3-3 0,3 10-24,-2 2 25,-3 1 2,5-1-7,-1 1-8,0 2 8,-2 0-7,0 4-2,-3-9 9,-2-3-6,2 6-7,-2 1 11,-2-5-1,-6-4 2,6 2-10,-6-5 12,2 0-7,-2-3 2,-1 0-1,-2-1-3,2-1 7,0 0-3,-1 4-12,0-4-64,-2-3-56,0 0-51,0 0-54,0 0-53,-7-13-42,2 3-299,-1 1-675,-2-5 298</inkml:trace>
  <inkml:trace contextRef="#ctx0" brushRef="#br0" timeOffset="130276.9526">14397 16015 13,'0'0'158,"-14"5"-17,6 0-13,-4 1-16,-1 4-7,-3 7-5,-1 2 13,0-1 8,-1 3-4,1-1 5,0 1 1,0-3-1,7-5-9,-1 2 2,1-1-9,0-3-7,2 4-4,1-4-14,1-5-3,1 4-6,2-8-7,0 0-9,2 5 5,-3-5-8,2 3 0,1-3 0,1-2 9,0 0 17,-2 4 15,2-4 32,0 0 9,10-8 0,-3 0 1,2-4 8,1-2-7,2-1-24,-1 0 8,5-7-9,0-1 5,-3-2-4,0 6 1,-2 2-7,-3 12-5,1-11-2,1-1 2,-3 4-12,3-2 9,-6 2-13,3 1-3,-2 4-8,-1 1 5,0-3-15,2 4-1,-4 0-16,1 4 1,0-3-7,0 2-3,-1-3-6,3 5 6,1 1-13,3 8-7,1-4 3,4 3-4,6 3 5,3 2-11,2 3 5,-1 1-4,0 2-2,10 5 1,-1-1-2,-2 5-7,-7-6 11,0 0-12,0-3 13,-3-2-13,1 0 5,-3-4-20,-5-1 15,-4-3-2,-1 0 7,-2-6-3,-2 1-2,0 0 7,0 3 0,-2-3 2,-2-3 3,4 2-11,-5-2 8,4 3 1,-3-3 0,-1 0 5,0 0-7,4 2 1,-4-2-3,0 0-10,0 0 7,0 0 7,0 0 2,0 0-6,6 1-8,-6-1-8,0 0-63,0 0-65,0 0-80,0 0-55,0 0-77,0 0-86,-11-8-320,5 8-818,6 0 362</inkml:trace>
  <inkml:trace contextRef="#ctx0" brushRef="#br0" timeOffset="135872.5641">6932 5600 59,'0'0'207,"2"-4"-15,-2 4-11,0 0-11,0 0-9,-1-5-1,1 5-13,0-5-8,0 5-10,0 0-8,0 0-8,-5-5-8,5 2-4,0 3-11,-6-3-1,5-1-11,-3 4-9,1-2-4,0 0-3,-2-2-9,0 3-8,-3-2-5,1 1-1,-3-2-3,1 0-6,-3 3-2,-2-2-2,-2-1-5,2 1 1,-7 1-4,0-2 0,-2 3-9,-1 0 4,-1-1-2,0 2-3,-2 0-1,-3-4 2,3 5 0,-1-1-2,-1-2-2,0 2 3,0-2 0,0 2-3,2 0 0,-3 2 2,3-4 2,-1 2 0,0 0-3,1 0 6,1 0 5,-1 0-1,0 0-2,2 2 4,-1-1 2,4 0-1,-1-1 0,-2 5 0,-2-3-3,1-1 1,0 4-3,-1-3 0,-2-1 2,3 3-2,-3-2 2,0 3 2,0-3-3,2 1 2,-1-1-2,-2 1 0,1 0 6,-9 1 4,7-2 3,4 3 3,-1-2 3,-3 1-8,4-1-1,-1 2 0,-2-5-3,2 5-2,-10-1 2,11 0 0,-1 0-4,-1 1-5,-1 2 3,2-2-8,-2-1 3,1 1-2,0 4-2,-10-1 0,12-2-1,1 3 0,-13-4-2,10-1 2,2 3 7,-2-1-7,1 1-5,-1 0-2,0-2 5,-1 0 0,2 2-3,-3-1 3,-3 3 6,5-1-8,3 0-3,-2 1 3,0-1-3,-2 0 0,4 1 0,0 0 1,-1 0-5,1 0 5,-1 1 3,-1 0 1,3 0-7,-1 3 2,-2-2 1,-1-1 2,4 3-2,0-1 1,1 1 13,-1-1-15,1 1 4,-3-2-4,0 1 2,1 0-3,-3 0 4,3-2-1,-4 2-6,-7 0 6,-1 5 0,10-5-1,1-2 2,-12 3 2,15-2-5,-5 1 4,2-1-5,0-2 2,3 2-1,-1 1 1,2-2-3,1 0 1,1 2-2,6-4 2,0 1-1,-3 3 0,4-5 6,1 5-8,0 0 2,5 1 5,-4 0-10,-2 5 2,4-1 1,3 0-1,-1 0 0,2 0-1,-1 0 1,3 2 2,-2-1 1,2 1 4,0 0-7,1 7 0,0-7 0,3-1 3,-2 8-4,2-7 0,2 0 0,-2-1 3,3-1-2,0 2-1,1-4 0,3 5 6,-1-2-3,2-6 1,2 3 2,0 1-1,0-2 0,0 2 3,5 1-2,2 0-1,-3-5 1,3 1 0,-6 0-1,9 0 5,0-2 3,0 2-9,2-3 8,-1-1 1,3-3 1,2 0 1,0-4-6,1 1 9,1 1 0,2-5 1,8-3-2,-10 4-3,2-6 1,-1 5 3,0-3-2,0 1 3,9-6-2,-10 3-1,0 1 2,3 1-8,6-5 11,-7 1 3,9-4 4,0 3 0,-2-3-6,1 2 2,0 1 3,-10-1-3,10 0 2,2 0 6,-12 3-10,1-1 4,1 1-11,8-1 1,-10 0-1,12-1 4,-14 2-4,1-2 2,1 4-6,2 0 1,-2-4 2,10 2-4,-11 2-2,0-2 6,-1 2-5,4 2 1,-3-1 0,2 1 2,-4 1 3,1 4-7,-1-1-11,0 0 11,0 2-1,-3-1-2,1 1 7,1 1-2,-2 0-1,1 2-1,-2 0-4,0 0 6,-1-1-6,1 2 4,1 1-2,1-2-2,-3 0 6,5 1-4,-4 0 4,-5-2-1,8 2 9,-2-1-9,-5 1-2,3 0 2,-5-4-2,8 3-2,-9-3 6,3 1-3,4 2-1,-1 1 3,-5-4-7,1-2 5,-1 2-4,7 0-1,-2 1 9,-5-2 0,7-2-7,-8 1 6,3-1 6,3 3-9,1-2-1,-6-1 1,1-1 1,1 0 2,-2 1-4,1-2 6,1 1-7,-3 0 0,3-2 8,-3 1-11,1-1 3,1 1-3,-2 0 7,1 2 0,-1-3 6,2 0-11,-2-1-3,0 1 3,3 1 3,0 0-1,-2-1-1,1 0 4,-1-1-1,-1 2 0,2-1-2,-2-2 0,0 3 2,0-1-2,0-1 1,0 1-2,-1-1 0,1 2 5,-1-3-5,-1-1-1,3 4 25,-3-2-20,2-2-4,-1 1-4,1 2 2,-1-2 3,-1 1-2,1 1 0,-3 0-1,4-2 4,-1 1-5,-1 0 4,-2 1 5,0-2-10,0 3 6,1-2 4,-2 0-6,-1 2 1,2-3 6,-3 1-7,3 1 3,0-1 0,-2 3 2,1-1-5,1-1 0,-2-1 0,0 2-13,2-2 14,-3 0 0,2 4 0,-1-4 0,-1 0 11,3 3-9,-1-4 0,2 2-3,4 1-3,-8-1-1,6-2 5,-3 2-3,5-1 4,-2-1 1,-1 4-4,1-5 5,-1 1-9,-1 2 4,0-1 2,0-1 0,-1 2 2,0-1-4,0 1 6,0 1-4,-2-3-3,1 0-4,1 3 13,-1 2 6,0-5-10,-2 2 18,2-1 27,-1 0 11,-1 0-3,1-1-12,2 0 2,-1 1 5,2-4-17,-4 4-1,4-3-4,-1 0-4,0 4-6,-3-2 3,3-2-7,-3 4 12,0 0-8,0-1 2,-1 0-6,-1 1-3,0 0 0,-1-1 2,3-1 13,-4 2 13,4 0 10,-3-2-11,2 0-4,1 0-2,0-1-10,0 1 1,0-2 2,1 1-9,-1 0 1,1-2 10,0 1-5,0-2-9,-1 4 5,-1-4-4,2 3 9,-1-3 23,-1 1 12,-3 2 6,4-1-2,-3-1-8,0 0-3,-1-1-6,1-1-5,-1 0-1,0 5-6,0-7-2,0 0-6,-3-1-2,4-3-1,-3 5-1,2-7-10,1-1 3,-4 4 0,2-4-2,-2 1 3,2 0 1,-2 1-5,1-2-2,-1 4 7,-1-2-6,-1 0 3,0 1-5,2 0-1,-6 1-5,5 3 8,0 0-3,-3-3-2,1 4 0,0-6 1,-3 3-1,1-3-7,-1 2 7,0-1-4,1 0 1,-8-5 0,3-3 2,-4 1-4,-1 1 0,-2 0 1,-3-3-3,-1 1 0,-10-8 5,0 3-4,0 3-2,-6-3-1,5 3 0,-3 3-4,-2 4 4,-2-3 0,-1 3 0,1 4 1,1 1-1,-4 4 0,2 3-1,2-1-7,10 8 6,0 1-5,4 8-2,1-3-57,4 8-79,-1 6-67,3 1-68,3 9-78,0 14-87,1 0-287,3 5-796,-2-3 352</inkml:trace>
  <inkml:trace contextRef="#ctx0" brushRef="#br0" timeOffset="136729.9143">5736 6856 1,'-1'-10'263,"-1"3"-7,0 2-6,0-1-11,2-1-10,-4 1-31,2 4-20,2 2-25,-1-6-16,0 4-13,1 2-11,0 0-13,0 0-11,0 20-12,2-1-5,0 10-4,2 5-8,-2 13-2,1 4-13,-2 1 4,-1 4-15,1-2 2,1 1 3,-2 1-7,1-3-1,1-3-6,-1-2-2,0 1-2,-1-13-3,0 0-1,-2 0-2,3-1-2,-1 1 2,-1-3-4,-1-1 2,1-4-1,-2 1 1,3-4-1,-1-5-7,0 0 5,-1-2 1,2-6 2,-2-1-1,2-2 7,0-3-6,-2 0 5,2-1-1,-2-1 23,0-2 24,2-2-8,0 0-6,0 0-15,-12-11 8,5 2-10,-1-6 4,-5-6-12,0-1 6,2-2-11,-1-1 2,0 1-3,2 0 9,-4 2 8,4 5 0,3 0 3,0 0 17,0 2 5,1 6 6,2-2-3,0 5-8,3-1-6,-2 2-2,0 3-2,3 2-25,-3-3 0,3 3-3,0 0-6,3 18 10,0-1-14,7 6 6,-1 3 2,3-1-5,-1 0 2,3-2-14,0 2 6,0 1 5,3-4-11,0 2 8,-3-4 15,3-2-14,-6-4-3,6 0 10,0-5-9,-4 0-4,2-4 1,2-1-6,-1-6 12,6-3-7,-1-3 10,3-6-7,0-1 6,0-7-1,-3 2 0,1-4-4,7-6-4,-11 7 13,1 3-1,-4-2-5,-2 2 3,-3 5 13,0 3-27,-3 2 20,1-4-15,-3 4 11,0 1-1,-2 0-7,2 2-1,-2 3-2,1-1 0,-1 0 1,-3 3-24,3-1-66,-3 3-60,0 0-51,0 0-62,0 0-58,1 17-307,-5-8-674,0 6 299</inkml:trace>
  <inkml:trace contextRef="#ctx0" brushRef="#br0" timeOffset="137529.9953">4507 9047 30,'0'0'230,"0"0"-16,0 0-24,0 0-19,11-11-15,-7 2-7,3 1-3,3-4 1,7-7 11,-5 2 0,3-1 4,-4 4 0,2-7 3,1 1-12,-3-3-2,1 2-5,-1-1-7,-6 4-10,1 1-14,-3-2 8,-1 2-22,-2-2 0,-1 1-19,1 1 7,-5 0-27,-1 0-5,-1 0-4,-4 5-11,-1 0 3,2 2 7,-2 3-24,1 1-4,-2 0-4,4 4 4,-2 2-3,1 0-7,-1 5 3,4-2-10,-3 2 4,3 1 2,-4 4-4,2 1-4,2 2-4,-1 1 1,2 1-1,1 0-4,3 4 5,2-2-11,2 0 8,1 2-2,2 0-6,2 3 6,0-5 0,6 3-2,-2 1 4,4-1 2,-2 0-6,4 1 3,-4-2 4,4-2-6,-5-2 4,2 7-3,1-3-7,-8-2 10,2 0 0,4 2 1,-6-4 2,0 1-5,-1 2 8,-2 0 7,-2 0-7,-4-2 5,2 1 2,-3 3-3,-4-3 0,0 0 9,-7 2-6,1-4 0,-4-3-3,3-2 6,0-3-1,-1 0-4,2-3 7,-1-3 3,0-2 22,7-4 21,-6-4-17,1-4 8,3-3-14,-1-5 2,5-6-17,2 0-2,1-4 0,4 2-5,-1 4-1,5-4-2,-2 0-6,0 5 1,5-4-8,-1 7 4,2 4 4,-3 4-17,0-1-39,3 3-44,1-2-26,3 5-46,-2 5-37,3 1-46,-2-3-55,2 5-290,0 2-638,0 1 283</inkml:trace>
  <inkml:trace contextRef="#ctx0" brushRef="#br0" timeOffset="137911.3172">4901 8840 87,'-3'-8'281,"2"1"-8,1 2-22,0 0-22,0 1-23,-1 0-25,1 4-22,-2-4-19,2 4-16,0 0-8,-4 15-13,0 2-9,-5 6-11,2 7-11,-3-3-10,3 2 1,0 0-7,2-2-5,2 0-5,-3 0-8,3-6-4,2-2-7,1 6-4,0-4 1,3-3-4,0-1-1,-1-1-1,0-3-4,2-4-4,3 1 8,-3-5-4,6 2 9,-3-3 39,3-4 24,1-1 2,2-6 10,1 2-9,6-7-3,-3-3-9,-2-1 7,-8 0-8,7-3-3,-1-4-10,-2-3 3,-4 3 11,-1 0-21,-2 1-2,2-2-10,-6-2-1,0 6-7,-2 3-2,1-2-3,-5 0-3,-1 3-1,3 0-3,-3 2-5,0 2-7,-1 2 4,1 3-4,-1 4-6,0-4-6,-2 7-7,2-1-26,-1 7-54,-1-1-39,-1 4-52,1 0-50,3 0-59,0 7-293,2-4-629,-1 0 278</inkml:trace>
  <inkml:trace contextRef="#ctx0" brushRef="#br0" timeOffset="138480.3356">5243 9059 245,'1'-3'233,"-1"3"-21,6-3-23,-2-3-13,-3 2-19,3 2-4,-1-1-6,2-4 2,1 0-3,-2 4-5,3-8-7,0 4-6,0-2-4,-1 2-4,2 1-1,0-5-1,0-1-1,-1-2-1,0 5 12,0-4-13,0 0 1,-1 2-12,-3 1-3,1-2-4,3-2-15,-6 4 12,3-2-32,-4 0 8,2 0-6,-2 0-8,-2 1-10,1 0 3,-1 1-11,0 2-3,-2-3-1,-3 2-3,1 4-6,0-3 2,-1 2-17,-4 3 13,1 3-7,-3 0-3,-2 3-3,-2 4 6,3 1-6,0 1-4,0 2-7,0-1-3,1 5 8,5-3-8,-2 2-9,3 3 7,1-3 5,2 1-5,1 2-1,3 1-2,0-1 4,4-1-1,2 1-1,1-1-6,2 4 11,6 2-7,-1 0 11,2-2-3,0-2-10,1 4 9,0-5 3,-1 4-4,-2-1 4,-3-3-6,-4-2 3,4 1 3,-5-10 2,-2 6-3,2-5 19,-6 0-10,3-2 3,-2 0 0,-2 3 0,-2-3 1,-3 1 3,0-3 0,-2 2-5,1-1 3,-3-1 2,0-3-2,-1-3-5,-2 2-2,1-5-5,-1 1 2,0-4 3,2-1-5,-2-5 5,1-6-2,2 8-5,3-2 14,1-1-17,2 1 4,0-2-2,4 0-4,0 1-4,1 0 1,4 1-3,0-3-5,5 3-25,-2-1-37,6-3-40,2 1-47,-6 4-52,8 0-64,-2-3-314,-4 5-644,0 5 286</inkml:trace>
  <inkml:trace contextRef="#ctx0" brushRef="#br0" timeOffset="138919.7827">5559 8893 197,'0'-2'238,"0"2"-15,-4-5-14,3 3-15,-1-3-12,2 5-4,0-5-9,0 5-4,0-9-6,0 6-7,0-2-17,2 2-10,-2-3-19,1 0-7,3 1-2,-1-1-17,1 1-9,4-2-13,2 2-1,0 0-9,4 2-6,0-1 0,0 5-5,1 2-6,-1 2 0,-1 4-6,-1 3 1,-1 0-7,-1 4 6,-7 1-2,0 4 0,-3 6-3,-5 0 2,-3-1-1,-3 0-1,-4-1-10,2 0 4,-3-3 5,2-1-7,-3-4 5,3-3 3,4-2-12,2-5 3,1 1-5,1-1 0,-1 0-3,6-2-2,-2-2-2,0 1-2,3-1-1,0 2-1,0-5 5,3 4 0,1-1-3,3-1 4,3 1 4,5-3-5,7 0 4,-1 0-1,1-4-2,1 3-1,2-3 9,-1 3-8,4-1 3,-5 1-9,1-3-65,-2 1-64,1-2-96,-1 1-279,-3-4-550,-3 4 244</inkml:trace>
  <inkml:trace contextRef="#ctx0" brushRef="#br0" timeOffset="139436.0324">6096 8974 8,'-9'-1'301,"1"-2"-18,2 2-25,2 0-28,4 1-27,-7-2-17,7 2-22,-3 0-18,3 0-21,0 0-8,0 0-10,0 0-6,15 3-7,1-2 0,8-1 24,1-1-8,5 2-10,11-2-8,2 0-8,-5-1-10,2 1-3,-2 0-16,-9 1 2,12 1-8,-13-2-1,-1 1-7,1-3-8,-4 2 2,-3-3-5,-5 2 1,-5 0 0,-1 2 5,0 0 42,-4 0 16,-3-1 4,2-1 12,-5 2-7,6 0-8,-4-2-16,-2-2-4,0 4-12,0-7-9,-1 2-8,-1-1-16,-2-1-21,0 3-21,-3-4-10,-3-4-15,-2 7 5,-1-7 5,0 6-1,-2-5 0,-4 3-4,3 0 13,4 0 2,-3 3-2,1-1 2,1 1 15,3 1-11,3 2 2,2-1-3,0 1 0,5 2-1,-5-2-4,0-1 3,5 3-2,0 0 2,0 0 1,12 7 3,1-2-1,6 4-5,2-1 9,3 3 0,-1-1 3,-2 0-3,0 2 1,-3 5 5,-6-4-2,-2 1 9,1 1-6,-4-3 2,-2 2 2,-2 1 11,0 2 1,-3-2-3,-6 1-5,-1-1-1,-4 0 7,-3 3 0,4-5-7,-3 1 2,0-3 2,1 0-12,1 3-57,-2-4-66,2-3-76,2-2-83,1-2-271,-2 2-602,6-3 266</inkml:trace>
  <inkml:trace contextRef="#ctx0" brushRef="#br0" timeOffset="139899.9723">6939 8511 171,'0'-7'299,"0"2"-29,0 3-27,0-4-28,0 6-23,-1-5-25,1 5-19,0 0-13,1 21-12,1 3-11,-1 6-11,1 6-6,0 14-10,-2 5-6,0-1-10,-1 1-8,-3 3-8,1-4 0,1 1-4,1 6-13,-2-1 7,2-1-2,1-6-4,-3 2-9,2-4 3,-1-3-3,2 3-4,-1-17 2,-2-1-6,2-1 3,1-4-7,-2-1-1,5-9-3,-4-3-48,2-2-84,-1-7-76,-1-3-262,-1-1-497,2-2 220</inkml:trace>
  <inkml:trace contextRef="#ctx0" brushRef="#br0" timeOffset="140229.9008">6959 9056 152,'0'-14'283,"-3"4"-3,3 3-23,-3 1-10,3 0-18,1 0-16,-2 2-18,2 0-19,1-1-18,0 1-13,-1-1-16,5-2-9,1-1-15,8 2-13,2-5-5,3 2-10,1 0-12,1 4-6,-2 0-1,-4 2-6,5 1-8,-6 2-6,2 3-5,-3 1 0,2 4 0,-6 0-6,1 1-2,-4 3 3,-1 0-2,-2 2 2,-3 3-2,-1 1 9,-5 1-12,-2-2-3,-3 0 3,-2 4-10,-2-4 5,-1 0-2,-2-1 1,-1-5-3,-1 1-5,5-3 2,-3 3 0,2-6 1,1-1-4,0-1 4,1-3-13,3 1-30,2-2-30,-1 0-40,4-1-20,0 0-29,4-4-39,-3-3-47,5 1-30,3-2-169,-1 3-471,4-10 210</inkml:trace>
  <inkml:trace contextRef="#ctx0" brushRef="#br0" timeOffset="140583.1027">7258 8915 210,'1'-6'265,"3"0"-22,-1-4-20,1 7-18,2-3-24,1-2-22,1 6-13,-2 0-19,5 1-13,-2 4-9,-1-1-11,1 8-15,2 0 2,-5 5-7,0 5-8,4 3-6,-5-3-3,-2 5-4,-3 0-3,2-7-10,-4 1 1,2 7-1,-3-11-3,3-3-2,-3-2-4,1-2 0,0-2 6,2 0 7,-2-2 29,2-2 33,0-2 3,-4 3-5,4-3 3,0 0-9,-7-10-10,6-1 5,-2 0 2,3-7-22,0 0 0,0-7-6,3 1-12,1-5-5,1 3-8,3 1 15,1 1-21,0 1-18,-1 6 1,2 1 2,0 3-3,1 0-11,2 1-2,0 2 10,2 5-7,-3-3 2,4 4-3,-2 2-54,2 4-54,-1-2-51,-2 5-66,1 2-57,-1 1-77,-5-2-188,1 2-584,-4 1 258</inkml:trace>
  <inkml:trace contextRef="#ctx0" brushRef="#br0" timeOffset="141311.4986">7645 8937 81,'0'0'207,"0"0"-37,0 0-13,0 0-18,0 0-10,3 7-9,1-2-15,0-1-11,3 4-13,-1-1-4,0 0 1,2-1-15,5 1-4,1 0 0,-2 0 8,1-4 29,1 2 7,-2-5 2,2 0 8,-6-2-1,3 1 7,-1-3-2,-1-2 0,0-1 6,0 0-4,-2-1-4,3-3-12,-6 0 9,2 1-4,-2-1-2,-1 1-1,-3-2 6,0 1-15,-1 2-13,-1-2-10,-2 3-2,0-3-8,-2 6-11,-4 0-11,-3 1-1,-1 6-9,-3 4-1,-2 0-5,-1 5-5,0-2-10,6 2 15,1 6-10,1-5-14,1 3-1,1-1 6,4 3-4,0-2 0,2 1-1,4-1 5,1 0-13,4 2 8,-1-1-2,6-1 1,1-3 1,0 0 10,9 3-4,-3-5-9,4-3 4,0-2-12,-1-3 13,-3 0-2,0-4 5,-2 0-12,1-1 19,-2-4-2,-3-3 8,3 1-18,-4-4 10,1 1-2,-4-5 11,2 3-7,-5-6 8,0 3 7,-1 1 17,0-1-14,-3-3 11,1 3-7,-2-2 8,1 2 8,0 0 15,1 2 8,-1 4 4,0 3-4,0 1 3,0 1-10,0 2-11,0 0-1,0-1-18,0 5-4,0-7-10,0 7-1,0 0-4,0 0 0,0 0 2,7 16 0,-3-4-9,4 5 8,-3 0-9,1 6-3,1 0-1,0 1-1,1 1 2,-1 1-4,-1-2 0,0 1-1,0-3 5,2-3-3,-3-2 1,0 0 0,0-1 6,0-5-7,0 0-2,-2-4-3,0 1 5,-2 0 2,2-3 0,-2-3 6,2 3 42,0-3 43,0 1 35,-3-3 33,0 0-8,10-8-19,-5-2-9,3-6-18,4-5-7,1-2-3,1 1-22,-1-6-8,1 0-10,-2-1-9,1-1 7,-1 2-12,-2 1 0,3 2-10,-2 2-3,-5 6 1,5 1-2,-5 1-1,-2 4-13,2 0 0,-3 4 4,1 0-8,-3 1 9,2-1-21,0 6 0,-3-3 4,3 0-9,-2 1 5,-1 3-19,1-2-111,-1 2-88,0 0-76,0 0-58,0 0-79,5 7-88,-4-3-399,1 2-990,-1-1 439</inkml:trace>
  <inkml:trace contextRef="#ctx0" brushRef="#br0" timeOffset="147827.3147">14576 13515 35,'5'1'35,"0"3"5,2-4 10,2 1-5,-1 0 4,2 0-4,-3-1-3,4 2-11,1-4 7,-1 0 5,-1 3-5,1-1-5,-1 1-7,-2 1 1,0 0-7,1-2 7,-2 0-6,-3 3-1,2-3-7,-2 2 19,-1-1 9,0 0 8,-3-1 9,0 0 17,8-1 2,-8 1 15,0 0 5,3 1 6,-3-1 0,0 0 11,0 0 0,0 0 3,0 0-4,0 0 1,0 0 6,0 0 2,0 0-4,0 0-1,0 0-9,0 0-12,0 0-9,0 0-15,-17-6-3,10 5-2,-4-1-9,-4-1-7,-4 3-9,0-1-1,-5 2-2,-2-1-5,2-2-2,-2-1-2,1 1-8,0 2 9,1-3-11,0 2 0,-2-2 5,3 3-8,-1 2-2,2-4-13,0 2 6,-3 0 1,7 0-2,-4 0 2,7 0 3,-2-1-4,1 1-2,-4 1-2,-3-1 1,2 0 6,-2 2-8,2 0-1,0-2-3,4 3 8,-4-3-4,4 1-1,-6-2 0,3 1-1,3 0 9,3-3 17,-2 1 12,3 0 7,5 2-1,-5 0 3,6-3 5,0 3-6,1 0-2,2 0-2,-1 0-9,5 0-6,-6-2 11,3-1-19,3 3 2,0 0-4,-5-1-7,5 1-1,0 0 10,-5 4-7,5-4 1,0 0 2,0 0-9,0 0 1,0 0 0,0 0 8,0 0-12,-5 2 4,5-2 1,0 0 6,0 0-9,0 0-2,0 0 5,0 0-9,0 0-1,0 0 4,0 0 0,0 0-1,0 0-4,0 0 1,-2 3-1,2 4 2,0-5 0,0 6 2,0 1-6,0 8 1,2 0 0,-2-1 0,3 4 1,-2 3 4,0 5-6,-2 0 2,2 1 4,-2 1 4,0 2-9,2-1 2,-2 1-14,1 2 17,1 1 6,-1-2-11,0-2 3,0 0-2,1-3 3,2 0-1,-1 1 5,0-3-4,3-1 4,-4-5-6,3-2 3,-2-1 2,0-2-2,-2 4-5,3-7 1,-3-2-1,3 0 9,-2 1-5,2-5 1,-3 5-2,0-2 1,3 0-1,-1 0 4,0-2-4,-2-2 1,0 3-2,3 4 3,-3-5 5,3 0-13,-3 1 18,1-1-15,2 1 0,0-1 7,-3-1-8,0 0 13,1 0-5,2-3-9,-2 2-1,-1-1 5,2-1 6,-2 0-9,0-3 1,0 0 10,3 4 21,-3-4-34,0 0 3,0 5 4,0-5-11,0 5 11,0-5 5,0 0-6,0 0 9,0 0 6,1 2-14,-1-2 1,0 0 0,0 0 1,2 3-6,-2-3-3,0 0-1,0 0-4,0 0 7,0 0 3,0 0 1,0 0 1,0 0-11,0 0 10,0 0-1,0 0-3,0 0 5,3 3 0,-3-3-3,5 0 0,2 0 19,2 2-16,1-1 7,-1-2-4,8-1-3,3 2 12,3 2-17,1 1 9,-1-4 0,1 1-8,3 3 5,0-3-4,0-2 6,2 4-3,-1-2-2,0 0-5,1 0 5,0 0 0,1 0 11,0-2-9,-1 0 5,0 1-5,-3-2-1,2 2 15,-5 0-20,-1 1 4,-5-3-4,-3 3 5,-4 3-2,4-5 2,-5 2 3,-1 0-3,1 0-1,-2 2-1,-2-2 8,1-2 1,-6 2 6,8 0-14,-3-1-5,-1 1 7,-4 0-6,11 0 6,-7-1-4,0 1 2,2-1 20,-1 1-27,1-2 4,0 2 0,-6 0 5,11 0-16,-6 0 11,0-1 4,-1 1 2,2 1 0,-6-1 2,7 0-5,-4-3-3,-3 3 10,0 0-8,5 3 4,-5-3 3,0 0-1,0 0 1,8 0 8,-8 0 44,0 0 4,0 0 21,0 0 17,4-1 5,-4 1 17,0 0 15,0 0 13,0 0 9,0 0-11,1-7-12,-1 3-12,0-2-13,0-2-14,0-2-9,-1-2-8,1-6-8,-2-2-3,1 2-7,-2-11 1,2 0-16,-1 1-3,-1-1-5,1-1-5,-1 3-1,0 0-3,0-2-2,3 10-5,-1 0-5,-1 2 6,1 0-4,1 5-2,-3-8 0,3 2-3,-3-2-2,3 1-5,0 1-1,-1-2-5,1-6 11,-1 12-2,-1-7 0,2-4-4,0 1-8,0 5 7,0 1-3,0 1 0,-3-3 1,3 3 5,0 6-5,-2-5 1,0 5-1,2 1 1,0 1-5,-3 2 4,3 0 1,0 0 6,-3 2-9,3-5 5,0 7-3,0-2-1,0 1 7,-1-1-7,1 5 0,-1-6 5,1 1-7,0 5 1,0-5-2,-2-2-2,2 3 3,-3-2-3,3-2 2,-2 3 0,2-3 3,-1 1 6,0 5-8,1-3 2,-3-1-6,3 0 1,-2-1 5,2 2-3,-2-2 2,2 2-1,-3 0 0,3 0 1,0 1-2,0-1 1,0 0 3,-2 0-2,2 2-4,-2-1-3,2 4 4,-1-8 4,-1 6-4,2 2 2,0-5-2,0 5-1,0 0 4,-1-3-5,1 3 1,0 0-9,-3-4 12,3 4 0,0 0-6,0 0 5,0 0 3,-4-3-5,4 3-2,-9 0-1,9 0 3,-14 4 0,0-1 3,0-1 1,-1 2 2,-2 0-4,-3 3 1,-2-2-2,0-2 3,1 3 4,-3 0-5,2-3-2,-2 3-3,1 0 5,-1 3 0,0-6 0,3 1 2,-1-1 3,2 0-3,3 1-3,1-4 0,1 0-1,-2 1 5,6-1-2,-5 0 1,5-1-5,1-2 2,0 2 1,1 0 0,-1-2 1,0 3-2,0-2 2,0-2 2,0 3-3,-1 0-3,2-2 5,-1 3-4,2-3 4,1 3-4,-3-2 0,3 2 7,2 0-7,-1-2 1,1 1-4,5 1 2,-8 0 5,8 0-1,-7-2-4,7 2-2,-3 2 3,3-2-3,0 0 0,-4 1 2,4-1 5,0 0-3,0 0-2,0 0-3,0 0 5,-7 0 4,7 0-5,0 0 1,0 0-6,0 0 9,0 0-3,0 0-4,0 0 3,0 0 16,0 0-17,0 0 0,0 0-2,0 0 4,0 0-2,0 0 1,0 0 2,0 0-10,0 0 14,0 0-7,0 0 0,0 0 1,0 0-6,0 0 7,-4 1-3,4-1-5,0 0 2,0 6 2,0-6 3,3 7-2,-2-2 0,0 7 3,1-2-2,-2 1 5,1 9-7,2-2 2,-3 8 1,2-7 2,1 8-8,-4 0 7,1 7-1,-2-4 2,2 0 5,2 3-15,-1-1 11,0 2-1,0-3 1,-1-2 1,0-2-5,5-1 0,-5 2 2,2-2-1,0 0 8,2 0-7,-2-8-1,0-1 4,-2 0-1,0 2-2,3 7-2,-3-11 3,1 1-2,-1-3 0,0-1 4,2-2 2,-2 0-2,1 2-1,-1-1-2,2-2 0,-2-2-1,1 4 0,-1-1 1,0 5 2,-1-6 1,1 2-2,-2-1 4,2-2 2,0 1-7,0-1 2,0 0 1,0-4-7,0 4 4,0-4 0,0-1 2,0-3 2,-1 9-2,1-5 3,0-4 2,1 3 2,-1-3-4,0 0-4,0 0 1,0 4 1,0-4-3,0 0 0,0 0 1,0 0-2,0 0 2,0 5 5,0-5-4,0 0-1,-1 5-7,1-5 6,0 0 0,-2 4-1,2-4 3,0 0-2,0 0 2,0 0-2,0 0 1,2 3 2,-2-3 8,0 0-8,0 0-2,0 0-6,0 0 7,0 0-2,0 0-2,0 0 2,0 0-1,0 0 2,0 0-2,0 0-1,0 0 0,0 0 7,0 0-2,0 0-3,0 0-1,0 0 2,1 4 0,-1-4-2,0 0 1,0 0 1,0 0-1,7 0-1,-7 0 2,10 0-1,-3 0 5,3 0 2,0 0-10,4 0-1,2-2 8,-1 4-2,8-2-3,1-2 2,-1 2 4,4 2-6,-3 1 1,0-1 4,0 1-6,1-2 1,-1 3 1,0 0-2,0-2 3,-1 1 0,-1-3 9,-2 1-7,-4-2-4,-1 5 7,1-3-5,-5 1-2,-1-1 0,0 0 1,-2 0-7,0 1 8,1-2 2,-4 2-4,0-2 1,0 0 1,-5 0 1,9 0 0,-5 0-10,-4 0 14,7 0-3,-7 0-1,4 0-1,-4 0 5,7-2-5,-7 2 0,0 0 1,6 0 5,-6 0-9,4 0 8,-4 0-5,0 0 4,6-2-4,-6 2-1,4-1 3,-4 1-2,4-4 0,-4 4 2,5 0 3,-3-4-2,1 3 2,-3 1-4,3-5 0,0 2 2,-2-2 0,2 1-1,-2 1 6,2-2-8,0-1 0,-2 1-2,2 0 4,1 3 3,-2-1-4,-1-4 5,1 4-1,1-4-2,-1 5-2,1-6-3,-1 2 4,0-1 1,2-1-2,-2 1-2,-1-2 0,2-2 3,-1 3 1,0-4-6,1-4 3,2 1-1,-5-2 5,2-2-3,1-8 0,-1 1 1,-1-3 15,-1 0-17,1-3-2,-1 1 1,3 2-2,-6-3 2,3 1 4,3 1-2,-3 2 2,0-2-3,0-2 1,0 4-2,0 0 3,-3 2-7,3 0 8,0 7-5,0 1 2,3-4 2,-6 4 0,3-2-4,0 2 0,0 2 6,-1 1-7,1-1 4,0 6-1,0 1-3,-1-2-2,1 2 4,0 1-1,0 2 2,-2 2 3,4-3-9,-2 3 8,0 2-2,0 2 2,0-7-4,0 7 1,0 0-1,0 0 1,-2-5 10,2 5-12,-3-3-1,3 3 4,0 0 0,0 0 1,0 0-1,0 0-1,0 0 1,0 0-3,0 0-2,-2-2 5,2 2-4,0 0 0,0 0 3,0 0-2,0 0 1,0 0-24,-2-4-42,2 4-47,0 0-53,-7-1-62,7 1-40,0 0-47,-6-2-66,6 2-76,-3-3-336,-1 2-862,4 1 381</inkml:trace>
  <inkml:trace contextRef="#ctx0" brushRef="#br0" timeOffset="156512.8503">11551 10447 59,'1'-7'169,"-1"0"0,0 2 3,0-5-7,2 2-1,-2-2 0,1-1 6,-1 0-4,0 0 5,0 4-2,0-1-5,0 3-11,0 1-13,0-3-6,0 4-19,0-2-17,0 5-19,0 0-6,0 0-6,0 0-5,-1 23-7,1-2-12,0 5 4,1 20-8,-1-12-1,1 12-5,1-2 3,1-8-8,0 11-3,1 2 1,-1-14-4,-1 1-6,3-5-1,-3 3-2,3-2 0,2-3-1,-4 0 1,1-3-5,-2-6 0,-2-3 9,3 0-7,0-4 1,-3-3-3,2 1 0,0-1 1,-2-6 0,0 2 7,0-4 1,0 3 20,0-3 19,0-2 20,0 0 5,0 6-3,0-6 5,0 0-16,0 0-14,0 0 23,0 0-20,-8-8-7,4 3-11,0-1 9,-4-3-18,3 1-2,-4-4-2,0 0 13,-3 0-8,0-1-16,-4-2 7,3 4-2,2-2 6,-2 0-18,-1 1 4,5 0-2,-4 0 0,2 2 3,4-2-12,-4 6 11,6 0-9,-2 0 12,3 2-10,-2 4 0,3-3-1,-1-2-6,4 5-3,-3-1-4,3 1 14,-4-3-5,4 3-19,0 0 6,0 0-6,0 0-1,0 0 14,4 11-1,-1-5 0,3 3 0,1 4 2,-2 2 3,4-1-12,1 0 10,-2 1 17,4-1-16,0 4 2,-1-4 1,-1 0 3,2-3-12,-3 2 7,3-5 4,-4 0 7,1-4-7,0 3 0,3-2 14,0-2 18,-4-1 21,3-2-5,5-5 2,-1 0-5,4-5 10,2-4-5,0-1 4,2-1-5,-1-4-4,1-2 4,-3 0 0,1 1-7,-3 3-6,2-1 1,-6 0-1,-1 7-2,-2-2-3,-1-1 2,-2 3-3,-1 4-5,-1 1-7,-2-2 18,0 4-16,-1 2-6,0-2-4,-1 4-13,0-2-28,0 0-78,-2 3-50,0 0-58,0 0-51,0 0-76,-6 15-371,0-7-773,-2 5 343</inkml:trace>
  <inkml:trace contextRef="#ctx0" brushRef="#br0" timeOffset="157981.3364">10963 12543 16,'0'0'179,"0"0"-25,0 0-4,0 0-13,0 0-16,0 0-20,0 0 4,0 0-13,0 0-7,0 0-2,0 0-6,5 1 5,-5-1 9,0 0-2,0 0-4,0 0 11,0 0-3,0 0 1,0 0-1,0 0-6,0 0 1,0 0-6,0 0-2,8-4-7,-8 4-8,2-4-1,-2 4-5,5-1-11,-1-4 0,-1 3 0,1-3-4,2-2 0,0 4-6,-1-1 1,0 0 4,2-3 0,-1 1 3,-1 1 2,1-3-2,-1 0 8,-1 3 4,2-3-8,-2 3 5,0-2-9,1-2-2,-2 3-7,1-1 2,-2 2 0,0-2-4,-1-1 2,1-1-10,-2 1 0,0 1 2,3-2-9,-3 3 1,-3-4 0,3 3-2,-2 0-3,2-3-8,-3 4 7,1-2-4,-2 3 2,2-2 1,-1 2-13,-1 1 6,1 1-6,-1-3 5,-2 0-1,3 1 10,-1 4-11,-3-7-3,3 6 14,0 1-11,4 1 0,-13 2-5,6-2-3,0 5 5,-1-4 3,-1 3-7,2 0 8,-1 3-8,1-1-11,1-2 15,0 3-2,-2-1-8,4 2 2,0 0 6,-2 1-2,2-1-4,1 0-9,0 0 10,2-2 1,-2 0-1,3 0-2,0 2 0,-2 0 10,4-4-4,-2 6 2,1-3-2,-1 3-2,2-4 1,-1 1 0,2-1-3,0 0-1,-1 3 5,1-1 2,2-2-2,-1 3 1,0 1-3,2-2-2,-4-2 2,7 2 8,-4 2-6,5-3 2,0 3-4,-3-3 3,0-1 0,2 2-3,-1-2 8,1 5-9,-2-5 4,0 3-4,2 3 7,-1-4 1,-1 1-2,0 0 3,-2 2 0,1-4-2,-3 2 1,2-1 1,0 2 0,-3-2-5,1-2 6,-1 1 5,-1-1-6,1 2-2,-4-2 1,1 3 5,1-6-1,-2 4 1,-3-2-1,0 0 1,0 0-1,-2 3 3,0-4-5,-5-1 1,1-1 4,1 1-2,-2-2-3,-1-5 8,0 1-11,-1-4 4,4 4-1,-2-8 0,4 3-4,-4 0 5,5-4 0,0 3 0,1 0 8,1 0 4,0-2 0,3 4-9,-1-6-2,3 2 2,0 1 12,3-2-16,-2 0 0,3-1-10,0 4 13,3-1-13,-1 0 6,1 0-20,0 1-39,2 1-29,0-1-47,1 2-54,2-2-56,0 1-58,-5 3-209,3 0-555,0 0 246</inkml:trace>
  <inkml:trace contextRef="#ctx0" brushRef="#br0" timeOffset="158500.0336">11268 12441 109,'3'-7'222,"-3"5"-3,0 2-9,1-2-8,-1 2-13,0-6-16,0 6-21,0 0-7,0 0-15,0 0-11,-1-5-13,1 5-2,-10 7-20,5-2-8,-2 5-10,-1 3-2,-2 3-5,-3 3-13,4-4-4,0 7-3,-2-1-6,2 2-2,2-4-3,3-3-4,0 4 2,1-6-9,2 11 1,1-12-5,0-2 5,1-1-4,3 3 0,1-7 3,0 3-2,1-3 13,-1 5 10,1-6 11,3 0 8,-1 0 11,2-4 7,1 2 11,-2-5 11,0 0 4,6-5 12,-3 2-8,-3-5 3,0 3-6,1-7-1,0 2-4,-3-2-3,2-2 4,-2-1-21,-2 2 9,-2-1-9,4-1-14,-7 0-3,2 0-5,-1 2-2,-2-7-11,-1 11-6,-1-1-1,-1 2-1,1-2-8,-2 2-2,-1 0-8,-1 1-2,-1 4 2,-4-4 0,1 1-8,1 5-6,3-1-39,-5 4-42,3 0-36,1 3-51,-2 1-43,-2 1-55,5 0-64,0 4-303,-1-1-683,2 0 302</inkml:trace>
  <inkml:trace contextRef="#ctx0" brushRef="#br0" timeOffset="159129.5636">11554 12510 142,'2'-1'186,"3"-2"0,0-2 2,-2 2 2,1-1-1,-3 1-1,3-1-7,-2 2-7,1-4-9,-1 2-1,0-3-6,1-1-8,-1-4-12,1 3-12,-3 0-2,2 0-11,0-1-12,-2 2-10,-2-1-19,1 1 8,0-1-5,-4 0-12,1 0-5,0 3-4,0 0-11,-3-2-3,-3 6 1,1 2-7,-1 2-11,-4 2 7,-5 6-10,0 2-1,2 1-2,2-3-3,-3 5-5,6-3 1,1-1 0,4 4-5,-4-3 1,5-3-4,2 1-4,1-1 3,3-1-3,0-1 4,1 1 4,2-4-6,0 2-3,3-4 3,5 1 6,-5 0 5,2-6-10,2 2 4,3-3 10,-4-1-12,4 1 0,-2-4 0,4 0 2,-7 1-10,3-3 21,-2 2 1,-1 2 3,1-6 9,-4 7 5,-2 2-7,3-1 1,-4 2-11,3 0 3,-5 2-8,4 0 0,-4 0-7,0 0 2,4 9 2,-2 0 3,-2 3 1,1 4 4,-1 4-3,-1 6-5,-2-1-2,-1-6-1,1 8-3,0 0 1,0-8-1,2 0 2,-2-2-6,1 1 5,2-2 13,-1 1-17,1-7 4,0 2 7,0-2-4,-1-2-9,2-2-2,-1-1-8,0 2-55,0-2-39,0-1-46,0-4-57,6 1-47,-6-1-52,10-5-192,-3 0-542,1 1 239</inkml:trace>
  <inkml:trace contextRef="#ctx0" brushRef="#br0" timeOffset="159660.2394">11869 12504 102,'3'-5'231,"-2"-2"-6,2 0-9,-1 1-4,-1-1-22,0-3-11,-1 3-13,3-2-11,-3 2-10,2-2-4,-2-2 0,1 2-11,-1-1-6,1 4-1,-1-3-15,0 1 1,0-1-10,-2 2-12,2-3-8,-5 6-15,3-2 1,-3 2-3,-2-2-9,-1 1-8,-1 4-1,-2-2-7,-1 6-5,-3 1-5,-4 4 0,0 2-10,-1 2 6,2 0-7,0 3-4,1 1 3,7-2-5,-1 0-2,4-1 2,1-3-17,2 0 8,1 2 0,3 0 0,0-2 1,3 1-5,3-3 6,0 1 1,2-2-2,2-3 5,5 2-2,-1-5 3,0-2 0,2-3 3,-1 2-2,2-1 18,-3-4 11,-1-3 10,1 0 21,-3-2-8,1 0 17,-5 5 18,-2-4 5,1 2 2,0 2 11,-1-2 21,-2 2 9,-3 4-11,4 0-18,-2 1-14,-2 2-11,0-7-13,0 7-11,0 0-6,0 0-5,1 13-7,-4-4-5,-1 7-6,3 1-8,-4 3 8,1 6-10,1-7-2,-2 10-6,3-2 8,-2 1-13,4-10 2,-2 1 0,1-2 3,-2 1-12,3 0 5,0-7-4,-1-1 0,1 2-2,0-6 3,0 2-1,0-3-1,0 0-4,0-1-4,0 1 6,0-5 4,-1 7-11,2-4-2,-1 1-29,0-4-48,0 3-30,0-3-30,0 0-22,0 0-24,0 0-41,-4 3-61,4-3-68,-6 0-332,2 1-747,4-1 330</inkml:trace>
  <inkml:trace contextRef="#ctx0" brushRef="#br0" timeOffset="162061.9793">14219 14001 95,'0'0'97,"0"0"-30,0 0 12,0 0-5,0 0-8,0 0-2,0 0-19,0 0 2,0 0 0,0 0 3,0 0-12,-5 3 11,5-3-5,0 0 3,0 0-14,0 0 6,0 0 2,0 0-9,0 0-2,0 0-11,0 0 1,-3 2 7,3-2-6,0 0 4,0 0 1,0 0-1,0 0-11,-2 3 4,2-3 3,0 0 3,0 0 7,0 0 1,0 0 6,0 0-4,0 0-3,0 0-3,0 0-1,0 0 9,0 0-10,0 0-3,0 0-6,0 0-1,0 0 6,0 0 4,0 0-2,0 0 8,0 0-6,-2 7 5,2-7 3,0 0 6,0 0-8,0 0 6,0 0 3,0 0-6,0 0 1,0 0 1,0 0-3,0 0-6,0 0 1,0 0-7,0 0 3,0 0-3,0 0-7,0 0 10,0 0-6,0 0-4,0 0-5,0 0 1,0 0 2,0 0-8,0 0 4,0 0-7,0 0 4,0 0 2,0 0-1,0 0 0,0 0-3,0 0 1,0 0-4,0 0 4,0 0-3,0 0 1,0 0 0,0 0-2,0 0 4,0 0-6,0 0 1,0 0-2,0 0 5,0 0-4,10 2 1,-8-2 3,-2 0 2,5 3-1,-1-3 2,-4 0 2,10 1 3,-4-1 3,-3-1 11,2 1 6,1 0-3,1-3 6,-3 3 5,2-2-2,-2-1 3,0 1 5,-1-1 6,0 1 2,-3 2 2,7-5-1,-4 3-1,-2-1 9,2-1-10,-1 1-5,0 1-4,1-2-1,0-2-6,-1 2 0,0 0-2,1-3-1,-3 0 2,1 2-13,2-1 0,-3 0 0,3-5-2,-3 6-2,0-5 2,0 7 4,0-5-9,0 4 2,0-3 3,0 4-2,-1-4-1,-1 0-12,2 5 9,0 2-5,-3-5 0,2 0 0,1 1 5,-3 1-6,3 3-3,-7-3-6,4 2 8,-1-4-2,1 2-2,-2-2 3,-1 2 6,2 2-5,-2 0-8,2-2 2,-5 3-2,2-1-3,0-2 7,7 3-2,-11 2-8,6-2 6,-3 0-1,3 1-2,-1 0 0,0 3-5,2-3 9,-3 9-2,3-4-2,-2-5 3,0 6-4,3-1 4,-2-2 0,0 1-6,2 2 3,0 0 4,0-2-4,0 3-3,2-4-5,0 1 6,-1 5 4,2-3-4,0 0 5,-2-1 0,2 1-2,0-1 2,0-1-2,2 0-3,0 1-1,-2-1 9,1 2-2,0-3 0,1 2-3,0-2 2,-1 1-3,1-3 4,-2 3-4,3 0-2,-1 0 5,1-3-4,-1 1 4,1 1-4,-1 0 2,0 1 6,1-2-6,-1-1 2,0 2 1,1 0 0,1-1 3,-1-1-5,0 2-1,1 2 6,0-2-2,-1-1-3,2 2 3,-1-2-1,0 1 2,0 0-5,1 1 9,-2-4-10,3 4 4,-3-1 1,1-1-5,2 2 5,-2 0-1,-1-1-2,1-2 2,-1 1-6,0 0 8,0-1-1,1 0 2,-1 3-4,-2-2 3,2 1-2,0-1-1,-2 0-3,2 1 3,-2 2 4,1-2 2,-1 1-3,2-1-9,-1 0 9,-2 1 1,0-1 1,2 0-1,-2 1 4,0-2-4,0 3 0,-2-1 1,2-2-2,-2 2 1,-1-1 3,0 1 5,2 1-7,-3-1 2,-2 2-1,1-4 1,0 3 0,-2-2 5,3 0-3,-3 0-6,-1 1 2,2-2 4,-2-1-2,0-1 5,1 3-9,-3-4-3,2 0 6,-2 0 5,1-4-6,1 1 2,-2 0 0,2-4 2,1 4 1,-3-4 5,3-2 5,0 2 10,1-4-6,1 4 0,-1-5-7,3-1 2,2 2-3,-2-1 2,0 0-3,6 0-9,-1 1 2,0 1-2,4-1 2,0 2-4,-1-1 3,2 2-4,3-1-1,-3 2-6,4 0 5,1 1 2,3 0-38,-2 2-44,-1-2-37,3 5-66,-2 1-61,0-2-70,-3 0-202,3 1-559,-5 1 247</inkml:trace>
  <inkml:trace contextRef="#ctx0" brushRef="#br0" timeOffset="162508.2743">14479 13922 107,'0'-4'226,"0"0"-16,-1-1-18,1 5-19,1-4-20,-1 4-9,0 0-19,0-4-16,0 4-8,0 0-14,0 0-5,0 0-14,0 0-4,0 0-1,-5 10 0,2-4 9,0 3 23,-1 4 12,-2 1-14,-1 3-3,3 2-10,-2-2 0,-1 10-4,0-10-3,1 1-4,3 0-1,-1 1-2,4 1-1,-1-4-7,1-3-1,0 1-11,1-3 5,3 3 3,-1-2-3,2-3 4,0 0 12,1-2 13,-2-3 29,3 2 21,-3-3-4,2 0 21,1-2 13,0-1 7,2-1 5,-1-2-9,2 0-1,1-7-5,-1-1-8,1 1-5,-1-7-10,0-4-16,1 4-11,-4 0-2,0 0-10,0 2-11,-4-4-6,0 2-15,1 0 3,-4 0-3,0 0-14,-1 5 0,-2-5-6,0 7-3,-1-1-7,-2-4-7,-3 2-4,1 9-1,-3-6-5,3 3-5,-4 2-7,1 0-40,0 5-56,-2-2-60,3 2-68,-4 4-47,2 2-56,-1 4-65,7-3-66,-2 0-314,2 4-830,2-3 368</inkml:trace>
  <inkml:trace contextRef="#ctx0" brushRef="#br0" timeOffset="163402.0943">14840 14029 101,'0'0'186,"0"0"-9,0 0-4,0 0-2,0 0-3,0 0-7,0 0 8,0 0-5,0 0 1,0 0 2,2-7 4,-2 7 5,0 0-3,0 0 2,0 0 0,0 0 13,0 0 14,0 0-15,0-4-1,2 2-34,-1-5-8,-1 4-25,2-2-6,-1-4-16,1 4-10,-1-3 6,0 4-19,2-6 2,-3 3-19,4-1 11,-4 1-19,3 3 16,-3-6-29,0 5 15,0 2-3,0-4-6,-3 2-3,3-2-3,-2 1-4,-1-1-10,0 2-2,-3 0 3,0-2 1,-4 3-8,2 4-4,-3 0 2,1 0-8,-4 4 5,2 3-4,-1-3-9,0 2 6,-1 2-6,1 6 2,2-6-1,3 0-2,2 3 3,-1-3-5,1 3 6,4-2-14,-1 0 6,1 3 2,2-5-1,2 0 0,1 1-5,1 1 5,1-2-2,1 1 9,-2-6-5,4 2 3,2-1 3,-4 2 5,4-5-1,-3 0-6,3 0 3,-2-5 4,1-2 0,-1 1 4,0 1-9,3 2 0,-3-6 2,3-2-1,-4 4-1,-1 0 1,0 3-1,0-4 2,-3 5-1,2 0 10,-4-1-12,2-1 1,0 3-8,-3 2-4,0 0 0,5-1 0,-5 1-2,0 0-8,5 11 12,-4-2 2,1 1-2,-2 4 7,0 1 1,0 3 0,0-1 2,-2 1 9,-1 1-18,3-2 9,-3 1-8,-1-1 6,3 1 10,-2-3-11,0-1 4,2-4-4,-1 0-1,-1 1 9,2-3-5,0-1 0,1 0 6,-1-1-8,-1-1 14,2-2-17,-1 1-16,1-4-77,0 5-62,0-5-63,0 5-86,0-5-77,0 0-257,0 0-694,0 0 307</inkml:trace>
  <inkml:trace contextRef="#ctx0" brushRef="#br0" timeOffset="164127.4775">15169 14001 203,'7'0'272,"-7"0"-3,0 0-17,0 0-15,3-4-19,0 2-10,-3 2-3,3-4-1,-1 3 0,0-2-10,-1-1 0,2-1-6,-3-1-7,2 0-4,1 0-23,-3 1-24,2-4 3,-2 2-7,0-3-30,0 0 3,0 5-9,-2-4 1,2 0-19,-3 1-5,1-4-8,-1 2 2,-2 1-5,-1 2-14,3 1 1,-4-1-9,0 4-7,-1-1-21,-2 4 8,-1 7 5,-3-2-6,0 4 5,-5 6 4,5-1-17,-3 6 1,3-3 17,3-5-11,2 3-10,2-1-7,1-1 3,3-1 9,1-3-10,1 3 1,1 0-8,3-4 4,-2 2-7,3-4 12,0 1-2,2-2 4,0 0 1,1 0 0,1-3 5,2-4 6,-2 2 19,2-5-8,0 2 6,0-1 16,0-4 12,1-1 0,0-2 4,-1-2 2,-1 3-2,1-2 10,-5 4 3,0 0 3,2 0 5,-3 3-8,0 2 5,0 3-10,-2-4-6,-1-1-10,2 3-9,-3 2-4,0 0-6,0 0-1,0 0-7,2 14-4,-3-2 0,1 0-6,-4 7 8,3 8-11,-4 2-2,1-1-1,0-2-3,-2 0 3,1 0-4,0 3-2,1-9 0,0-2 1,0-1 0,0-6-2,-1 6 4,1-6-5,4-2 3,-3 3 6,2-7-8,-1 1-1,1-1-1,0-2 3,1-3-2,-2 7-8,2-5 8,0 1 1,0-3 3,0 0 1,0 0-5,-4 4 1,4-4-2,0 0 2,0 0 3,0 0-1,1 5-1,-1-5-2,0 0-6,0 0-2,0 0-77,0 0-80,0 0-77,0 0-75,0 0-86,0 0-77,-2-17-286,0 12-826,1 0 366</inkml:trace>
  <inkml:trace contextRef="#ctx0" brushRef="#br0" timeOffset="168220.4125">9352 6717 138,'-3'-1'135,"3"1"-14,-5 0-14,5 0-6,-6-1-9,6 1-17,-4-4-5,4 4-4,0 0-11,0 0-8,0 0-6,0 0 10,0 0 24,0 0 24,22 5 3,-8-5 0,10-3-3,2 1-1,2 1-6,11-4-3,2 0 1,5 0-9,2-1-13,23 3-1,-22-1-4,17-4-1,-16 5-17,-1 2 3,2-4-4,-6 1-1,1 1-2,-2 0-3,-5 1-9,-10-1-2,-1 1-2,-4 2 2,-2-2-3,-6 1 0,-5 0-6,5 0 1,-7-1-1,-1 1-3,-2-1 4,0 2-2,0 0 0,-6 0 0,7 0 2,-4-2-7,-3 2-3,0 0 2,8 0 0,-8 0 1,0 0-2,0 0 1,0 0-5,0 0 3,1-2-8,-1 2-2,0 0-25,0 0-30,-19 2-37,3 2-36,1-1-33,-6-1-43,-5 1-175,0-2-412,-4 3 182</inkml:trace>
  <inkml:trace contextRef="#ctx0" brushRef="#br0" timeOffset="168625.6395">9377 6836 39,'-2'1'211,"2"-1"-15,-5 1-8,5-1-18,0 0-14,0 0-20,0 0 0,13 4 8,-2-7 2,13 2-4,1-3-7,15-1-6,2-3-5,2 4-7,5 0-9,0 2-8,22 1-11,-22-2-7,1 1-7,17 0-8,-20 3-7,2-5 0,-6 3-8,2 0-3,-3-1-6,-3 0 1,-11 2-3,-4-1 1,-3 1 10,-5 0 12,-1 0 11,-6-2 10,1 2 10,-2 0 18,-4 0-3,1 0 20,-5 0-31,9 0 0,-6 0-6,-3 0-8,4-1-6,-4 1-12,0 0-3,0 0-6,6 0-8,-6 0-2,0 0-8,0 0-2,0 0-7,0 0-8,4-1 0,-4 1 0,0 0 10,0 0-14,0 0-9,0 0 6,0 0-2,0 0 0,0 0 1,0 0 0,3-3-7,-3 3 4,0 0-5,0 0-38,0 0-37,0 0-25,0 0-35,0 0-34,0 0-40,0 0-54,0 0-71,0 0-277,0 0-654,-22 4 289</inkml:trace>
  <inkml:trace contextRef="#ctx0" brushRef="#br0" timeOffset="180024.3396">9787 5559 166,'-2'-17'202,"2"3"1,0-3-9,0-1-2,1 2-1,1 2-1,0-3-6,1 1-9,-2 5-3,1 1-3,1-1-4,-3 5-23,1 2-11,0 1-17,-1-1-11,0 4-13,2-7-16,-2 7-2,0 0-5,-4 22-8,1-4-3,-1 10-5,-1 0-4,1 3-5,0-2-1,1 0 0,-4-4-1,6-6-6,-2-2-6,0-1 1,2-4-5,1 0-3,-2-3-2,2-3-2,0 0-5,-1-1 6,1-5 0,0 5-3,0-1 5,0-4 36,0 4 49,0-4 34,0 0 31,0 0 2,0 0-20,0 0-21,3-19-10,-3 0-12,1-1-15,2-7-10,1-4-5,0-2-14,3 3-7,-2-5-11,2 4-6,-1 3-3,2 4-3,-1 0-10,-2 9-1,-2 1-2,1 4 2,-2 3-15,-1 0-3,1 6-2,2 1 0,-4 0-4,10 10 2,-3 4 5,1 2-7,2 10 0,0 3 4,-3-1 2,0-3-3,0 5 9,-1-1-10,-3-10 1,4 5 3,-2-5-3,-4-3 1,4-4 0,-2-1-1,-2-2-8,2-2 9,0-3 5,-1 1-2,-2-1 1,3 1 3,-1-5 1,-2 0 3,4-6-5,3-10 2,0-2-2,4-11-2,3 1-4,-1-6 8,-2 1-10,-1 6 3,0 5-5,-3 7 3,-3 3 2,-1 3-6,0 4-3,0 0-2,-1 1-3,-2-1-4,2 2-4,-2 3 8,0 0 7,4 14-7,-4-2 4,2 8 1,-4 4 1,1 5 7,-1 2-6,0 1 1,-1-3 4,0-1-16,-2 0-69,3-2-50,-1-2-57,-3 3-23,2-8-60,1 6-61,3-9-56,-2 1-267,0-3-710,4-3 314</inkml:trace>
  <inkml:trace contextRef="#ctx0" brushRef="#br0" timeOffset="180370.3303">10200 5695 3316,'6'-9'21,"-1"0"12,-2 0-26,3 1 29,-2 0 24,-1 2-17,0 2-10,-1 1-1,1-1-15,-3 4-8,3-1 6,-3 1-7,7 3 2,-1 3-4,-2 3 3,2-2 4,-1 3-7,-1 4 4,1-2-2,-1 2 2,-1-3 0,0-1 0,-3-2-4,0 1-1,2-3 11,0-1-5,-2-1 5,1-1 9,1 2 47,-2-5 53,0 0 18,0 0-19,4-12-13,0 1-15,2-8-7,4-6-16,-1 0-15,3-1 2,-1 1-9,0 2-8,-1 7 0,-3 2-2,3-1-7,-2 1-3,2 4-10,-1-4 3,1 9-5,-3-1-3,1-1 1,-1 2-6,0 0-4,-4 1-7,1 0-62,0 3-64,1 1-56,-5 0-62,7 0-69,-2 1-78,-5-1-241,5 7-685,-3-5 302</inkml:trace>
  <inkml:trace contextRef="#ctx0" brushRef="#br0" timeOffset="180757.165">10937 5513 2052,'-4'-28'11,"-2"1"-26,3-1 33,0 10 25,2-2 78,-1 3 16,1 8-7,0 1-28,-1 1-22,1 0-12,1 4-14,0 3-2,0 0-5,-10 25-6,3-1-3,-2 7-1,-2 13-4,-4 5-1,3-2-5,-2-1-2,3-1-3,3-10-2,-2-5-1,1-1 2,1 0-2,2-3 2,0-3-7,1-5-3,1-1 0,0-2-1,2-3 1,1-3-4,-1-1 0,1-3-7,2 1-28,-2 1-29,2-4-22,-1-3-41,0 0-76,0 0-45,7-14-194,-4 4-470,3-4 209</inkml:trace>
  <inkml:trace contextRef="#ctx0" brushRef="#br0" timeOffset="182043.7977">10692 5653 106,'-5'-1'170,"3"0"-17,2 1-15,-5-5-10,4 3-26,1 2-5,0 0-6,14-1-6,2 1 11,12-2 9,11-2 1,2 1-4,4 3-1,2-3-7,2-1-8,-6 3-10,1-3-5,-16-1-13,1 3 1,-3 0-5,-6-2 8,-3-1 34,-6 1 28,-2 0 14,-1-1-13,-1-2-18,-3-1-3,0 1-7,-3-1-13,-2 1-8,-4-2-12,0 1-3,-3 4-11,-2 1-4,-4 1-5,4 5-6,-6 1-2,-4 6-6,6-1-7,0 0-3,-1 9-4,6-3-4,2 1-2,4 1-5,1 0 6,4 1 1,2-1-2,5 0-2,0-1 0,5 0-2,3 0 4,2-5-4,1-1 4,-4-5 4,0-1-2,6-3 5,-5 1-1,4-6-7,-7-1 1,1-2 2,-4-3-2,1-5 2,1 1-3,-3-1 0,-3 1 1,4-1 3,-4 1 7,-1 1 12,-2 4 5,2 0 9,-5 5-6,2-2-4,-1 2-8,0 0-15,-2 4 0,0 0 2,0 0-7,0 0 4,0 19-1,-2-3 3,0 2-5,-1 2 0,-1-1 8,1-2-10,3 0 7,-4 2-5,-2-2 5,1-3-5,3-5 4,1 2 0,-3-3-4,2-2 3,1-1 7,-1-1-2,1-2 12,1-2 41,-1 4 44,1-4-8,0 0-13,0 0-16,0-21-3,4 6-17,0-2-3,3-1-10,2 0-5,0 3-5,4-8-4,-3 11-5,1 0 4,1 2-10,-1 2-2,0 1-5,-2 4 1,0 0-5,1 3-4,0 3 4,1 0 1,-4 1-6,6 3 3,-6 1-4,0-2 7,-1 3 5,-3-2-8,1 0 4,-1 0-2,-2-3 4,-1 3 1,0-3 1,2-2 4,-4 2 0,2-4 6,0 6 5,0-6-10,-7 0 5,7 0-5,-4-6 1,2 2-3,-1-6 11,2-2-22,1-5 3,2-1-6,3-7 2,1 1-5,5 1-5,-2 2-5,-1 7 4,3 1-5,1 4 14,-3 2-11,3 2 4,-4 5-8,5-2 4,-1 9-2,1-2 5,-2 4 2,2 2 0,-4 2-1,-3 1 9,3 1-5,-3 2 2,-1 0 2,-2 1-5,2 5 6,-3-6-8,-2 0 3,3 0 6,0-2-6,1 2 3,0-5-17,1-1-17,3 0-17,0-2-10,3-1-7,2-2-8,0-5-5,3-1 3,-2-1 3,0-6 5,-2-3 8,6-4 3,-5-8 9,3-2 7,-3-1 0,-4-5 18,1-5-8,0-8 4,0-3-4,-4 11 11,-2 1 16,0-1 30,0-1 23,1 8-6,-5-2 15,2 3 10,-2 12 22,0 1 15,2 4-9,-1 0-7,-1 4-13,3 0-6,-3 0-13,0 3-11,0 3-7,0 0-4,1 15-4,-1 2 1,0 9 0,0 6-8,-1 5-1,-2 12 4,0 3-4,-2 3-2,0-2 3,-3 1-5,2 0-1,0-3 2,-4-1-9,2 3 0,-2-5 1,4 1 1,-4-1-1,3-14 2,-2 1 1,1-1-5,2-3-4,-1-3-4,0-4 10,1-7 7,2-1-8,1-5-1,1 0 5,0-3-2,-1-1-3,3-4 6,-3 1 3,2 1 4,1-5 3,-1 4 21,1-4 29,0 0-10,0 0-8,0 0-8,-2-11-9,2 4 1,0-3-10,0-6-1,0 1-5,0-4-5,2-2-1,-2-4-2,2-2-4,1-2-3,0 2 2,1 0-2,2-5 2,-5-1-2,5 2-1,-2-1-2,-1 2-3,3-3-1,-2 2 1,0-1-1,2 4-1,-1 1-1,1 8-6,-2-1 4,2 3-1,1 0-1,1 1 0,4 3-3,3-4-1,3 1 1,2 6 2,3-1 1,1 3 4,0 5-4,2 0-3,0 4-3,-4 4 11,-1 2-6,0 5 1,-6-3 5,-2 3-11,0 7 3,-1 4 3,-7-7 4,-1 2 1,-4 1 2,-2 0 0,-4-2 2,-4 7 2,-3-4 2,-2 0 2,-6-3-2,3-1 0,-5-6 5,0 2-7,-3-2 0,3-3 1,-2-3-1,2 1-3,-1-5 2,7 0 1,3 0-6,-3 0-48,2-4-46,2 0-43,1-2-46,3 4-24,1-3-25,1 1-36,0 0-37,0-1-36,1-2-49,3 7-267,-5-6-710,1 2 315</inkml:trace>
  <inkml:trace contextRef="#ctx0" brushRef="#br0" timeOffset="183552.111">10976 12929 16,'0'0'140,"-5"-4"-2,5 4-20,-3-5-11,3 5-8,0 0-14,0 0-3,0 0-7,0 0-13,0 0-15,0 0 1,0 0-1,0 0-2,0 0-5,0 0 7,0 0 26,17 5 12,-8-4-5,7 0 4,5 2-3,0-7-5,4 3-5,4-2 4,0-1-15,11 8-1,1-8-10,-2 3-2,3 0 1,3 2-9,0-5-2,2 6-10,-2-1 1,-1 0 2,-2 2-3,-3-1-4,-9-2-7,1 0-1,-4 3 1,-2-3-5,0 0 3,-2-3 6,-2 6-9,-5-6-1,-2 3-4,-6 0 4,2 0 1,-3 0 1,-1-2 0,-1-1 26,-1 2 1,-4 1 9,8 0-3,-8 0 0,5-1-5,-5 1-6,0 0-4,2-3-2,-2 3-4,0 0-3,0 0-3,-12-4-4,4 4-12,-2-4-23,-4 3-24,-6-3-29,-4 3-14,0-1-20,0 2-6,-4 0-2,3-2-9,-1 1-4,1 2-2,-5-2 4,2-3-2,0 8-7,-1-3 13,0-1-6,-10 0 3,8 0-68,4 0-211,-4 2 94</inkml:trace>
  <inkml:trace contextRef="#ctx0" brushRef="#br0" timeOffset="183934.1308">11182 12898 363,'-16'1'-22,"0"-2"21,1 3-4,2-2 13,2 1 6,2-1-2,0 0 4,1 2-3,2-1 2,0 0 8,2 2-3,4-3 8,-8 0 8,6 0-7,-1 3 8,3-3 9,0 0 11,-7 1 0,7-1 10,-4 4 8,4-4 2,-3 1 5,3-1 7,0 0-18,-5 0 18,5 0-7,0 0 2,0 0-2,0 0-2,0 0-4,0 0 1,0 0-12,0 0-2,0 0-9,0 0-3,0 0-5,0 0-7,0 0-4,0 0-2,0 0 19,19 5 25,-4-5-6,7 3-1,1-3-8,6 2-1,-1 3-7,12-7-4,-1 2-2,3-1-1,1 2-12,-3-2 2,0 1-1,-1-2-8,0 4-1,-11-2-4,-3-2-2,1 2-2,0-1-4,-3 1 2,-1 0-4,-8-1 0,1 1 2,-4-3-2,-3 3-2,2 0 5,-3 0-5,-1-2 9,-1 0 20,0 0 0,-1 2-6,-4 0-2,7 0-4,-7 0 1,5 0-1,-5 0-8,0 0 1,5 1-4,-5-1 0,0 0-2,0 0 2,0 0-17,0 0-26,0 0-32,0 0-32,0 0-26,-17-2-40,4 3-23,1-1-31,-3 0-25,0 1-165,-8-1-431,2 1 191</inkml:trace>
  <inkml:trace contextRef="#ctx0" brushRef="#br0" timeOffset="184793.679">10956 12980 100,'7'10'167,"3"-6"10,3 0 7,12 2 11,2-1-12,17-2-8,-4 0 1,6-1-10,-3 1-11,4-1-17,2 2-11,-1-4-18,1 0-4,-5 3-4,1-3-9,-3 0-15,-1 0-2,-13 2 2,2-4-4,-5 2-4,-4-3-4,1 6 2,-8-6-7,-6 3 0,1-3 6,-2 4 6,0-1-3,-3 0-2,-4 0-5,7 0-4,-7 0-2,6 2-7,-6-2-3,0 0-4,5-2-6,-5 2-5,0 0 7,0 0-12,0 0 1,0 0 2,0 0-6,-13-4-5,4 3 2,-5-1-16,-6 2-41,-3-1-16,-5 1-17,-3-2-16,1 3-3,-7-2-11,-6-1-9,2 4 1,-1-2-3,3-5 7,-2 5 8,1 2 14,11-4 6,1-2 4,-2 3 11,-1 1 0,4-4 3,1 6 16,0 2-2,4-4 11,5-1-2,3 3 9,0 0 0,4-6 2,1 5-6,3 0 10,1 1 0,0-2 4,2 0-5,3 0 6,-6 0 0,6 0-2,0 0 0,0 0 17,0 0 50,4 7 14,5-7 19,2 3 7,9-2 1,3 2-7,6-4-3,12-1-1,2-2-7,2 2-6,5 0-6,17-3-4,-20 3-7,-1-1-4,2 5-6,-3-6-6,-3 4 5,-4 0-7,-9 0-3,-7 0-4,-5 0-5,-4 0 1,-2 0 0,-4 0-2,2-2 2,-5 2 19,1 0 10,-5 0-10,7 2-1,-7-2-3,0 0-5,2-3-4,-2 3-3,-10-3-1,-3-1-8,-2 3 1,-8-3 1,-2 3-4,-2-1-3,-14-3 6,-1 1-8,0 2-4,-2-3-3,-2 7 6,3-2-3,1-4 1,-2 3-1,4-1 3,-3 5-4,15-4 1,-1 1-2,2 1-2,4-1-3,6 1 4,5 2-5,3-3-2,-1 3-4,5-3-5,1 0 3,4 0 7,-3 2 1,3-2-6,12 5 4,2-3-2,10 1 4,3-1-6,14-3 7,1 5 0,3-9 3,-1 5-8,7-1 8,-5-1 5,4 2-8,-4 0 8,-1 0-7,-1-4 9,-16 6-11,-1-2 7,-1-1-2,-4 1-3,-7-1 5,-4 1-2,-3 0 17,0 0 17,-4-1 10,3-1-4,-1 2-3,-6 0 6,5 2-3,-5-2-6,5 0-8,-5 0 1,0 0 1,7 2-6,-7 1 1,0-3 0,0 0-4,0 0-13,0 0 17,0 0-11,0 0 1,0 0-9,-17-5-7,8 5-25,-1-3-26,-1 2-25,-2 1-34,-1-3-38,-4 1-47,5 0-57,-8-3-61,0 0-188,4 1-544,-2-3 241</inkml:trace>
  <inkml:trace contextRef="#ctx0" brushRef="#br0" timeOffset="188883.6982">13038 12426 16,'2'-4'123,"-2"-1"2,2 2-4,0 0-8,-1-1 5,2-2 1,0 2 5,-2-1-9,2-2 6,0 2-14,1-2 3,-2 2 2,0 1-5,3 0-4,-4 0 0,0-1-3,2 5 2,-3 0-5,5-4-3,-5 4-3,2-5-4,-1 2-11,-1 3 3,0 0-4,0 0-8,2-2-1,-2 2-3,0 0-7,0 0-5,0 0 4,0 0-13,0 0-6,3-3 5,-3 3-3,0 0-8,0 0 6,0 0 6,0 0 4,0 0-3,0 0 0,0 0 3,0 0-2,0 0-12,0 0 2,0 0 2,0 0-3,1-3-5,-1 3-4,0 0-4,0 0-6,0 0 0,0 0 0,0 0 0,0 0-5,0 0-3,0 0 5,0 0-6,0 0-2,0 0 2,0 12-4,0-7 5,0 1-1,3 1 3,-1 5-8,-2 7 7,1 0-5,-1 0 3,4 9 2,-4 1 5,0 2-8,0 3 0,0-4 0,-4 4-5,4-4 16,-1 1-18,-1-1 3,1-1 1,-1 1 1,2-4 3,-1 0-7,1-7 3,-4 0 6,3-1-5,2 1 6,-1-4-9,-1-1-1,1-2 0,-1-2 5,1 1-2,0-1-1,-2 0 2,2-2-4,0-1-3,-2-3 8,2 2-6,0-1 2,-1 1 2,1-3 1,0 0 0,0-3 2,-2 6-4,2-6 5,2 3-8,-2-3 3,0 3 4,0-3-3,0 0 4,0 0 5,0 5-10,0-5 3,0 0-1,0 0 0,0 0-1,0 0-1,0 0 0,0 0 1,0 0 2,0 0 2,1 3-7,-1-3 1,0 0-8,0 0 12,0 0-2,0 0-1,0 0 2,0 0 1,0 0-8,0 7 5,0-5-3,0-2 3,2 8 7,-2-4-5,0 0-4,3 0-8,-3 0 12,1 1-1,0-2-4,2 1 3,-3-2-6,1 3 11,-1-2-7,0-3 2,0 0 3,2 4-5,-2-4 7,0 0 5,0 0-12,0 0 2,0 0 3,0 0 0,3 3 0,-3-3 0,0 0 1,0 0 4,1 2 5,-1-2 12,0 0 3,0 0 9,0 0-14,14-7-2,-10 5 0,2-3-1,2 2 0,1-2-16,-1 1 4,2 1-4,0 2 13,4-3 8,0 2-17,0-2-1,2-2 2,-2 4 4,1-1-5,2-1 5,4 4-7,-1-3 1,1-2 0,-5 5-3,1-2-5,0 3-1,4-4 3,-7 2 4,2 0-2,0 0-1,1-1-10,-3 2 6,3-3-3,0 3 16,-2-3-9,7-1-2,-7 2 2,3 1 1,2-1 3,-4 2-6,-1 0 0,-1-2 3,0 1 9,0-1-12,0 0 1,-4 4-1,2-2 2,2 0-2,-5 0 0,1-2-2,0 2 3,0 2-3,1-2-1,-1 0 0,-1-2 12,2-1-10,-1 1 0,0 0 2,1 2 2,2 0 8,1-2-17,-4-1 4,4 2-1,-2 2 5,5-1 3,-3-1-4,-1-3 13,1 2-17,0 1 0,-1 1 6,-3 0-8,0-3 1,2 2 13,-2 3-9,1 0-2,1-4-13,0 1 19,-3 4-1,1-6-10,5 1 15,-5 0-12,3 0 6,1 1 12,1 0-13,-1-2 4,0 2-8,3 0 3,-1-2-1,-1 0-11,2 3 11,-3 1 1,0-3-1,1 1 0,-6 1-6,1-2 12,-1 4-9,-1-5 8,-2 3-3,-1-1 5,0 1-3,2-1-6,-5-1 10,-2 2-6,10 2-4,-5-2 7,-5 0-4,9-2-12,-3 2 16,2 2-13,-2-5 8,2 2 0,2 1 21,1 0-21,-3 0 0,0-3-3,-1 3 4,0 0-3,-1 0 1,-2-1 6,-4 1 1,7 0 18,-7 0 4,4 1 11,-4-1-2,0 0-5,5 0 0,-5 0-5,0 0-18,0 0 19,2 3-11,-2-3-3,0 0-4,0 2 6,0 2-6,0-4 0,0 8 1,-1 1 3,-2 2-7,2 1 2,1 4-9,0 2 17,-3 9-11,0-1 0,0 1 4,-2 3-12,0 0 7,0 0 0,1 3 0,-3-2-2,1 1 3,0-1 10,0-1-10,1 0 15,-1 0-32,2-4 20,1-1-14,-1-6 14,1-2-14,3 2-2,-4-1 11,1-2 0,0 0 1,3-1-1,-4-3-2,1-2 4,3 2-1,-1-2 7,0-3-12,1 3 5,0-5 0,0 0-5,0 0-1,-2-1 0,2 1 9,-1 0-6,1-5-6,0 2 6,0-2 3,0 5 7,0-5-7,0 0 6,1 5 6,-1-5 23,0 0 13,0 0 2,0 0-1,2 5-1,-2-5-8,0 0 1,0 0 0,0 0-10,0 0-2,0 0-4,0 0-15,0 0-85,-3-15-81,1 6-79,-2 1-92,-1-2-92,-5-3-264,-4-8-735,-2-2 325</inkml:trace>
  <inkml:trace contextRef="#ctx0" brushRef="#br0" timeOffset="189721.2734">12986 12538 21,'2'-10'153,"0"0"-7,1 0-2,1 0 8,-1 1 3,0 0-3,-2 0 3,2 1-2,-1 3 1,0 0 4,1 0-9,-1 0-5,-2 0-1,3 0-19,-3 5-6,1-3-11,-1 3-9,0 0-7,1-4-14,-1 4-7,0 0-8,0 0-7,0 0-7,-13 12-1,3-2-7,1 4-4,-4-1-4,-4 6-2,6 1-8,-4-2-1,5-2 0,1 0-3,-2 0-3,3 0 1,-1-2-4,3 1 0,1-3-5,1-3 2,-1-1-6,4-3 3,1 1 1,-4 0 1,2-5-4,0 3 3,0-2 9,2-2 33,0 4 31,0-4 21,0 0 12,0 0-20,10-11-10,-3-1 6,4-4-19,5-2-8,-2-7 8,1 3-6,-1-6-3,3 0-1,0 7-7,-1-8-6,-1 3-2,-2-1-2,1 3-3,-6 9 7,2-2 4,-3 2-4,-1 6 4,0 0-4,-3 1-8,-1 3-5,3 0-5,-2 1-1,-2 1-7,0 2-5,-1 1-10,4-3-5,-4 3 13,10 12-25,-6 0 21,6 2-2,2 6 3,0 3-5,4-1 11,-2 4-14,1-2-2,2-1 3,-1 1 2,-1-4-4,2 2 2,-1-3 3,-4-3 0,0-5 10,-1 0-17,-2 1 2,-3-6-2,1 1 15,0-2-14,-1 2 3,-2-3-1,-1-1 2,0 0-28,0-1 26,0 3 5,-3-5-1,2 1-4,-2-1 7,3 3-1,-3-3-3,0 0-45,0 0-49,3 2-30,-3-2-48,0 0-51,0 0-73,-11 3-40,3-1-299,-5 4-680,-3 0 301</inkml:trace>
  <inkml:trace contextRef="#ctx0" brushRef="#br1" timeOffset="195381.8222">13129 12254 38,'2'-7'106,"4"1"-2,-2-2-4,-1 3 2,-2 2 1,2-1-7,-1 1 1,-2-1-4,0 4-12,0 0-9,0 0-7,0 0-4,0 0-5,-10 21-8,-3 2-2,-3 3-8,0 0 1,-1 1-8,-2 1-1,2 0-4,1-4 0,0 2-9,1-3 7,3-2-7,2-4-2,1-5-1,0 2-2,5-6 0,-2 1 1,2-1-7,4-1 2,-6-4 4,6 2-4,-1 0 31,0-2 30,1-3 28,-2 2 15,2-2 2,0 0-12,0 0-7,10-15-7,-3 5-7,3-1-9,-2-3-3,4 0-2,-2-1-4,2-6 1,1 1-7,-2 1 3,0-3-8,-2 7 1,1-2-7,-2 1 1,-1 4-4,-2 4-4,2-2-1,-4 4-3,2 0 2,-4 2-11,1 0-8,1 0-2,-2 2 1,-1 2 3,11 6-11,-7-1 0,6 4 0,0 3-2,3 1 1,2 5 1,2 1-3,2-1 8,-2 1-5,4 5-5,-2-5-2,2-2 2,-1 2 2,0-5-2,-5 3 1,-2-7-3,-2 0 3,-1 1-3,-3-6 2,0-1-1,-2 1-3,-1-1 9,0-1-9,0-1 8,-1-1-1,-3-1-6,3 2 3,0 1-18,-3-3-31,0 0-38,0 0-50,0 0-52,0 0-57,0 0-225,-21-6-506,12 6 225</inkml:trace>
  <inkml:trace contextRef="#ctx0" brushRef="#br1" timeOffset="196893.8028">13152 12355 160,'2'-4'211,"-1"0"-2,1 0-4,-1 2-7,-1 2-10,2-4-19,-1 1-5,-1 3-12,0 0-13,4-3-19,-4 3-5,0 0-15,0 0-9,0 0-15,0 0-11,0 0-7,0 0-6,0 0-1,0 0-13,0 0-1,0 15-1,1-6-5,1 2 1,-2 5-6,1 2-1,2 12-3,-3-5-2,4 2-8,-1 2 5,1 0-2,1-2 1,-4 2-5,2-3 2,0 1-1,-1-3 1,0-4-7,-1-1-4,1-1 5,-2 0 3,0 0 0,0 0-2,0 2-6,0-3 4,-2-1 0,1 0-3,1 0 4,0 2 0,-2-6-1,2 5-2,0-4 0,-2-3 2,2 2-4,0-3 1,0-1-1,0-1-5,-2 1 7,4-1 2,-2-3-5,0 0-1,-2 0 4,2 1-3,0-5 2,0 7-5,0-7 4,0 5 1,0-5 0,0 4 1,0-4-3,2 6 3,-2-6-4,0 0 3,0 0 0,0 0 10,0 5-14,0-5 5,0 0-9,0 0 6,0 5-1,0-5 3,0 0 0,0 0-6,0 0 0,0 0 4,0 0 1,0 5-2,0-5-6,0 2 2,0-2 4,2 4-5,-2-4 4,0 5-3,0-5 6,2 5-1,-2-5-2,1 5 4,1-3-3,-2-2 1,0 8 2,0-3-6,0-1 4,0-1-1,0 3-3,0 0 5,0-1 1,0-3-2,0-2-1,1 5 7,-1 0-7,0-5 1,2 5 1,-2-5 2,0 0 1,0 4-6,0-4-1,0 0 4,1 2 6,-1-2 5,0 0 6,0 0 3,0 0 1,0 0-1,0 0 1,6 1-1,-6-1-2,7-2-1,-2 1-1,4-3-4,-1 4-1,-2-5-3,4 5 12,4-3-17,1 3 6,2-4-3,-1 0-1,5 0 2,-5 3 1,4-5-5,-4 5-7,-1 0 8,2 2-2,-3-2-3,0 1-1,-1-3 0,-3 3 6,0 2-2,-2-2-1,2 0 0,-1 0 1,0 0-1,1-2-1,0 2 7,1-2-9,1-1 0,0 3 3,1 0 0,1 0-1,0 0-2,0 0 4,0 0-2,-1 0-2,1-1 0,-3 1 1,2 0-2,-2 0 1,-2-1 3,1 1-9,-2-2 6,0 1-2,0 1 7,0 0-4,-1 0 2,-3-1-4,3-1 3,0 1-2,-1 1-3,-2 0 6,5-4 2,-4 1-4,1 3 0,2-2-1,2-2 1,-3 2 1,3-3 2,-1 10-2,0-5 0,0-5-3,-1 4 2,4 0-2,-4-2 1,3 1 9,-4 0-10,3 4-2,-2-4 6,1 2-5,1 0-3,0 0 8,0-2-1,-1 1-1,3 1 4,1-4 1,1 4-7,0 0 4,-2 0-6,2-1 5,1-1 1,0 0-1,-1 0 0,0-1 0,0 3 1,1 0-2,0-3-1,0 1 5,-2 1-8,1 1 6,0-4-5,1 4 2,-2-2-3,0 1 9,1-1-1,0 0-2,-4 1 8,7-1-8,-10 2-3,7-2-3,-3 1 7,-1 1-9,0-2 9,1 0-7,-1 2 3,0-2 2,-1 0 7,0 2-8,0-1 0,-1-1 0,-1 2-4,2-2 6,-4 2-3,1 0 8,-2-1-7,2 1 1,-6 0 4,8 0-3,-5 1-3,-3-1 3,8-1 1,-5 2-2,-3-1 0,0 0-1,5 1-2,-5-1 1,0 0 0,0 0-5,0 0 6,5 0 0,-5 0-2,0 0-2,0 0 9,0 0-3,0 0-2,0 0-7,0 0 10,6-1-3,-6 1 3,0 0-1,0 0 8,0 0-9,0 0 1,0 0-2,0 0 4,0 0-3,0 0 0,0 0-5,0 0 2,0 0-2,0 0 5,0 0-1,0 0 2,0 0-3,-4 12-1,4-8 4,-2 3 1,0 3-3,-1 2 0,0 4 5,-1 5-5,-1-4 1,1 7 1,-1 2 2,-1-3-3,0 1-1,1 0 5,-1 0-6,2 2 3,1-6 2,0-2-4,-1 0 1,1 2 1,0-2 0,2 0-4,-2-4 5,0 5 3,0-6-3,2-4-5,-2 4 2,3-2-2,-3 0 2,3-2-2,-1-1 0,1 0 6,0-2 2,-2-2-7,2 1 1,0-2 1,0 1-2,0-4 4,2 4 1,-2-4 30,-2 4 19,2-4 15,0 5 9,0-5 4,0 0 8,0 0 0,0 0-7,0 0 3,0 0-3,0 0-1,0 0-10,0 0-6,0 0 6,2 2-3,-2-2 0,0 0 0,0 0-5,0 0-2,0 0-8,0 0 4,0 0-8,0 0 1,0 0-8,0 0-4,0 0-11,0 0 0,0 0 6,4-12-4,-4 8-9,0 4-4,-4-8-42,4 1-88,0 1-67,-6-5-72,4 3-74,-5-6-98,2 0-276,-2-2-756,0-2 335</inkml:trace>
  <inkml:trace contextRef="#ctx0" brushRef="#br1" timeOffset="198832.6569">13137 12654 50,'-2'-3'102,"1"-1"2,-1 0-8,1 0-6,1-2 6,0 0 7,-1 1 4,1 1-10,0-2 7,1-1-6,-1 1 11,1-2-1,1-2-8,1-1 8,0 2 0,-1-5 9,3 0-5,-2-1-5,-1 2-2,1 4 11,0 2-4,-1-3-10,0 3-9,-2 1-11,0 0-3,0 1-6,3 1-9,-3 1-8,0-2-7,0 5-6,0-4-9,0 4-8,0 0 3,0 0-1,-4 15-4,2-3-4,-3 6-1,-1 8 2,0 4-7,-4 1 0,4 3 3,0 0-6,-5 11 0,2 1-2,4-13-5,0 0 3,0-1 1,1-1-2,-1-1 0,2 1-3,1-2 0,-1 0 5,1-2-1,0-8-3,2 0 1,-2-2-1,2-1-5,0-5 2,0-2 1,0-1 2,0-4 1,0-1-3,0 2-2,0 0 5,0 0 3,0-5 33,2 4 30,-2-4 25,0 0 1,1 4-1,-1-4-19,0 0 5,0 0-16,0 0-6,3-13-6,-2 6 9,-2 2-20,2 0 1,-1-6-5,0 1-6,0-1 0,0 1-13,0-4 7,2-2-1,-2 4-7,-2-3 6,4-2-22,-2 0 11,2-3-4,-2-5-1,1 7 1,3-11 0,-1 2-4,-3 1 2,2-2 0,-1 12-5,-1-11 7,1 6-9,-1 3 9,1 0-6,-1 0-11,3 3 10,-3 4-13,1 1 16,-1 0-3,0-2-2,0 6-1,2-2-3,-1 1 4,1 2 3,-2 0-7,0 2 31,0-2-30,0 5-10,0-5 12,0 5-8,0-4 8,0 4-7,0-7-3,0 7-2,0 0 7,0 0-1,0 0-1,0 0-2,0 24-1,0-7 0,1 6 5,-1 2 4,0 3-1,4 0-2,-4 1 1,3-4-2,-2 3 12,2 0-6,0 0-5,1 0 3,-1-10 0,-3-1-6,4 0 7,-4 3-1,0-9 4,3 1-2,-3-2-6,3-3 6,-2 0-1,-2 0 9,2-2-5,-1 0-3,1 1-3,-1 0 3,1-3 11,0-1-17,-1 1 8,1 1-3,-1-4-3,-1 8 7,1-8-4,0 0-1,1 0-2,-1 0-8,2 4 13,-2-4-13,0 0 17,0 0-16,0 0 16,0 0 0,0 0 1,0 0 0,0 0 10,0 0-9,-3 5-4,3-5 13,0 0-15,0 0 4,0 0-3,0 0-5,0 0 14,0 0-13,0 0 0,0 0 1,0 0-6,0 0 3,-2 5 4,2-5-1,-1 2-3,1-2 12,-1 4-4,1-4-5,0 0 1,0 0-10,0 0 10,0 0-8,0 0 4,0 0 8,0 0-14,0 0 1,0 0-3,0 0 9,0 0-1,0 0 9,8 0 7,-3 2-15,-5-2-5,12-2-10,-3 1 15,-1-1 3,6-6-5,0 6 16,2 0-13,-1-1-3,2 1-5,7 2 12,0-2-4,-1 1 1,1-3 0,2 6-7,-2-2 3,2 2 1,0-2 6,0 0-3,-1 3 4,2 0-7,-3 6 2,-2-6-1,2-4-3,0 2 9,-1-1-5,-2 4 3,0-4-1,-5-2-1,-1 1-7,1 0 7,0-2 16,-1 0-13,-3 2-13,4 1 7,-2-1 0,-1-2 5,-4-1-4,4 4 4,-3 0 0,-2-3-12,-1 1 8,0 0 3,2 1 0,-1 0 5,-3 1-10,2-1 5,-2-2-4,2 2 2,0 1 14,0 0-19,3-1-2,3 3 8,0-2 2,-4-1-3,4 0 9,1-1-11,-2-1 2,-1 3 2,-1 0-5,2 0 20,-6 0-20,2-2-9,-3 4 16,0-4-3,-1 4-2,-4-2 0,10-2 0,-7 4-10,-3-2 11,9 0 1,-7 0-5,4 0 7,-2 3 2,2-3-1,1 0 2,-2-3-6,3 3-1,0 3-4,2-6 7,-2 3 1,-1 0-3,3-2 7,-1 1-2,-1 1-2,-1 0 1,-1 1 1,0-2-5,-1-2 0,-1 3 2,3 0 8,-7 0-11,10 0 6,-7 0-7,2-1 7,0-1-4,-5 2 2,8 0-8,-2-1 8,-2 2 2,3-1-15,-1-2 18,1 1 3,1 1-11,-1 0-1,1 0-1,-1 0 4,-2 0-3,1 0 3,-2 0-1,5 0 3,-4-2-11,-1 1 19,3 1-11,-1-2 8,-2 0-13,0 1 3,-4 1-3,8 1 10,-8-1-9,5-1 13,-5 1-6,0 0-5,4 0-5,-4 0 10,0 0-9,0 0 5,0 0 5,6 1-15,-6-1 14,0 0 2,0 0 4,0 0-9,0 0 18,0 0-19,0 0-1,0 0 0,0 0-1,0 0 9,0 0-11,0 0-1,4 4-2,-4-4 0,0 4 2,0 1 3,0 1 5,-3 5-6,3 5 6,-2 1 1,-1 2 0,-1 8-4,-1-3-2,3 1 7,-6 1-5,2 1 5,0 1 1,0-2-6,1 0 0,0-1 7,-2 0-2,3-1-1,0 1-4,1-8-1,-2-1 0,2-1 3,1-3 3,-1 0-4,1-2 0,0 0 1,1-3-5,1-2-4,-2 2 14,2-3-8,-1 0 5,1 0 1,0-4 2,-2 3 2,2-3-5,0 0 10,0 5 9,0-5 2,0 5 1,0-5-10,0 0 7,0 0-5,0 0 6,0 0-5,0 4-8,0-4 7,0 0-3,0 0 8,0 0-22,0 0-39,0 0-68,0 0-85,0 0-117,0 0-363,-5-10-728,3 3 322</inkml:trace>
  <inkml:trace contextRef="#ctx0" brushRef="#br1" timeOffset="222297.0258">15031 14469 73,'-2'-3'155,"2"3"-3,-3-5 6,1 2 2,1-1 7,1 4 3,0 0 5,0 0-4,-4-3 5,4 3-17,0 0-11,0 0-11,-1-2-13,1 2-11,0 0-17,0 0-13,0 0-11,0 0-4,0 0-8,-4 8-8,4-8 0,0 9-11,0 4-2,0 16-7,-1-14 1,1 1-2,-1-1-6,1 1-2,0 1-1,0-4-4,0-2-1,-2-1 2,2-2-5,3 8-3,-3-7-2,1-5 2,1 7 0,-2-8-4,2-1 1,-2-2 10,1 2 3,3-2 54,-4 0 11,20-7-5,-1-7-18,15-12 3,4-3-3,0-2-10,2-5 2,-1-2 2,-1 6-14,-6-4-1,-8 13-4,-3 1-6,-1 4-7,-3-1-6,-3 2-52,-4 5-36,0 3-45,-5 4-41,1-1-37,1-1-41,-4 4-59,3 1-182,-3 2-513,-3 0 228</inkml:trace>
  <inkml:trace contextRef="#ctx0" brushRef="#br1" timeOffset="224607.0863">13651 11529 59,'0'0'100,"0"0"-10,0 0-18,0 0 12,0 0-19,0 0-5,0 0-8,-3 2-9,3-2 4,0 0-3,0 0 1,0 0 0,0 0-8,0 0 19,0 0 13,0 0 15,0 0 4,0 0 16,16-5-16,-12 5 3,1-3-10,4 1 17,-1-2-8,1-1 2,-1 0 2,1-2-4,1 0 6,-2 4 3,0-4-6,0-2-3,-3 3-4,2-6-7,0 7 3,0-6-2,0 6 3,-2-4-7,-1 0-5,-1-1-5,2 0-11,-2 5 4,-1-2-10,0-2 4,-2 0-3,1 1-6,-1 2-6,-1 0 1,1-1-8,-1-1-3,-2 4 6,0-2-13,-1-2-1,1 4 5,0 0-7,1 2-4,-3-1 0,1-3-2,-3 3-9,0 0 8,2 3 0,-3 0-11,1 0 12,0 1-6,-4 1 0,4 0-1,-3 2 5,0 2-8,0 0-3,1-1 0,0 1 3,-1 1-13,0 0 9,5 0 2,-1 1-6,-1-3 3,4 1 8,-1 1-6,1 0-3,0-3-9,-1 2 6,1 2 2,3-1 0,0 1 1,-1-2-2,2-1 0,-1-1 0,2 5 1,1-2 1,-1-3 6,3 4-6,0-3 3,2 1-7,0 4 5,2 4 2,2-4 1,0-2-1,-2-2 4,2 2-4,0 3 1,2-4-3,-6 0 3,4-2 11,1 5-12,-2 0-1,-2-5 2,-1 2-3,-1 2 2,-1-5 0,-1 1-2,-1 2 7,-1-4-2,3 8-1,-3-6 3,-1 0-1,-1 2 0,0 0 4,-1 3-2,-2-2 8,-3 1-4,1 0-4,-2 0 4,-5-1-4,1 1-1,-2 0 1,-1-1 0,0 0 3,-3-2-4,3-2 1,-3 0 1,2 0 4,0-4-2,0-1 0,2 1-3,2-3 5,1-1 5,1 0 17,1-2-16,1 1 4,2-2 0,1 2-4,-1-3-8,3-1 5,-3 0-3,4-2-8,0 2 5,3-3-5,1-3 4,1-1-4,1-1-6,4 4 6,1 1 2,-3-1-3,5 2 3,0-4-7,-2 5 3,0-1-9,2 3-42,-4-1-30,0 6-46,-1-3-48,0 0-59,0 3-84,0 1-160,0 2-518,-1-5 230</inkml:trace>
  <inkml:trace contextRef="#ctx0" brushRef="#br1" timeOffset="225257.2217">14034 11308 73,'0'0'169,"-3"-3"-21,3 3-18,0 0-11,0 0-12,-4 0-13,4 0-8,0 0-15,-7 9-1,-1 5-2,1-6-11,-5 3-2,3 4 1,-4 4-6,4-3-2,-3 5-2,1 0 2,-1 2-4,6 1 1,-4-1-6,6-6-10,0 0 13,1 8-3,0-8-7,3-1 2,0-3-7,3-2 2,-3 0 0,4 0-2,-1 0-2,1-1 1,4-2 9,-1-5 57,-2 2 12,1-1-11,4 0 28,0-3 5,2-1 2,2-4 5,-1-1-2,-2 0-1,3-3-10,-1-2 3,5-4 24,-8 2-16,-1-1-2,1-2-18,-2 1 11,-1-2-2,0-6-17,-3 3-7,1 3-3,-4-2-13,-1 7-14,0-8 2,-3 1-3,0 0-6,-1 1-2,-3 1-17,0 3-11,-1 2 6,1 3-2,-5-4-5,5 3-4,0 3-6,-1 2-4,-1-1 2,-1 0-4,1 3-3,-1-1-4,0 3-11,2 0-59,-2 4-38,1 2-48,2-1-42,0 2-46,1 1-51,2 1-67,2 3-244,2-2-651,2 0 288</inkml:trace>
  <inkml:trace contextRef="#ctx0" brushRef="#br1" timeOffset="226057.7173">14334 11402 97,'0'0'92,"0"0"-6,0 0-6,0 0 16,0 0-3,0 0-3,0 0 0,0 0-10,0 0-3,0 0-4,0 0-5,0 0-6,0 0 0,0 0-10,0 0-4,0 0 0,0 0-11,0 0-1,0 0-8,0 0 0,0 0-10,0 0 4,0 0-1,0 0-1,0 0 2,0 0-8,0 0 0,0 0 0,0 0-10,0 0 6,-4 5-2,4-5 0,0 0-3,0 0 5,0 0-8,0 0 0,0 0 1,0 0 5,0 0-1,1 6-5,-1-6 3,0 0-4,1 5-2,1-4 2,0 2-3,0 1 8,0-1 8,1-1-14,-1-1-3,3 3-2,0-4 11,0 3 5,0-3 11,4-3 14,0 3 17,1 0 4,2 0 8,1-4 4,0 1 8,0-4 7,0 3 4,-5-1 8,2-1 5,-2 0 1,1-2-1,-1-4-4,2 0-1,-6 2-15,2 1 7,-2 5-4,0-7-2,1-2-11,-2 1-16,0 0 2,-1 3 0,-2-3-9,1-1 0,-1 2 3,-1 1-14,0-2-6,0 3-10,-2 1 10,3 3-10,-3-2 1,-2-1-2,1 4-7,0-1 5,-2 0-5,-2 3-1,-1-1-3,-2 4-2,1 1 3,-2-1-1,-4 5-1,2 2 6,-2 5-12,-5-5 2,7 3 1,3 0-3,-1-1-3,-1 4-4,4-5 2,-2 6 2,4-9-1,2 5 0,-1-1-1,2 1-3,1-3-2,1-1 1,2 3 3,0 0-2,0-3 2,3 1 2,1 3-7,3-2 5,0-1-1,2 0 8,2 1-9,-2-4 1,4 8-4,0-8 6,4 12 3,-7-9-3,4-1 4,-7-1 4,6 2-7,-2 3 2,0 0-4,-1-2 6,-3 0-4,1 3-2,-3-3 3,2 2-4,-4-2 8,0 3-2,0-2 4,-3-1 2,-2 1 1,-1 1 1,0-4 1,-5 8-1,0-3 1,-2-1 0,-2-3-4,-3 8 2,-1-8-5,2-2 4,-7 5 3,6-6-2,-1-4-1,-1 2-5,2-3 8,1 0-5,-2-3-3,2-1 9,0-3 5,4-1 7,3 1 0,0-3 14,3-4 10,-2 3-21,2-5-4,1-1-2,3 6-10,0-6 4,5 2-4,-2 5-4,2 1 5,-2 1-9,2-1 1,5-6 0,0 10-16,1-1 20,-2 3-28,6-2-49,-2 0-35,3 0-35,-2 4-44,2-3-47,6 1-57,-7 1-233,0-1-562,1 3 249</inkml:trace>
  <inkml:trace contextRef="#ctx0" brushRef="#br1" timeOffset="226719.6774">14755 11379 264,'0'0'251,"0"-6"-20,3 5-9,-3 1-11,4-8-10,-4 3-13,3 0-5,0 1-9,0 0-13,-2-2-8,3 1-17,1-5-6,0 4-9,1-2-11,1 2-12,0-4-13,1 4-8,2 2-7,5-4-17,-2 4 4,2 0-9,-1 4-1,3-1-7,-5 2-7,5 2-3,-4 6 0,-2-4-3,0 7-1,-5-4-4,0 4 1,-4-1 0,1 4-1,-3 3 4,-5 0 5,-6 5-12,-1-1-5,-1 4 4,-4-3-4,1 0-2,-2-6 4,2 0 0,-1-2-4,5-3-6,-1-1 2,4-1-3,2-3 0,0-3-6,3 0-3,2 0-1,-2 2-5,4-5-3,0 7 7,3-3 1,0-4 1,6 2 5,6-1-1,4 6 3,5-11-3,0 0 3,0 1 0,4 0-2,-5-2-3,2-1 6,0 1-4,-5 3 11,-3-2-11,0 1 2,-7-3 13,-2 5-12,2 0-2,-3-2-3,-2 3 31,0-1 8,-2-3 3,-3 3 0,6-1 10,-3 0-1,-3 1-9,0 0-1,0 0-7,5-2 1,-5 2-6,0 0-2,5 0 0,-5 0-3,0 0 6,0 0-18,3-1-1,-3 1-8,0 0 9,0 0 6,0 0-11,0 0 7,0 0-26,3-3 13,-3 3-1,0 0-16,0 0-82,3 6-56,-3-6-64,3 2-71,-3-2-297,3 4-635,-2-1 282</inkml:trace>
  <inkml:trace contextRef="#ctx0" brushRef="#br1" timeOffset="236997.7338">13796 10974 165,'-1'-5'206,"1"0"-6,-2-7-1,2 3-15,0 1-6,0-8-9,0-2-1,2-1-4,0 1-24,1 3-2,0-5-9,1 2-8,1 1-14,2 2-10,-3 0-9,0 5-6,2-1-15,-1 3-8,1 2-6,0 2-8,-3 2-6,3 2-2,-1 5-2,2 2-7,0 7 0,1 11 2,1-1-3,-7-4-3,1 6 6,0 2-11,-2-3-1,2 0-1,-3-1 0,-3-2-7,3-4 2,-2 1 0,0-2-3,2-6 1,-3 2 2,3-7 0,-2 0 0,2 0-6,-2-2 9,4 3-1,-4-4 21,1-1 33,1-2 16,0 0 1,0 0-11,0 0-16,-2-19 0,4 8-3,2-14-12,0-5-1,3 3 3,0-3-21,3 1 9,1 0-6,-1 4-4,2 2-16,-4 9 10,-1-2 1,2 2-12,-4 5 0,1 1-3,1 4 5,-1-1-5,-1 5-10,2 5 13,-1 4-4,1 0 5,-2 7-1,2 1-6,-4 1 17,2 7-12,0 1-9,-3 1 13,1-1 0,-1-9-5,1 1-3,-2 2 4,2-2-6,-1-1 1,-2-5-4,3 0 11,-1-2-12,-2-2 4,3 0 4,-1-2-3,0-2 0,3-1 8,0 0-7,2-3 4,1-6-5,5-1 6,2-4-3,2-7 0,1-1 2,1-4-2,0 0 2,-2-5-1,1 2 7,-7 2-7,6-2 14,-6-1-15,1 5 6,-4-2-19,-1 1 20,-2 10-3,0-4-9,-5-1 9,0 2 16,0 6-11,0 1-12,0-1 10,0 4 0,0 1-8,-4 1 16,2 1-19,2 3 10,-11 4-13,5 3-2,-5 3 2,0 2 4,-2 7 4,2-3-16,1-2 3,2 2 1,2-2-1,0 3-10,4-2 10,0 5 8,4-5-18,0 1 12,3-2 6,0-4-5,3 4 5,0-1 7,3-3-13,0-1-9,1-1-30,0-2-16,2-2-10,-1 3-24,3-6-17,-2-1-26,-1-2-13,3-1-6,-2-6-13,-2 0-9,-3-4-20,3-2 29,-1 1 12,-4-3 21,1-6 6,-3 4 16,-1 1 29,-1 6 26,-1-9 33,3-2 21,-2 8 36,-1 3 20,0 0 25,-1 3 11,-1 3-9,2 0-11,-1 1-7,-1 0-12,1 3-12,-1 2 2,0 0-5,0 0-3,11 8-1,-5 0 3,0 2-10,2 3 3,1 1-4,-1 1-2,3 1-2,-2 2-1,-1-1-3,0-3 3,1 0-1,1 3-3,-4-5-3,2-2-2,-3-1 7,3 1-10,-1-4 8,-1 3-5,-1 0 4,2 1-1,-3-5-4,1 0-41,-4-3-50,2-1-31,-3-1-30,9-8-34,-7 1-7,-1-3 5,3-5-120,-3 3-329,0-7 146</inkml:trace>
  <inkml:trace contextRef="#ctx0" brushRef="#br1" timeOffset="237658.2395">14679 10810 906,'4'-25'-36,"-4"7"32,5 1-3,-4 5 17,2-2 23,-2 4 19,2 1 35,-2 3-3,-1 2-9,0-1-11,0 1-5,0 4-6,0 0-4,0 0-4,0 0-23,-11 14 22,0 4-7,-3 2-2,-2 2-6,1-1-7,-1 0 6,-1-1-5,2 0-15,0 1 14,3 1 2,2-7-6,1-1-1,-1 0 6,3-2-15,-1 3 0,4-2-16,2-6-66,-1 2-36,1-4-165,4 2-297,1-6 131</inkml:trace>
  <inkml:trace contextRef="#ctx0" brushRef="#br1" timeOffset="237695.5459">14834 10568 42,'2'-17'332,"-1"2"3,1 5-6,-2 0-18,0 4-19,0-1-40,0 1-28,0 3-30,0 3-19,0-4-21,0 4-15,0 0-10,-5 20-25,0-3-2,0 12-9,0-2-15,-4 4-2,5 0-6,-2 0-10,0 3-9,1-5-6,2 1 3,1 1 5,0-7-16,2 1-7,0-6 8,2 2-14,2 2-1,-2-9-9,3-4 3,-1 2-7,-1-3 4,2 3-3,-2-6-1,1 0 3,2-2 0,0-3-3,1-1-17,1-4-44,-1 0-44,4-2-49,-1-5-31,0 2-23,1-3-23,-1 1-67,-3-1-175,-1 0-500,-2 1 221</inkml:trace>
  <inkml:trace contextRef="#ctx0" brushRef="#br1" timeOffset="237726.7814">14800 10679 281,'0'0'297,"0"0"-28,-6 2-27,6-2-24,0 0-20,8-9-20,3 6-13,4-2-23,5-2 0,4 3 26,2-1-5,-3 1-11,1 0-20,-2 0-25,-7 1 1,1 3-9,-1-5-9,-2 3-9,-3 2-6,-3-3-7,1 3-10,-4 0 8,0-1-17,-4 1-8,10-1-2,-10 1-4,3-3-4,-3 3-3,4 0 1,-4 0-5,6-1-4,-6 1-6,0 0-56,4 0-54,-4 0-49,0 0-65,0 0-59,0 0-240,-10 6-549,6-3 244</inkml:trace>
  <inkml:trace contextRef="#ctx0" brushRef="#br1" timeOffset="248397.0386">11148 14641 4,'0'0'133,"-6"-3"-17,4 1 12,2 2-4,0 0-11,-7-2-12,7 2-3,0 0-14,-5-4-8,5 4-11,0-1-12,0 1-6,0 0-3,0 0-8,0 0-2,0 0-9,0 0 0,0 0-10,9-4 3,-4 4 5,5 0-8,7-4 2,7-1-3,4 1 10,0-4-13,16 0-4,1-7 7,4 7-5,19-4-3,-19 3 2,20-4-2,0 0-2,-24 6 19,2 0-20,-3 7-3,-2-4 2,-3 0 0,-11 1 2,-2-3 3,-4 6-2,-5-2-8,-4 1 7,-5 1 3,-2 0 5,1 0-1,-3-1 3,1 0-6,-3-1 3,-2 2 1,0 0-7,6-1 7,-6 1-7,0 0 0,0 0-6,0 0 12,0 0-6,0 0 0,0 0 0,0 0-2,0 0-3,0 0 1,-16 0-4,16 0-1,-11 1-17,7-1-36,-2 2-20,-3 0-18,0 1-14,1 2-110,-6-1-236,1 0 105</inkml:trace>
  <inkml:trace contextRef="#ctx0" brushRef="#br1" timeOffset="249086.4674">11237 14742 12,'-4'-1'106,"4"1"-17,-9 0 13,9 0 4,-8 0 4,8 0 0,-5 0-9,5 0-11,-4 1-6,4-1-7,0 0-14,0 0 0,0 0-15,0 0-6,0 0-12,0 0 4,0 0-3,0 0-4,0 0 0,27-5-10,-7 1 9,5-4-10,3 5-5,10-1 7,4-6 3,1 3-8,3 1-1,4-2 11,17-3-12,-20 9-3,0-8 1,1 0-1,-3 3 5,-1 3-10,-2 1 4,-13-1 1,-1 2 3,-4 1-5,-2-3-1,-6 4-1,-4-3 4,-3 3 51,-4-2 40,1 2 22,-2 0 17,1-1-4,-1-1 2,-4 2-9,4-1-12,-4 1-6,0 0-23,6-2 0,-6 2-9,2-2-8,-2 2-5,0 0-8,0 0-4,0 0-6,5-2-9,-5 2 0,0 0-1,0 0-7,0 0 1,0 0 7,0 0-15,0 0-2,0 0-4,0 0 1,0 0 3,0 0-8,0 0-3,0 0-4,0 0 5,0 0-1,0 0-4,0 0-3,3-1-5,-3 1 10,0 0-5,0 0 5,0 0-2,0 0-1,0 0-2,0 0 2,0 0-3,0 0 5,0 0 11,0 0-16,0 0 0,0 0 5,0 0-6,0 0 1,0 0-1,0 0-1,0 0-3,0 0 6,0 0-1,3 5-1,-3-5-4,0 0 2,0 0-1,0 0 3,0 0-1,0 0 5,0 0-4,0 0-3,0 0 3,0 0 13,0 0-15,0 0-2,0 0 0,0 0 2,0 0 2,0 0-3,0 0-1,0 0 2,0 0 4,0 0-2,0 0-3,0 0 6,0 0-10,0 0 8,0 0-7,0 0 0,0 0 4,0 0 2,0 0-3,0 0-5,0 0 4,0 0-13,0 0-75,0 0-44,0 0-43,0 0-39,0 0-43,8-4-180,-1-3-477,3-4 211</inkml:trace>
  <inkml:trace contextRef="#ctx0" brushRef="#br1" timeOffset="263980.1311">13583 16588 26,'-2'-5'237,"-3"-2"-25,5 2-20,-3 3-22,2-1-20,1 3-17,0 0-12,-6 6-11,4 12-10,1 2-14,-3 6-5,4 1-8,-2 0-10,2 1-4,2 5-8,-2-1-9,5 2-3,-1-4-6,4-4-4,-1 2-5,3-5-2,-3-6-5,6 7 10,0-4-18,-4-4-7,3-3 1,3-3-2,-3 0 6,4-1-2,1 3 7,0-10 16,4-1 7,0 1 7,-4-5-1,6-1 6,1-4-1,-2-4-5,1-5 4,-1 2-9,2-4-5,2 4 4,-4 1-6,-2 1-3,3 0-6,-5 3-3,-5 4 4,-1-2-6,-2 3-1,-3 1-5,2 1 1,-1 5-2,2-1-1,1 8 3,0 0-2,-1 3-2,3 9 5,0 1-4,-4 5-1,3-5 0,-1 3-2,-3-1-6,1 1 8,-1-2-1,-1-7-2,-1-1 0,-2-5 3,1 0 0,-2-5-5,-1 0 10,2 1-4,-4 2 26,3-6 43,0-2 6,-3 0-11,0 0-9,4-16-4,3-2-6,-1-5-10,2-9 0,5-13-11,1 18 2,3-15-5,-6 13-1,5 4-13,-1 2 7,2 3-7,0 2 0,0 1 2,-4 7 0,2 2-3,2 1-6,3 1-7,-1 0 8,-2 5-2,8 1 0,-2-2-2,4 0 9,-1 5-8,-1 1-2,2-2 0,-2-2 1,3-2 12,-5-1-15,0-1 6,1-1-2,-1-2 0,-3-3 5,-2-2 60,0-1 16,-1-9 22,0-3 11,-3-1-3,-1-4-2,-5 4-3,2-21 5,-3 13-10,-4 6-5,1-2-1,-3-1-5,-1 12-4,-1-1-10,0 2-7,0 7-2,-1 0-10,1 5-4,-1-1-8,2 0-6,-1 4-8,-3-1-13,2 2-37,2 2-87,-10 9-84,-1-1-92,-3 10-90,-1 4-397,-1-2-826,3 6 365</inkml:trace>
  <inkml:trace contextRef="#ctx0" brushRef="#br1" timeOffset="264836.1422">13707 17591 62,'7'-4'187,"0"-3"-4,-1 4 12,1-4-4,-1-2-1,-1 2-7,-2-3-4,1-3-4,-4 2-6,3 1-7,-3-2-15,-3 0-9,1 4-14,0-4-16,-3 3-4,0-1-17,-2 4-2,0 2-14,0-1-7,-1 2-8,-2 7-17,-2 5 6,-6 11-2,0-1-6,-2 1-1,3 8-8,0 1-2,3 15-5,0-16-8,6-3 2,4-6-5,-1 5 1,3 2 4,2-10-15,1 0 2,1-2 1,4-3 31,-1-2-4,0-1-8,7 2 4,-5-3-4,2-3 5,5-4-4,-1 1-4,3-1-5,-1-5 2,-2 2-4,0-4 4,1 0-9,-2-3 13,1 2-7,-2-11-7,3-2 13,-4-1 11,0 3-3,-6 5 6,3-10-3,0 6 0,-4-1 11,1 4-1,-1-2 5,-3 4-2,2 3-12,0-1 18,1-2 4,-3 8 8,0-4 23,2 5-25,-2-1-2,0 1-7,0-1-3,0 5 15,1-5-35,-1 5-2,0 0-8,0 0 2,0 16-27,0 1 21,0 12 5,0 2-8,0-1 5,0 7 0,2 10-4,-5 5-3,4-2-8,-2-3 6,-1 1-20,2-15 12,0 13 6,-1-12-3,2-1 3,-2-4-7,1-4 12,-2-7-1,5 1 9,-3-2-24,2 2 12,-2-19-11,1 17 3,-1-17 24,0 0-17,3 17 1,-3-17-3,0 0 17,0 0 13,0 0 14,0 0-14,0 0 4,0 0 0,0 0-12,0 0 4,25-29-6,-15 12-2,-1 2 0,6-6-1,-4-1-1,3 2 0,-4-2 11,4 1-14,-4 9-7,5-17-22,1 3-73,-2 3-70,-1-2-47,4 7-57,4-9-74,-1 1-330,6-8-720,1 0 319</inkml:trace>
  <inkml:trace contextRef="#ctx0" brushRef="#br1" timeOffset="265502.6081">14186 17574 58,'-4'0'233,"0"1"-20,1 1-25,3-2-24,-6 0-12,6 0-28,-3 2 2,3-2-19,0 0-11,0 0-1,8 5-1,0-3 55,5-6-6,2 6-14,6-8-10,3 3-8,4 1-10,-2-1-9,-1-6-8,2 2-6,-3-1-14,-2 2-1,1 2-7,-9-1-2,1 1-5,-3-3-5,-4 5-4,-3 1 5,1-3 26,0 1 8,-3-1-10,-2 0-3,-1 0-15,-3-1 2,0-2-8,-3 0-17,-6-1 7,1 0 2,-3 1-11,0 0 3,-6 0-13,6 2 9,0-3-7,1 6-4,6-2 8,0 4-11,3-3-2,0 0 0,0 1-4,4 2-4,0 0 3,0 0-7,12-2 2,-3 4-2,13 3 3,-2 7-5,1-3 2,-1 1 2,-2 2-4,-1 0-1,0 6 10,-6-9 2,0 6 2,-3-3-6,-3 3 4,-1 2 4,-4-1-1,0-2 1,-4 1 3,-1-2-7,-2 6-3,-1-5-36,1-6-45,0 1-47,-1-4-49,3 0-76,0-3-281,-1-1-575,1 1 254</inkml:trace>
  <inkml:trace contextRef="#ctx0" brushRef="#br1" timeOffset="266233.1666">14724 17420 33,'-7'-7'347,"-2"2"-9,8 5-28,-6-2-37,4-5-31,-1 4-35,3 2-20,1 1-16,0 0-18,0 0-27,8 16-3,2-2-5,-2 2-13,2 7-16,0 2-5,0 1-10,0 3-5,-4 2 2,-1-5-16,1 1-1,-3-10-3,-2 0-6,2 0-3,-3-6 12,0-2-14,1 0 21,-1-5 36,-1 0 38,2 3 19,-1-6 34,0-1-2,0 0-10,0 0-14,-1-18-16,0-3-24,2 1-13,-1-9-8,1-1-6,-1-2-12,3-1-8,4 9-8,0-3-17,-1 3 6,1 7-8,1 0-12,-2 8-2,3-1 0,0 3-6,3-1-3,0 4-5,-2 4-2,4 4-5,0 6-2,2 5 4,-1-4-1,-2 6-10,1 4 15,-1 2-15,-5-6 2,-1 0-4,2 6 2,-4-2 6,1 2-9,-1 2 5,0-10-16,-4-3-71,4 0-62,-4-3-61,0-5-51,1 0-56,1-1-7,-1 1-4,-2-4-47,0 0-276,10-10-697,-3 1 310</inkml:trace>
  <inkml:trace contextRef="#ctx0" brushRef="#br1" timeOffset="266269.5412">15176 17425 74,'3'-10'235,"0"3"16,-3 2-8,3-2-19,-3 5-20,1-2-23,-1 1-18,0 3-18,0 0-16,0 0-13,0 0-8,0 0-11,0 0-12,7 7-10,-7 1-9,5-4-5,-5 1-7,4 1-6,1-3-1,-2 1-5,4 0-4,0 3 1,3-5 21,0 1 21,1-3 12,3-6 19,0 5-1,-1-8 11,-1-2-2,0 4-30,-2-8 25,-2 10 11,1-9-2,-4 4 2,1-2-12,-2 0 5,-2 3-5,-1-1-15,-1 0 2,-3 2-13,1-2-12,-6 9-2,1-2-30,-4 1 7,3 7-3,-13-1-2,1 3-9,0 8 2,2 0-12,0 6-19,4 0 8,2 0 0,4 4 8,3-10-18,2 3 7,5-1-7,2 2-2,1 0 9,7 1-13,1-3 1,5-3-41,3-2-67,0-5-66,3-4-48,0 4-1,2-10-19,-1-3-48,0-2-28,-2-6-27,-5 2-196,1-5-584,-5-2 259</inkml:trace>
  <inkml:trace contextRef="#ctx0" brushRef="#br1" timeOffset="266315.5784">15503 17464 1805,'7'-27'-129,"-2"1"66,-3 4 38,1 5 41,-3-8 39,-2-1 25,1 12 29,0 3 35,0 5 20,-1-4-5,1 3-12,-1 2-21,2-2-10,0 7-23,-1-3-4,1 3-13,0 0-3,12 10-22,-2 2 11,0-1-13,7 6-3,0-4 0,1 6-12,-1 1-1,-1-1-16,2-4 8,-2 2-2,-7-4-9,1-3 10,2 2 2,-3 0-9,-3 1-3,2-4 3,-2-5-1,-2 2-7,2-1 2,-2-2 4,-1 0-48,-3-3-50,0 0-65,0 0-46,4-8-48,-4-2-24,0-2-171,0-7-472,0 2 209</inkml:trace>
  <inkml:trace contextRef="#ctx0" brushRef="#br1" timeOffset="266999.0398">15737 17319 767,'-3'-18'-38,"2"-1"21,-1-1 12,1 3 32,-2 1 41,3 7 26,0-3 22,-3 2 15,3 1-7,0 6-8,0-3-14,0 6-5,-3-4-20,3 4-2,0 0-8,-11 18-6,1 3-8,-2 5-6,0 6-4,-4-6-3,-1 5-5,0-5-4,4 5 1,-1-3-5,1-2-1,2-4-5,1-5 3,5-2-7,-3 0-6,4-3-53,1-3-88,1 0-61,2-5-127,1 4-344,-1-8 152</inkml:trace>
  <inkml:trace contextRef="#ctx0" brushRef="#br1" timeOffset="267033.5433">15824 17062 292,'0'-9'397,"2"-8"-8,-2 7-34,0 2-45,2 1-21,-2 7-32,0-7-35,0 7-22,0 0-8,0 0-34,2 40-11,-2-12-15,1 3-15,-1 3 4,2 12-19,-1 0-33,3-9 6,-2-4-7,1-2-8,2-3 7,-1 3-19,2-7-2,1 3-10,1-4 4,-2-8-3,0-7-3,0 3 14,-1-3-19,2-3-2,-1-2 5,4-1-16,-2-2 14,6-5-12,0-2-61,-3-1-83,1-7-71,-2 1-74,-2-1-89,2 4-218,-2-14-625,-2 8 277</inkml:trace>
  <inkml:trace contextRef="#ctx0" brushRef="#br1" timeOffset="267063.3834">15857 17217 42,'-6'0'334,"6"0"-31,-7 0-32,7 0-26,0 0-24,18-15-22,-4 13-21,16-5-12,5-5-21,-4 4-7,7-1-17,-11 7-14,0-5-9,-6 4-9,-6 0-12,-5 1-81,2-1-108,-4-1-144,-2-1-138,-4 2-426,-2 3 188</inkml:trace>
  <inkml:trace contextRef="#ctx0" brushRef="#br1" timeOffset="278835.9105">14062 11851 75,'0'0'115,"-2"1"12,2-1 0,0 0-8,0 0-3,0 0-5,0 0-9,-5-4-4,5 4-14,-5-2 2,2-1-10,3 3-9,-4 0-2,-1-3 0,2 2-5,3 1 1,-8-2-11,5-1 12,-1 2-11,-2-2 1,4 2-4,-5-2 4,4 3-6,-2-1-7,0-1 11,2 0-7,3 2 2,-8 0 0,8 0-2,-7 0-2,7 0 1,-5-2-2,5 2 1,0 0-4,0 0 2,-5-1-1,5 1 1,0 0 2,0 0-2,0 0 4,0 0-4,0 0-1,-6 0 1,6 0-12,0 0 3,0 0-1,0 0-3,0 0-5,0 0-7,0 0 1,0 0-1,0 0-4,13-4 5,-5 2-4,6-1-3,3-1 0,5 0 1,6-1-4,0 1 1,10-2 1,0 0-2,3 0-6,-1 0 6,2 3-3,2-1-4,-1-1 3,1 3 3,1-4-2,-1 4 1,-1-1 0,-1 0 4,-1 2-6,-3 1 1,-9 0 1,-1-2 1,-1 1-2,1 1 0,-2-1 2,-4-2-4,-1 3 0,-4 0 0,-4-1 2,1 1-3,-5 0 3,3-1-1,-2 1 0,-3-1 2,3-1 0,-3 1 1,2 1-4,-1-1 2,2 1 2,0 0 1,2-3-3,-2 0-1,6 2 3,-1 0-3,-1-2-1,3 2 1,-3 0-2,5-1-1,-3 2 5,0-2-1,-3-1-3,-3 3 1,-1-2 1,0 1-1,-1 0-1,-4 1 1,3 0 0,-4 1 2,-3-1 2,7-1-1,-7 1-2,6-1 2,-6 1 3,0 0 0,7 1-3,-7-1-3,0 0 3,0 0-3,0 0-3,0 0 4,4 0 0,-4 0-1,0 0 1,0 0 1,0 0-1,0 0-1,0 0 0,3 2 1,-3-2 0,0 0-4,0 0 1,-6 7 7,6-2-4,0 2 4,-4 2-3,4 0-1,-2 5 1,-1 1 0,1 2-3,-1 1 3,-1 1-2,1-1 7,1 1-7,-3 7 2,-1-2-2,1 1 1,5 0-1,-3-6 4,0 7-4,2-2-2,-3 2 4,1-1-1,2 2 0,-4 2-2,2-5 3,1 5 1,0 0-5,1-2 2,-1 4 1,2 1 4,-2-5-1,0 1 0,2 1-3,0 0-2,0-1 0,0 2 2,-1-3-1,1 2 3,3-3-4,-3-7 2,1 9-2,-1-10 4,1 7-3,-1-8-2,2 1 2,-2 0 1,0-1 0,1 3 0,-1-6-1,0 3 2,0 0 4,0 2-3,0-2 2,0 0-4,0 0 1,0-6 4,0 2-3,2 3-3,-4 1-1,2 0 1,2 1-2,-1-6 3,0 3 2,-1 2-3,0-3 3,1 6-2,-1-5 3,2 1-2,-5-1 1,3-3-2,0 6 3,0-5-4,0-1 2,0 5 2,0-5-1,-1 0 0,1 3 8,0-3-8,-1-2 2,-1 2-3,2 0-2,0-1-1,-1 0 3,1-1 4,0-1-5,0 1 4,0 0 2,0-5-5,-2 2 1,2-3-4,0 2 4,0 1-1,0-5 3,2 3-5,-2-5 7,0 4-10,0 1 5,0-5 1,0 0 0,0 3 2,0-3 2,0 0-2,1 3 1,-1-3 5,0 2 45,0-2 31,0 0 9,0 0 36,0 0 1,0 0 8,0 0 8,0 0 3,0 0-7,0 0-8,0 0-16,0 0-8,0 0-19,-5-8 0,2 3-12,1 1-9,-1-2-6,1-1-10,-4-2-5,1-1-3,-3-4-4,0-1-5,-5-6-2,2 2-9,-2-8-9,-1 4 0,3-1 0,-2-3 0,-2-1-4,-1-1 1,1 3-3,-1 1-7,1 1 1,1 4 2,1 0 1,3 7-6,3 0 2,0 2-6,0 4 7,2 0-3,0-1 6,-1 1-8,5 2-4,-3 2 2,3 0 3,-1-1-7,-1 0-4,3 4 0,0-4 5,0 4-7,-1-2 9,1 2-5,0 0 1,-6-2 0,6 2 2,0 0-7,0 0 0,0 0 7,0 0-9,0 0 0,0 0 5,0 16-3,3-8 5,1 4 4,-1 6-8,0 0 3,4-1-1,2 9 3,-2 1-6,4-2 3,-3 1 4,4 2 1,-3-5 1,1-1-5,0 2 4,-3-5-6,0-4 7,3 2-1,-1 0 3,-2-3-1,0-1 0,-1-2-1,-3-1 0,3-1 1,-2-2-1,1-1 2,0-1-5,-5 0 4,4 0 2,-1-1-7,-1-2 7,0-1 3,-2-1-2,3 4 0,0-3 7,-2 4-6,-1-5-1,0 0 7,0 0-8,10-7 4,-3 1-5,3-6 4,3-2-4,1-5 1,6-2 2,-1-4-2,1 3-4,8-12 1,-1 0 6,3 5-4,-11 8 3,3-3-3,-2 1-10,1 4 8,0 2 3,-5-1-2,2 0 0,-6 6-2,-1-1 1,-1 4 2,-3 1 4,1 2 2,0-2-3,-3 1-5,2-1 1,-1 2 6,-2 3-5,-1-2 0,0 1-4,1-1 0,-4 4-3,4-2 5,-1 1 1,-3 2 4,4-3-3,-4 3 0,0 0-1,0-4-3,0 4 1,0 0-10,0 0-2,0-4-34,0 4-30,0 0-50,0 0-46,0 0-51,-14 2-46,6 1-68,-6-3-78,-9 2-248,-1-2-719,-7-5 318</inkml:trace>
  <inkml:trace contextRef="#ctx0" brushRef="#br1" timeOffset="280982.4306">13934 11819 14,'-6'-1'63,"2"0"-5,-3-2 5,1 1-12,2 2-2,-3 0-4,7 0 8,-7 0-1,7 0 1,-7 0 1,7 0-7,-5 0-7,5 0 6,0 0-10,-6 0-6,6 0-13,0 0 11,0 0 2,0 0-1,0 0 4,-6 0-3,6 0 0,0 0 1,0 0-13,0 0 26,0 0 7,0 0 24,0 0 5,20-5 1,-9 2-7,3 0-3,9-6-4,2 2-6,-1 0-13,4 0 5,10-3-10,3 3 0,0-3-4,0 3-9,-2 0 1,5-1-7,-5 4 7,-10 0-6,10 4-6,-8-4 1,-3 2-1,-1-1-1,-2 0-2,1-1 1,-5 2-8,3-1 3,-2 0-3,-5 1-1,0-1 2,-3 1-3,-1-1 2,-3 2 0,0-2-7,0 2 8,-2-1 1,-2 1-3,2-1-2,-2 1 3,-1 0 2,2 1 0,0-1-8,3-2 2,-3 1 0,3 1 1,4-3-2,0 2-7,3 1 13,0 0-2,4 0-4,2 1-3,-8-1 1,6 1-2,-7 1-1,3-1 4,-4 0-3,-3 1 4,0-1-13,-2 0 9,-2 0 1,-2 1 3,1 0-4,0-1 1,-5 0-2,8 0 8,-8 0-6,5 2 1,-3-1 1,-2-1-3,0 0 5,5 1-3,-5-1 1,0 0-7,0 0 0,8 0 1,-8 0 1,0 0 0,2 1 4,-2-1-3,4 2 3,-4-2-6,0 0 2,0 0 6,4 0-1,-3 2-5,-1-2 2,5 3 0,-5-3 2,0 0 0,4 1-4,-4-1-2,0 0 1,5 1 4,-3 1 0,-2-2-4,4 2 7,-1 1-3,-3-3-2,6 0 1,-4 0 1,3 3-1,-3-1 2,4 1-6,1 0 2,-3-2 3,6 3 3,-3-3-2,0 2-1,2-1-5,-2 1 6,0 1-1,-2-1 0,2-3 1,-4 0-1,2 2-2,-1 0 1,-1-1 2,-3-1-10,5 1 11,-5-1-2,0 0 4,6 1 1,-6-1-5,0 0 3,3 2-4,-3-2 1,0 0 2,0 0-4,4 1 1,-4-1-5,0 0 8,0 0-9,0 4 8,0-4-4,0 0 7,0 7 2,-2-1 0,2 2-2,0 3 1,-2-2 0,-1 2 0,3 2-2,-2 4-3,-1 2 2,0 5 0,1-4 0,-2 2 0,-2-2-6,3 4 6,-1 3-3,-2-3 5,2 2-2,1-1-1,-2-1 1,-1 2-2,3 1 1,-1 2 0,1 1 0,-1-3 5,-2 5-5,2-2 0,1 3-1,0-1 0,-1-4-4,1 4 5,2-3-3,-2 0 3,-1 0-4,1 0 4,3 0 2,-3 1 0,2-6-1,-2 2 0,3-2-1,-3 3 2,3-2-1,-2-6-3,2 2 0,-2-3 6,1 3-4,1-3 0,-2 0-3,2-1 2,0 2 2,0-3-1,0-3-2,2 3 7,-2 0-5,1 2 2,-1-2-11,2-4 8,-2-2 0,0 0 3,0-1 2,2 2-6,-2-1 1,0 2 0,0-2 1,3 0-6,-3 1 3,0 2 3,0 0 0,0-1 1,3-3-4,-2 4 4,-1 0-2,3 2 2,-1-3-3,-1-1 3,0 5-3,2-4 0,-3-1-2,3 1-1,-2 0 4,-1-1 1,3 1 0,-3-4-4,3 1 4,0 3-2,-2-2 5,-1 0-4,3 0-1,-3-1-1,3 1 0,-2 0 1,-1-1 0,3 0-4,0 0 4,-3-3 0,1 4-2,2-3 0,-3 5 2,0-7-2,3 3 1,-2 0 0,-1 1-1,0-2 1,2 2 0,0 1 3,-1-3-1,0 1-3,-1-2 2,3 0 0,-3 0 5,0 0-5,0-1-1,1 1-1,-1-2 4,0 1-4,0-1 2,2 1 3,-2-2 0,0-3-5,0 6 4,0-3 0,0-3-1,0 0 0,0 5-1,0-5 1,0 3 0,0-3-1,0 0 1,0 0 3,0 0 0,0 0 1,3 4 61,-3-4 29,0 0 23,0 0 19,0 0 1,0 0-8,0 0-9,0 0-16,-3-17-10,0 7-9,-2-6-9,0 0-6,-2-7-10,-3-4-2,0 3-18,-1-3 6,1 3-8,0 0-7,-2-2 2,0 3-1,1-1-10,-4 0-1,2 1-14,-1 3 9,0 0 1,1 0 9,-1 1-11,1-2-2,3 4 1,1 5-4,0-5-3,-1 2 4,3 1 28,0-1 16,0 1-14,2 3-4,0 2 10,2 4-2,-1-2-6,3 2-7,-2 0-7,0 1 1,3 1-2,-3 1 4,3-3-12,0 5 8,-3-3-15,3 3-3,-1-4-12,1 4 5,0 0 2,0 0-6,0 0 8,0 0-8,0 12 4,3-6-1,1 3 0,2 7 4,0 1 7,4 6-13,-1 3 4,2-2-4,1 5 5,-1-1 4,3-1-6,0-2 11,-3 1-17,2-1 12,0-1-8,-2 0 4,2-4-2,-5-3 8,2-1-8,-1 1 17,-2-5-18,1 0 2,-3 0-5,1-2-2,-1-5 6,-3 0-4,3 0 4,-3-1-3,1-1 6,1 2 1,-1-5-8,-1 2 10,0 1 0,-2-3 5,6-1-8,-2-3-3,6-4 5,2-4 3,4-5-9,3-2 0,1-3 4,0 0 1,3 1-1,2 1 5,6-9-9,4 3 1,-10 6 3,-2 2 0,1-2-6,0 3 14,0 1-8,-7 3 22,3-2-27,-8 5 11,1 1-12,0 0-4,-5 1 14,2 3-8,-1 0 0,-2-1 7,0 0-3,-1 2-7,-1-1 8,-1 2 1,1 0-17,-3-1 17,1 1-5,1 3 1,-1-4 0,-1 1 7,-2 3-6,5-2 7,-5 2-12,3-2 4,-3 2 1,0 0-3,1-1 2,-1 1 4,0 0-3,3-3-4,-3 3 1,0 0 1,0 0-2,0 0 7,0 0-3,0 0-1,0 0-2,0 0-4,0 0 8,0 0-3,0 0-10,0 0 14,0 0-2,0 0-2,0 0-1,0 0 6,0 0-14,0 0 9,0 0-62,0 0-39,0 0-30,0 0-42,0 0-51,0 0-73,0 0-85,0 0-208,-14 0-640,9-2 284</inkml:trace>
  <inkml:trace contextRef="#ctx0" brushRef="#br1" timeOffset="282681.6376">20226 7311 2553,'0'0'-22,"-1"-7"20,1 3 15,0 4-5,0-6 21,1 2 26,-1 4 1,0-7-12,0 7-8,1-1-5,-1 1-3,0 0-5,0 0 2,0 0-6,6 8-1,-1 1-4,-2 5 3,3 4 0,-2 0 0,3 7-4,-2-5-1,0 3 2,-1-5-2,2-1 0,-2-4-1,-1-3-3,1 0 1,-1 0 1,1-5 7,-2-1 54,-1 2 32,2-5 25,-3 2 13,0-3 26,14-7 47,4-8-11,6-4-15,13-13-18,18-20-11,-2-3-28,2 0-10,1-6-9,-3-2-14,0 2-9,1 0-8,-2 2-12,-20 18-8,6 3-3,17-11-6,-26 18-7,-7 11-3,1-1 0,-5 1-18,0 4-72,-7 5-53,-1 1-61,-3 2-37,-3 1-40,-2 0-48,2 1-66,-4 3-61,0 3-231,-10 1-697,-7 3 310</inkml:trace>
  <inkml:trace contextRef="#ctx0" brushRef="#br1" timeOffset="283476.1957">18970 7678 75,'-8'-4'262,"1"2"-10,3 1-16,-1-1-14,2 1-16,3 1-15,-6-4-14,3 3-16,3 1-6,0 0-14,0 0-14,0 0-10,-7-1-10,7 1-15,0 0-7,0 0-18,0 0 0,-4 3-7,4-3-7,-3 4-7,3-4-4,-1 5-8,2-1 0,-1 3 0,0-2-4,0 1-1,3 4-3,-3-5-6,4 2 1,-2-1-3,-1-1 0,3-2-1,2 2-2,0-2 42,6-6 50,10-5 4,4-6-4,16-15-10,19-23-4,2-3-14,-2-4-12,-2 0-4,-3 0-7,-5-1-1,-19 17-8,-2-6-11,12-16 2,-18 29-4,-5 10-8,-3-2 0,-1 10-35,-7 2-32,-1 6-30,-3 4-34,-1 0-25,-1 1-27,0 4-29,-2 1-44,0 0-34,-7 20-261,0-4-567,-7 13 252</inkml:trace>
  <inkml:trace contextRef="#ctx0" brushRef="#br1" timeOffset="284197.8884">18792 7690 1,'-3'-13'265,"-1"1"-14,4 3-5,-2 4-18,-2 1-23,3-3-20,0 3-20,-1 1-20,2-1-16,0 4-12,0 0-18,0 0-6,0 0-9,-4 17-7,4 0-14,0 3 2,1 8-9,-1-3-2,3 2-6,0-4-7,0-3-1,-1-2-6,0-2-7,2-4 0,-1-1-2,1-2-4,-1-3 0,1 1 2,-1-6 40,4-2 49,7-2 18,5-11-5,2-6-9,11-13-5,3-4-9,13-23-10,-18 16-13,2 1-4,12-21-4,-16 21-5,-3 0-15,1-5-1,-2 1 2,-3 1-2,-1 1-13,-8 12-10,2 4 3,-4 3-3,-3 9-3,0 5-6,-1 2 0,-2 3-12,-2-1-37,0 4-42,1-1-40,1 5-22,-4 0-15,3 6-35,-3 7-46,3 2-56,-3 2-240,3 12-572,-2-3 254</inkml:trace>
  <inkml:trace contextRef="#ctx0" brushRef="#br1" timeOffset="286171.2467">21913 5196 163,'0'-6'169,"0"1"-10,0 1 0,0-3-14,0 3-11,0-1-6,0-1-11,-4 0-8,4 0-4,-3 1-10,3 1-2,-1-3-7,-2 1-7,-3-1-1,2-2-7,0 4-2,1-4-3,-4-1-16,-1-4-5,-2 0-3,-5-4-5,3 6-5,-5-8-2,-4 4-5,-3-1-2,-10-8-4,-1 4 2,1 0-2,6 5-1,-11-8-6,-1 5 0,-2-3 2,0 3-6,-2 3 0,-2-2-4,-3-1 0,2 1 2,-22-5-3,22 7-2,-2 2 4,-16-10-1,21 10 0,-26-6-2,25 6 5,-1 4-6,-22-6 3,23 4-4,-3 3 6,-20-5-4,21 10 3,-3-4 0,2 0-2,-1 9 0,-2-3-1,-16-1 2,17 1 2,-20 6-9,21-3 5,-20 4 1,21 2-2,-20 0-2,20-2-2,0 4 3,-18 4 5,18-4-2,-1-1-2,-16 8 3,19-7-3,1 2 1,-2-2 4,-1 0-7,1 6 2,1-5-1,1 2 0,-3 2-2,6-3 4,1 4 1,-1-3 0,0 2-2,1 3-2,3-3 3,-1 3-4,0 4 2,1 0 2,0 4-1,0-5-2,-3 2 2,6 0 1,-3 1-4,0-3 0,4 2 4,8-5 0,-10 7-1,10-7-2,0 0 6,-5 7-4,7-7-4,2-1 3,-1 5 0,1-3 1,-2 3 1,0-2 3,1 2-7,-7 8 2,8-5 4,-1 0-1,-8 5 0,2 3-2,5-12-1,3 4 1,1-2 4,-2-1-3,2 3-5,2 0 1,-1-2 5,5 0-3,-4 2 0,1 2 0,3-4-1,1 3 2,-4 0-4,3 1 0,2 1 2,-1-1-3,2 1 6,-2-1 0,3-1-7,2 3 4,-5-1 0,2 1 2,2-5 0,-2 6-1,1 5 3,3-3-2,-3-2 1,3 0-2,-1 3 6,1-2-5,1 3 1,1-3-2,-2 3 2,2-2-1,2 0 1,-1 1-2,1-1-3,3 2 3,-4-1 6,4-2-3,0-1-4,0 2 4,0 1-6,4-3 3,-4 0-2,3 0 2,0 2-4,1-2 8,0 3 0,4-1-3,-3 4 7,2-1-5,4 9 2,1 0-1,3 0-2,-5-11 1,7 11 1,1-1-2,-4-9-1,6 9 2,-3-1 1,4 1 1,-4-12 1,4 7 0,0-8-2,3 4 1,-2-8-2,7 11 3,2-2-3,1-2 3,-1 4-3,3-3-3,1-4 4,-1 3 0,1 1 3,2-2-3,1-3-1,0 2-1,0-2 3,4 6 0,-1-6 0,0 0 0,1-1 2,-1 2-2,1-3-4,-1-1 3,0 4-3,1-8 2,-4 3 1,0-2 0,3-2-4,0 0 6,0 1-2,1-2-1,-1 0 0,3-1 1,-1 0-2,-2 0 3,3 2-5,-2-4 5,1-1 5,-1 1-8,1-5-2,-2 4-2,0-2 5,1 6 5,-1-6-7,0-1 3,3 2 2,-1-4 1,2 2-2,2-4 0,1-1-1,-1 0-5,0-2 4,1 0 0,-3-2 1,2-2 0,-2 2 7,-2-3-3,2-3 4,-4 6-1,4-6 12,-5 3-1,3-3 1,-2-1-5,-3 2-5,2-1 2,3-3-1,-3-1-1,1 0 1,2-2 3,-2 0-4,3-3-4,1 2 0,-3-1 3,3 0 7,-4 1-8,1 0 15,-1-2 19,0-1 1,-2-2 0,-2 1 2,-9 3 17,10-6-15,-1 1 2,0 0 2,-11 2 6,10-5-2,-3-3 21,1-1-25,-9 5 6,12-10-2,-2-3-12,1-2-3,0-1 4,-3 4-6,-1-2 4,0-1-1,-11 14 4,9-13 0,-10 10 2,1-1-1,-3-4 8,1 5 7,-1-4 0,1-1 0,-4-1-7,0-2-6,-1 3-5,3-16 1,-7 10-2,3 1-10,2-18 2,-3-1-10,4 2-2,-2-2-3,-1 2-4,1-2-2,0 2-3,-4 2-1,-3 13 1,3-12 8,-6 11-12,3 1 11,-7 0-4,3-2 1,-3 2 0,0-1-11,0 1 14,-7-2-6,4 1-3,-7-10-3,-1 9 6,4 2-7,1 0 5,-8-12-2,3 1 4,-1 0-10,7 11 8,-3-2-2,-1-10-1,0 14 10,0 1 2,3-2-5,-2 1-3,-1-1 9,1 5-8,-2-1 3,0-2-3,0 4-3,-5-3 5,2 0-6,0 1-3,-3 2-2,0-2 1,1 0 3,-4 3-11,1-1 5,-9-9 3,10 11-4,-9-11-1,6 12-4,-3-2 3,4 1-6,-2 0 4,-1 2 2,-9-6 2,0-3 1,7 14 0,-1-3-7,0 3 0,-9-5-5,-3-1 3,4-1-5,-3 2 7,1 3 2,1 1 4,-1-2-5,8 6 1,-9-4-1,2-1-2,4 8 8,-5-6-8,8 5 1,-8-4 4,6 3 0,2 2 1,-10-3-2,-1 0 2,0 1 2,-1 3-8,2-3 14,-1 2-11,1 2-1,8 2 6,-9-5-8,8 4-4,1 2 8,-11-3-6,2 4 6,13-3-1,-2 6 3,-1-4-5,1 1 1,0 0 3,-2 0-3,-1 2-4,2 1 6,-2-2-2,-6 0 0,6 1 3,-8 4-3,-1-2 3,1 2-2,0 0 1,0 2-2,7-2 4,-10 4-4,1 0 0,11 0 0,-11-2-2,11-1 5,-1 4 0,-8-4 0,9 4 1,-11-2 2,11 0-2,-2 1 0,-10 3-2,-3-3-4,3 5 10,-4-2-7,0-1-7,-3 5 6,0 1 1,-24 7 3,6 1 3,-1-2-2,-4 5-12,1 4 4,-1 2 6,-2 1 2,8 2-4,3 4 11,19-11-10,3 6-1,-2 1-4,5 3 5,-1 0-37,7 2-106,3 2-67,0 4-68,7-3-87,-2-2-366,9-8-793,0-5 350</inkml:trace>
  <inkml:trace contextRef="#ctx0" brushRef="#br1" timeOffset="292224.9906">18529 5963 45,'4'0'119,"0"1"9,0-1-4,-4 0 9,6-1 17,-6 1 6,0 0 17,7 0 2,-7 0 1,0 0 0,5-2 2,-5 2-2,0 0-2,0 0-16,5-1-16,-4-3-16,1 1-8,-2-3-15,0 1-11,0-3-7,0 1-8,-2-3-7,2-2-5,-6-2-6,2-3-11,-2 0-1,-2-8-4,-4 1-9,-4-3-3,-2-1-1,-12-11-4,-2 0-2,0 1-3,-7 4-2,-17-20-2,-1 6 0,-1 5-8,-3 4 3,1 0-4,-4 0 1,2 3-3,-3 6 4,-1-3-2,2 2 0,-6 4 7,1-3-6,-1 4 0,2 0-1,-2 2-5,2-1 0,-4 3 3,2-5 0,1 6-2,0-1 1,1 2-13,-5-1 0,1 2 0,2-1-1,2 3 1,1 1-1,-2 3 5,19 6-5,-20-7 5,1 7-1,-2 1-1,22 2 1,-20 3 0,25 0 2,-1 2-1,0 0 4,2 1-3,-3 1 6,0 2-6,1-1 0,-2-1 1,-3 4 1,-18 5-2,18-6 1,-18 7 2,17 0-3,-15 4 17,-3 0-19,20-3 7,0-2-2,1 4 3,-2-3-1,5 4-4,-1 0 2,2-1-1,0 0-1,1 3-3,0 1 2,1-1 14,3 0-11,1 2-5,1 2 1,2-2-3,-1 2 5,-1 1 1,3 0 0,-3 5 3,2 0 1,0 4-2,2-4 2,0 5-2,0-1-5,2 1 8,0 4-10,2-2 2,0-1-1,1 2 3,3-1 2,1 2 2,-1 0-4,1-2 1,0 2 6,10-6-1,-9 7-1,7-10-1,-6 11 8,2 0-20,6-9 13,-5 10-7,2 3 7,-2 1-5,4-2 4,2 0-4,3-10-3,-1 11 3,4-8 0,0 12 0,2-13 0,0 1 1,2-2-2,0 13-1,3-12 3,3 11 3,-3-12-1,4 0 7,0 2-8,2-2-3,1 15 0,3-4 5,0 0-2,-3-13 2,4 13-1,-1-11 7,2-1-8,3 13-1,-4-13 1,6 9 4,-4-10-5,8 11 6,0-4 6,2-2-12,1 3 2,1-3 1,0-2 0,-4-8 1,6 9 2,3-1-5,-1-2 3,0-1-1,-3 1-6,-5-10 11,3-1-5,10 8 1,-3-2-2,-5-10-1,8 9 1,2-1 1,1-1-1,-1-5 2,-1 1 1,3 1 6,2-2-6,-1-3-3,0 4 12,0-3-15,0 1 1,-1-1 1,-1 2 0,-2-3 0,-7-2 1,-1-1-3,10 4 1,-11-4 0,1-3 4,11 7-5,-10-6 4,-1 1-2,1-2 0,-1 3-3,1-4 10,-2-1-2,2 2-11,10 2 5,-13-3-1,3 1 2,2-1 1,-2-1-4,0-1 5,9 9 1,-9-11-6,0 5 3,0-3 0,2 0 0,-3 1 3,1 1 7,0 1-7,10-1-4,-10 0 2,0-3-1,-1 4 0,0-4 10,11 3-8,-10-3-1,0 4-3,-1-5 7,3 3-3,-1-3-3,-1 4 5,2-1-3,-2-2 0,2 2 3,-1-1-1,8 2 2,-10-3-2,2 2 2,1-4 2,9 2-2,-11-2 3,11 2 1,-13-2 2,5-2 1,-4 2-1,4 0 8,-3-4 6,3-1 4,-3 3-5,3 2 8,7 3-4,0-9 3,0 2-5,-8 1-1,8 0-1,-8 2-3,13-4-1,-2 0 16,3 1-22,-2 1 2,0 1-2,-1-5-1,1 2 6,-4-5-8,0 2-2,3 1 0,-4 0 4,-9-1-4,0-2 5,-1 2 25,1 1 9,0-3 7,1-2-20,-3 2 8,1 0 5,1-2 3,-4-1 2,6 0 5,6-7-1,-9 5-8,-3 3-1,4-3 0,-4 1-9,2 1-3,-1-4-21,0 5 15,-1 0-5,-1-3 9,-1 0-14,2 6-1,-1-8 5,-1 2-5,1 0-2,-1 0 0,-1-2-4,2 0-4,-2 0 0,2 1 7,-1-3 7,1 0 7,-1-2-1,-1 0 7,-1 0-10,1 2 4,-4-3-4,-1 6 2,1-4-4,2-1-1,-5 4-1,1-4-5,1 0 1,-6 2-3,1-1 2,4-4-1,0-1 0,-1 2-8,-1-2 4,-2 1-2,2-3 1,-1 0-1,4 0-1,-2-6-3,0 3-8,0-2 1,0 0 7,0-1-4,-1-1 1,1 0 0,0-1 4,-4 3-4,4 2-1,-3-2 0,2 2-2,-4 1 1,2 1 1,-3 1 1,2-3-6,-3 8 5,3-6-2,-3 0-3,0 6 4,3-9-6,0 6 5,-2-4 7,2 2-11,-1-2 1,-1 0-3,2 0 6,-3 0-9,0 0 5,0-2 3,0 2 0,0 1-2,0-5 1,0 6 4,2-3-3,-4 1 0,1 0 8,1-2-8,-3 8-2,3-8 0,-4 7 2,4-1 7,-3 2-8,-1 1-2,1-2 2,-1-1-1,2-1-1,-3 4 5,4 1-2,-2-2 7,-1-1-10,0 0 11,-2-1-4,3 0-2,-1 2-1,-1-1 5,-1 1-4,-1 0-1,4 1 2,-1 0-2,-3 2-1,0-2 4,0 0-6,0 0 5,0 1 1,0 0 5,-3-2-3,3 6-11,-4 1 5,4-5 4,0 4-9,0-1 7,0 3 0,-3-2 3,3 0-1,-1 0-2,-1 0 1,2-2-4,-4 2 6,4 2-2,-3-2 1,2 0 0,-2 0 3,0 1-6,2-1 2,1 1 4,-3-6-6,-2 2 8,0-2-6,2 3-5,-4-2 13,3 0-8,-3 0-5,0-4 9,-3-2-3,0 1-6,0 4 4,-1-5-3,-1 1 3,-4-1 1,3 4 1,-3-2-5,-3 2 2,5-2-7,-3 3 7,-3-1-1,2 0-3,3 1 2,-4 0 0,0-2 0,-4 7 3,3-5-4,2 2 3,-6-2 0,5 5-2,0-6 2,-2 5 0,1-1-1,-2 1 3,-1-1-10,1 2-25,-1 0-31,-1-1-43,-1-1-50,-2 2-54,-14-1-65,0 0-86,-1 0-391,-2-1-814,-1-3 360</inkml:trace>
  <inkml:trace contextRef="#ctx0" brushRef="#br1" timeOffset="314517.2053">11831 11540 80,'0'0'97,"0"0"1,0 0-7,-3 3-16,3-3 1,0 0-6,0 0-14,0 0-2,0 0 3,0 0-6,0 0-7,0 0 0,0 0 12,0 0 21,0 0 25,0 0 23,0 0 11,10-7-4,-7 4-8,1-4-2,0 2 1,3-4-6,-1 1-1,1 0-4,-2-1-2,1 0-7,1 2-2,-2-6-1,0 6-10,-1-5-2,-1 3 0,3-2-6,-3 2-2,0 0-1,-2 0-11,0 0-1,-1 2-6,0-1-4,0-1 0,-1 3-12,0 0 0,-2 0-14,1 0 3,0 1-4,-3-1 1,2 4-5,-2-2-4,1 4-6,-3-3 2,0 6-7,-2-3-2,-1 1 3,3 4-7,-4 0 3,4 1-5,-1 1 3,-1 1-1,2 0-4,-1 1 3,1 0 2,4 0-8,-3 2-6,3-2 6,-1-1-1,0 1-5,2-1 3,2 1 1,-2-2 6,2 1-7,0-1 2,2 1 4,0-3-3,1 1 2,2 3-6,-1-4 2,4 3 0,-1-2 2,1 0-3,-1 0 6,3 0 0,-3-2-2,4 0 2,-2 2-7,3 0 9,0-2-4,-4 1-4,5 3-3,-3-4 8,-3 2 2,1 1-3,-1-1 1,0 4 2,0-1-5,0 1 4,-2-1 1,0 2-2,-1 1 5,-1-1-9,1 1 6,-4-1 1,3 1 2,-3 0 0,0 1 3,0-1-5,0 0 4,-3-3 0,3 1-4,-1 1 5,-2-3 1,0-1 2,-1-2-2,1 1-1,-1-1 5,1 0-6,-4-3 11,-1 0-6,0-2-2,-3 0 4,2-2 9,-1-1 7,-2-4 18,-2-1 14,3 1-9,2-4-3,-3 2-7,4 3 5,1-2 9,-1 0-7,1 2-3,3-1 5,-1-1-12,1 4-5,1-2 1,0-1-6,1 2-4,2-2-3,0-3-5,2 0 2,-2-1-4,3 0-3,2-5 6,-2 5-10,4-5-11,-1 2 13,2 0-15,1 1-22,-2-2-35,-2 6-30,3-5-31,-2 2-32,0 2-45,-2 0-47,3 4-47,-4 0-305,1-3-647,-1 5 285</inkml:trace>
  <inkml:trace contextRef="#ctx0" brushRef="#br1" timeOffset="315257.5321">12013 11339 171,'0'0'258,"-2"-7"-17,2 7-17,0 0-23,0-7-15,0 7-24,0 0-11,0 0-17,0 0-16,0 0-13,0 0-13,0 0-10,0 0-8,-6 11-5,4-4 0,-1 5-17,2 4-3,-3-1-2,2 2-7,-2 9-3,2-1-3,1-1-5,-2-2-1,3-5-3,-1 4-2,1-1-3,0-3-3,1 2 2,2 0-1,1-4-4,-2 0-2,1-1 0,-1-3-1,4-3 3,-2 1-3,3-1 3,0 0 1,0-1 7,0-5 38,3 2 15,-2-3 29,3-1-2,-2-1 8,0-3 2,4-4 9,-2-1-5,1-1 9,1-1 4,1-8-3,-4 5 3,1-1-5,-1-5 5,-2 2-5,-3 4-8,1-3 2,-2 0-3,-3 0-11,2 0-7,-2 0-8,-1 4-5,-3-4-13,2 2-6,-3 0 1,0 1-11,-3 1-9,1 2-2,-1-2-4,-3 1-4,3 5-10,0 0 2,-6-2-4,6 3-3,-3 0-4,1 2-1,-3 3 0,2-1-5,-4 1-6,-1 2 0,5 1-4,-3 3-34,0 1-73,5-4-40,1 3-38,0 3-40,0-1-48,1 0-43,4 1-59,-1-1-334,3-1-767,0 1 339</inkml:trace>
  <inkml:trace contextRef="#ctx0" brushRef="#br1" timeOffset="316069.5924">12297 11329 107,'0'0'145,"0"0"-3,0 0 7,0 0 8,-2-4 15,2 4 4,0 0 8,0 0-3,0 0 1,0 0-1,5-7-7,-3 2-13,0-2 4,-1-1-22,4-1-7,-2-3-12,1 4 1,-1-4-10,0 1-2,0-5-7,-1 5-5,1 0-5,-1 0-13,-1-1 6,0 0-4,-1 0-4,0 2-14,0-1 2,-1 2-4,-2-3-4,0 3-6,-1 0 7,1-2-23,-1 6 0,0-4-1,1 5-8,-3-1 1,-1-2-12,0 3-9,0 0 13,-4 3-5,5 0-12,-1 2 3,-3 2 1,2 1-5,-1-1-1,1 3-6,0-1 22,1 3-13,-2 0 7,5 0-12,-2 1-6,1-1 5,0 1-7,3 0 7,0-1-6,0-4 6,0 4-5,1-3 1,-1 2 3,2-1-5,3 0-4,-3-1 5,2 2 7,0-2-9,1 0 5,2 0-4,-3 0 3,4 0-2,-1 1 7,2-1-7,0-2 5,0 1-4,4 0 0,-3 1 6,2-1 4,0-1-9,-1-1 8,1 2-6,2-1 0,2 2 9,-6-2-12,-1 3 5,4-3-2,-4 1 0,2 1 7,-1 0-12,-1-2 1,2 2 3,-2 2-7,0-1 25,0 2-22,-1-2 0,1 2 1,-3 0 2,1 2-7,0 0 5,-1-3 0,0 1 12,0 1-16,1 3 5,-4-5 4,0-2 2,2 5-3,-1-3 9,-2 3-4,0-3 8,0 0-8,0 0 3,-2-3 1,-1 4 6,1 0-3,-3-3 6,0 3-8,-1-2 15,-1-1-21,-1 1-3,-2-4 5,4 1 2,-8-2 0,5-1 7,-4 0 3,3-2 8,-2-5 14,1 3 5,-1-5-1,0 2-7,2-2 0,-1-4 4,1 2-3,3 0-1,0-2-6,1 4-6,1 0-9,0 0 4,3 1 0,-2-1-14,2 1 3,1-2-1,1 2 0,0-3-3,3 1-1,1 0-1,3-6-46,3 2-47,0 1-37,5-6-36,3 5-47,-1-3-43,0 2-56,1-2-326,-5 9-687,3-3 304</inkml:trace>
  <inkml:trace contextRef="#ctx0" brushRef="#br1" timeOffset="316831.9846">12472 11010 111,'0'0'215,"0"-7"-20,0 7-21,0-2-15,0 2-8,0 0-14,0 0-2,0 0-5,0-6 0,0 6-2,0 0-3,0 0-1,0 0-12,-3-3 4,3 3-8,0 0-2,0 0-2,0 0-3,0 0-4,0 0-7,0 0-2,0 0-5,0 0-7,0 0-9,0 0-1,0 0-3,0 0-13,0 0-6,0 0-2,0 0-1,0 0-3,0 0-8,0 0-6,0 0-2,0 0-3,0 0 3,0 0-7,0 0-3,0 0 3,0 0-2,0 0-4,0 0-2,0 0 0,0 0-7,0 0 8,0 0-2,0 0 2,0 0-5,0 0 3,0 0-1,0 0 0,0 0-1,0 0-1,0 0 4,0 0 2,0 0 0,0 0 8,0 0 4,0 0 8,0 0-6,3-3 8,-3 3-14,1-5 19,0 2-7,1-2 11,1 1 11,0 1-7,-1-2-4,-1-2 13,0 3 6,-1 1 0,3-4 4,-3 4 12,0 3 2,1-5 9,-1 5-7,0-6 4,0 6-8,0-3-13,0 3-3,0 0-7,0 0-10,0 0-11,0 0-2,0 0-3,0 0 1,-4 17-5,0-5-2,-2 2 2,1 14-13,0-8 2,-2 4 5,4-1-2,1 2-3,-3-7-2,5 1-3,0-1 2,0 2-5,3-4 3,0 1 0,1-4 4,1 2-10,0 2 6,-1-7-1,2 1-1,1-2 1,-1 0 0,4 3 1,-2-4 5,-1-4-8,3-2 0,-2 2 1,2-2 3,0-2-1,0-2 1,2-3 3,-1 0 1,1-6-3,-1 2 12,-1 0 20,3-6 10,-3 4-5,-1-5 2,1 3 3,-4-4 12,1 2 5,0-2-2,0 0-3,-2 0 1,-3-2-3,-2 0-1,0 2 0,0-1-6,-4 0-3,0 2-8,-2-4-2,-1 3 0,-3 3-10,-3-7-3,1 6-3,-1 1-2,2 5-3,-7-6-6,4 9 3,-2-1-3,1 1-5,1 3-1,-2 5-6,2 1 6,0 3-8,2 3-4,-3 3-88,2 7-73,5 0-59,1 3-65,4 7-55,3-5-65,4 3-63,2-1-280,2-2-816,1-7 361</inkml:trace>
  <inkml:trace contextRef="#ctx0" brushRef="#br1" timeOffset="319709.6262">11607 9617 33,'-6'-29'271,"5"2"-7,0 9-14,-2 0-7,2 2-12,1 1-17,-2 7-9,2-1-13,0 4-20,0 0-17,-1 0-19,1 5-14,0-5-14,0 5-11,0 0-11,0 0-10,0 18-3,3 0-9,-1 14-5,1 0-12,-2 4-1,5 10-3,-2 0-5,1 0 0,-3-11-2,5 10-6,2 4-3,-5-5-3,0-9-7,2-1 2,-2 2-2,3-5-2,-1 0-3,-2 1 4,2-3 0,-2-4-4,0-4-2,0-1 1,1-6-3,-2 2 1,-1-7-2,0-1-3,-1-2 5,1-1-3,-1 1 10,0-3 4,0 0 64,0 0 38,-1-3 21,0 0 17,4 2 13,-4-2 0,0 0-17,0 0-13,0-15-15,0 3-11,-3-5-16,2-2-10,-1-9-10,-2 2-8,1 1-7,1-2-8,0 0-6,-1-2-9,0 12-2,2-4-3,-2 0 0,2 0-9,-1 3 5,1-8-10,-1 12-2,2-7-7,-1 0 1,1 3-3,1 0 0,2-3-5,0 2 0,3 1 1,2-6-4,-1 6 2,0 1-4,6-1 0,-3 2-1,1 3-1,0 1-1,-1 0-1,0 5-2,0 2 0,-1 2 1,-1 1-5,0 2 5,1 2-1,-2 3-3,0 2-2,-3 3 2,2 4-2,-5 2-18,2 0-41,-6 1-20,0 4-23,-2-3-5,-4 5-23,-2-8-6,-2 7 2,-1-3 7,-3-4 4,6-1 4,-1-3 20,-1-2 6,2-7 8,-1 5 8,3-4 12,1-1 11,3 1 6,0-3 0,0 2 13,0-2 1,5 0 2,-5 2-2,2-1 3,3-1 8,0 0-3,-7 4 5,7-4 4,-3 3-3,3-3 4,0 0 2,0 0 5,0 0 1,0 0 2,0 0-3,7 5 3,-4-3 3,0 0 0,1 1 5,2-3 0,-1 4 1,1-3 0,3-1 7,-1-1-2,3-1 0,-1 0-1,-1 1 3,4-5 5,0 1 4,0-5 1,5-4-2,-1-4 7,0 0 3,-3 0 1,0-4-3,1-1-4,1 1 6,-3-3-1,0 6 15,1-3-4,-6 6 0,-1 1 13,0 0-9,-2-2 5,0 6 6,-2 1 2,-3 2 3,1-2-9,-2 1-2,-2 2-5,2 2-5,-3-2 2,-1-1-13,-3 4 3,2 1-1,-1 0-3,-1 1-6,2 2-3,0 2-4,2-1 1,0 1-10,0 1 4,2 4-2,2-1-5,0 2 12,4 1-10,-1 2 3,7 3 4,0-1 3,0 1-2,1 0 4,3 4-6,0 1 1,-2-3-1,-2-1 6,-1 0-10,0-2 6,-1 2-8,-1-1 7,-1 0 4,-2-5-8,-2 0 9,2-1 0,0 0-11,-2-2 2,1-3 1,-3 0-21,4 1-22,0-2-2,-4-2-8,0 0-8,8-6-13,-2 0-18,-1-5-17,2-4-8,3-8 2,-3 0 5,0-1 15,0 2 11,-1 2 9,-2 2 7,1 0 8,-3 1 9,-2 5 18,3 2 31,0 2 20,-3 2 3,0 0 0,0 1-1,0 1-5,0 1-2,0 3-6,0 0 1,0 0-1,0 0 2,0 0-3,7 12 0,-6-7-2,2 1-2,3-1 6,0-1-3,1 4-5,1-3 5,3 2 2,-2-4 2,1-2 4,4-1 15,-2-1 22,1-2 5,0 0 6,-2-6 7,4 1 13,-5-1 4,3-4 0,-6 1 7,2-3 4,-1 2-6,-4-2 2,2 0 3,-3 2-8,-2 2 4,1-1-5,-2 2-5,-2 1-10,-1 1-10,2 1-8,-3 0 5,-1 1 9,-2 5-24,2-2-9,-5 6-4,-3 2-5,0 2-1,-6 5 1,3 9-6,-1-3-9,1 1 5,6 0 1,-2-2-2,7 0-8,-3 0-10,4 0 11,3 0-4,0-5-2,2 5 18,2-2-6,1-3-11,5 0 2,0 2-10,1-4 14,2 1-2,0-4-2,2-1-2,-1-2 0,-1-3 6,4 1-1,1-6 10,-3-1-16,2-1 2,-1-3-8,-2 2 14,-1-3-3,1-2 5,-3 2-9,-2-6 6,1 1 4,-1-4 4,-3 2-8,0 0 20,-2-1 11,1 1 2,-2 1 4,-2 0-10,0 4 8,0-1 0,0 3 8,0 0-3,0 0 0,0 3-7,-2 2 2,4 1-9,-2 4-11,-2-5-5,2 5-6,0 0 4,0 0-5,0 0-1,0 0-4,7 20 4,-4-9 0,-2 2 0,5 2-3,-2 1 6,2 1-6,2-1 2,1 0-3,-1-2-2,2 1-1,-4-2 5,2 0-3,0-3-1,0-2 2,0 1 1,-1-2 0,0-2 3,0-2-3,2 2 1,-4-3 1,0 0 2,0-2 13,0-3 9,2-5 3,1-2-4,1-2 0,3-11 0,2 1 2,-4-4-6,0 2 0,-3-1 14,0 0 5,0 7 2,-3-1-6,2 2 0,-6 0 7,6 0-11,-5 1 0,3 3 2,-2 5 8,-1-1 1,0 2 4,2-1-3,-1 2-9,-2 3 9,0-3-10,3 0-3,-3 3-6,1-2-4,0 3-5,-1 2 2,0 0-5,0 0 2,0-5-3,0 5-1,0-5-3,0 5-4,0 0 1,0 0-3,0 0-3,0-3 2,0 3 2,0 0-7,0 0-6,0 0-87,0 0-79,0 0-77,0 0-67,-2 15-65,-1-7-87,-2 4-413,-4 3-954,-1-1 422</inkml:trace>
  <inkml:trace contextRef="#ctx0" brushRef="#br1" timeOffset="321210.0914">12134 10098 148,'-1'-9'261,"-1"4"-12,-1 0-26,3 3-23,-2-1-25,2 3-15,-2-5-17,2 5-19,0 0-10,-6 14-16,2 2-7,-1 7-8,0 2-10,-2 4-8,2 0 0,0 0-11,1 0-5,1-2-6,3 0 0,0-1-7,2-9-4,-1 0-2,2-4-7,-2-2 2,4 1-3,-1-4-5,2 0 4,-2-4 1,1 1-5,2-3 13,1-3 15,1 0 12,1-2 2,1-4-3,-1-3 3,2-3-8,-1-2 4,-3-1-11,2-6 6,-6 3-6,3-8 3,-2 1-4,-5 0 1,0 6-3,0 1-6,-5-1-1,3 3 3,-3-1-8,1 2-3,-3-1-3,3 8-1,-2-1-5,0 2 1,-2-1-5,3 4-3,-1-2 2,0 6 0,-2 2-1,-1 6-10,1 0 5,2 1-2,-4 6 6,2-2-10,2 3-1,-1-2-2,3 3 0,3-5 0,-1 4-3,4-5 9,-1 2-5,3-2-7,3 1 4,-2-3 2,2 0 3,3-3 4,2-1-5,2-1 1,2-4 0,0-4 0,4-4 5,2-1-2,-3-5-3,1-1-7,-5 1 8,2-4 4,-4-2 2,0 1-4,-3-4 2,-3 0-1,1 0 3,-3-1 0,-1-1 9,-2 0 11,-2 8 0,0 1 2,-1 0-4,0 0 2,-1 8 8,0-3-5,1 3 10,0 1-1,-2 0 1,2 0-1,-1 7-8,2-4-9,-3 2 1,3 3-10,-2-6-6,2 6 2,0 0-2,0 0 0,0 0 0,0 15 3,1-4-1,0 2-6,2 5 4,-1 7-12,1-1 13,0 3-3,2 4 1,-2-2-3,1 2 5,-1-1-8,0 5 6,-1 2-3,3 9-8,-5-15 6,2 3 2,4 1-6,-6 0 3,4-2 4,-2-2-1,1-2-2,-1 1 3,3-5 0,-4-6-3,4 6 5,-2-10-2,0 1 1,0-4 4,-2-2-9,4 2 2,-2-4-2,-1 0 3,1-4-3,0 1 6,1-1-6,-2 0-8,0-3 23,4 2-11,0-4-2,-1-2 7,2-4-5,-1 2-5,1-4 5,0-5 0,-1-1-1,-1 0-2,-2-2 6,1 0-4,-1-3-4,-3 2 11,-3-2-8,-1-1 3,-1 3 0,-5-3-9,1 5 10,-1 1-4,-1 1 3,-2 1-12,2 2 6,-2 2-1,3 0 5,0 2 0,2 2 0,4 2-3,-2-2 1,2 1-9,0 2 7,3-1-11,-1 0 3,2 3 3,0-6-8,3 2 6,5-4 19,4-3-17,2 1 2,6-6-5,-1 4-38,2-3-47,-1 1-53,-2 1-62,-1 1-77,-3 3-315,-2-3-649,-1 3 287</inkml:trace>
  <inkml:trace contextRef="#ctx0" brushRef="#br1" timeOffset="322004.8855">12617 9786 262,'0'-5'268,"0"-2"-22,0 2-29,0 1-22,2-1-21,-2 5-16,0-6-19,0 6-16,2-2-8,-2 2-15,0 0-8,0 0-8,7 12-10,-7-4-4,3 9-5,-3 0-7,2 3-5,-2-2-4,0 6-7,0 6-2,0-2-2,1 0-6,-1-2-1,0-1-1,1-6-9,2 0 2,0 2-2,-3-6-1,1 4-4,4-4 0,-2 1-2,-1-5-1,4 4-1,0-4 0,-1-1 0,2-4 0,-1 2 1,1-3-3,1-2 3,-1-2 1,3-2-5,0-3 0,1-2-14,1-4-53,-3-2-79,1-4-74,-4 1-223,0-2-471,-1 0 209</inkml:trace>
  <inkml:trace contextRef="#ctx0" brushRef="#br1" timeOffset="322896.3805">12587 10026 124,'-4'0'260,"4"0"-24,-4 0-26,4 0-25,0 0-15,16-8-15,-1 1-13,6-4-17,3 0-12,0-1-6,3-2-13,-2 2-7,-4 0-10,3 2-13,-5 0 10,-7 3 26,2 2 6,-3-4 11,-2 1 5,-2 1-3,-1 0-2,-2-3 7,-1 5-4,1-1-15,-4-2-2,0 4-18,-3-4-11,0 3-4,-1 1-5,1-2-9,-4 3-7,2 1-3,-4 2-8,-1 0 6,0 3-14,-4 4 3,3 1-12,4 2-10,-3-1 3,0 4-2,2 3-6,4-3 4,-2 5-6,5-1-8,1-1 9,1 1 4,3-2-9,3 0 0,3 0 2,-1-4-6,4 2 6,0-4 4,0-4-6,4 0 0,-2 1 3,8-7-9,-8-1 9,0 2-2,0-4 4,-4-1 5,1-6-3,-4 6 8,2-8-12,-2 2 7,-2-5 5,0-1-5,-2-1-8,-3 1 12,1 0 10,-4 2 13,2 1-5,-1 0 3,-2-1 2,2 5 2,-1 2 7,1 0-8,-1 1-10,2 1-1,-1 2 0,1 4 1,0-7-17,-1 5-2,1 2-5,0 0 1,0 0-2,0 0-4,4 19 9,-3-5 14,1-4-22,0 9 1,1-1-2,-3 3 13,3-4-15,-1 2 6,-2 0 4,0-2 8,0-2-12,0-1 0,0-2-5,-2-4 12,2 1 4,0-5-14,0 2 13,0 0 3,0-6 5,-1 4 36,1-4 31,0 2 10,0-2-10,0 0-14,-3-13-9,0 4-4,3-3-9,0-5-9,3 0-3,0-9-8,1 9 4,0-2-8,-1 2 0,4 0-7,0 2-4,0-2-4,0 7 8,2 1-8,-2 2-11,0-1 1,0 3 5,1 3-5,1 2 1,-2-4-10,0 9 7,4-4-5,-5 5 4,1 3 1,0-1-3,-2 3 1,2-1-7,-2 5 9,-1-3 2,-2 0-2,0-1-2,1-3 4,-2 2 4,-1-1 0,0-3 0,0 0 9,0-1-2,0-2 5,0-3-5,0 0 3,0 0-6,0 0-5,0 0 8,-8-14-8,6 3-1,1 0-10,0-5 2,-1-2 2,4 1 2,1 0-6,-1 0-1,4 3 0,-1 1-2,1 2 5,-2 2-3,3-2 3,-1 5-5,-2 2-3,4-1 9,0 3-7,-3 2 0,4 4-2,-3-1 3,1 2 6,-2 2-8,1 3 2,-1 2 10,-2 5-7,-1 0 4,0 0-5,1-5 3,0 7 10,-3 1-16,1-3 3,2-5-18,-1-2-72,3 1-32,-2-3-21,-1-3-5,4 2 2,-3-4 3,3-3 0,1-1-4,0-3-7,2-2-15,-1-6 6,2-2 18,-2-3 9,2-7 10,-4-3 11,-2 1 16,0-4 10,-4-4 8,0 1 14,2-1 9,-4-15 1,-1 14 38,1 3 21,0 3 24,-3-3 16,-1 6 25,2 6 13,2 3 19,0 0 6,-1 8 12,1-1 4,1 4-6,-2 0-18,3 1-14,-2 0-20,2 3 1,0 2-8,0 0 1,0 0-5,1 21-6,1-4-4,1 8-6,3 1 14,-2 3-20,-1 3-5,1-1 3,2 4-5,-2 0-6,2 12-6,-2-11 9,3 10-5,-3-10 10,0-2-8,-2-3-9,1 5 7,-1-6 6,1 7-10,-3-7 5,5-1-4,-5-2 4,1-8-4,1-1-7,-2-4 9,0-1-1,1-6 3,-2 2 1,3-4 5,-2-2-8,1 3 42,-1-3 53,0-1 13,0-2 27,0 0 12,2 4 6,-2-4 9,0 0-5,0 0-12,0 0-19,3-15-16,-3 5-11,0-3-11,-2-6-9,2 0-8,0-5-9,0-3-4,-3 8-1,3-6-15,0-6-2,0 4-8,0 3-7,-1-3 0,1 1-8,0 7 2,0-3-5,1 5-3,-1-1-4,2 1 1,-1 1-7,2 4 2,0 0 0,3 0-4,-4 1-3,6 5-2,-3-3-3,2 1 6,0 3 1,3 1-10,-1 0 1,0 2 1,0 2-3,-1 6-4,3-1 5,-3 0 0,0 3-6,-1 0 3,-1 1 1,-2-1 2,-1 1 1,0 0 4,-5 2 1,-2-1-2,-3 4 4,-3 0 7,0-1-7,-7 2-4,-1-1-6,-2-3-48,3 2-33,-5-6-36,4 0-43,2-3-37,2 1-35,1-2-39,-1 0-34,4-2-41,0-1-36,2 1-47,1-1-262,1 0-753,2-1 333</inkml:trace>
  <inkml:trace contextRef="#ctx0" brushRef="#br1" timeOffset="326021.1565">7372 11662 30,'3'-3'116,"-1"-3"-3,0 0 5,1 0 3,-3 0 17,3-4-9,-2 3-5,3-4 6,-4 2-2,0 0-3,0 0-3,0-2-8,0 0-8,0 1-11,-4 0-2,0-2-7,1 0-6,-1 3-8,-2 0-4,2-2-8,-4 0-4,2 5-2,0-4-7,-5 7-9,1-1-2,-3-3-5,-1 2-1,0 5-6,-7 1-3,0 3-3,-2 5-5,1-1 3,-1 5-3,-1 2-2,-1 3 0,2 1 5,-8 8-11,7-3 2,2 0-4,-6 8 1,-2-1 3,0 1-2,9-6-9,-4 8 1,2 3 8,7-9 1,-2 1-2,3 1-2,-1-1-3,4 3 2,-1-1-2,5 1-2,1-2-5,1 4 7,1-2-7,3 1 3,-1 2-3,6 11 4,3 0 3,-2-13-2,3 0 4,0 1 1,3 1-3,4 8-5,-3-10-2,5-3 9,5 9-3,-4-10 3,-1-2-3,4-1 1,0-2 0,1-2 1,3-4 1,0-1 3,-3-1-2,5-4 5,0-2 6,4-3 9,-3-7 11,1 0 4,0-2 6,-1-7 3,0 1 13,-1-5 11,1 0-1,1-4 4,5-6 6,-4-7-2,1-2 3,-10 9-8,-1-7-2,11-4 1,-3-5-5,-6-3 3,0 6 0,0-3 4,-7 7 5,0-1 19,-4 0-6,1 1-4,-2-2-5,-2 2 2,-1-1-4,-1-3-10,-1 6-8,-2-4 2,-2 2-7,0 1-5,-3 0-11,-1 1 11,0 0-7,-2-2-2,-3 3-8,0 0-1,-3 0-2,-2 4-6,3-1 3,-6 4-4,3 3 0,-4-2-8,1 3-1,3 0 0,-2 4 0,-1-2-2,4 7-6,-2-1 3,2 0-1,-1 5-3,-1-2-2,1 4 2,-1-1-4,-1 1 5,2 2-7,-2 2-2,-1 2-2,2 1 1,-6-1 4,1 7-6,-1-3 5,0 5-3,2 0 5,0 3-7,-1 1 6,2 2-1,-1 3 0,3 0-7,-2 0 0,-1 0-5,3 3 13,-1-2-5,1 4 3,1-3-5,1 1 1,0 2 3,0-1-4,4 1 1,-2 1 1,0 0-2,4 2 2,1 1-3,0-1 3,-1 3 10,5-2-9,-2 1 1,1-2-3,4 2-2,0 1 2,-3 2 0,3-4 3,0 0 8,3 3-9,-2-1-2,2 0 2,2-3-6,4-1 4,-4 2 0,2-5-3,5 3 2,0-1-8,0-1 10,2-4 4,4 2-3,-2-4-1,5-3 5,2 2-2,1-1 0,1-5-1,-1-3-1,0 1 5,3-3-5,0-4 6,-2 0-1,0-2-5,-1-2 1,-1 0 2,-1-2 1,-1-5-4,1 2 2,-4-4-2,0-2 4,2 0 2,-2-3 15,1-2-16,-3-1-3,1-2-6,3 0 6,-2-3 4,1-2-1,-3 0-4,0-4 26,1 2-24,1-1 2,-4-2-4,2-2-2,1 2 1,-2 2-3,-1-2 4,0 3-3,-1-3 7,1 3-4,0 1 0,-4-2 8,0 2-2,1 1-3,-5 7 4,2-6-1,-2 3 3,0-7-1,-1 2 5,-2-2 3,0-1-6,-2-3 5,-1 0-4,0 0-2,-4-3 2,1 1 2,0 2 5,-4 2-10,3 4 1,-3-1-1,1 8-8,-1-6 10,3 10-2,-3-1 3,0 2-2,0 1 2,0 1-3,1 1-6,-1 2 12,0-1-9,3 3-1,-4-4 2,1 3 9,1 2-1,0 1-13,0 0-2,1 0 0,1 2 3,-2 2 0,2-3-4,0 2 0,0-2 6,-1 3-3,5 0 0,-5-2 1,5 2-2,-6-3 1,3 3-3,3 0 3,0 0 0,-5-2-8,5 2 3,0 0-4,-5-1 9,5 1-6,0 0 5,-4 6-45,3-2-45,-1-1-33,-1 1-32,3 3-37,0 3-43,0 1-53,3-2-71,-1 3-286,1-4-700,2 2 311</inkml:trace>
  <inkml:trace contextRef="#ctx0" brushRef="#br1" timeOffset="331647.5915">11689 11696 47,'6'-3'99,"-6"3"-25,5 0-1,-3-1 6,-2 1-21,8-3 9,-8 3-13,4-1 3,-4 1 3,7 1-5,-7-1 3,7-1 5,-5 0 2,-2 1 3,8-2-5,-6 1 6,-2 1-1,7-1-1,-4-2 1,-3 3-6,6 0-7,-1-1-5,-5 1-9,0 0-4,5 0-1,-5 0-2,0 0-4,7 0-1,-7 0-4,0 0 1,5-3-3,-5 3-8,0 0 6,5 0-7,-5 0 6,0 0-1,7 0-7,-7 0-1,0 0 0,5 0 3,-5 0-1,5-3-1,-5 3 6,4-1-2,-4 1-3,0 0 1,6 0-2,-6 0-2,0 0 1,0 0 0,0 0 1,6 0 3,-6 0-1,0 0-4,0 0 1,0 0 0,0 0 2,0 0-6,0 0 1,0 0 0,0 0 1,0 0-4,0 0 5,0 0-5,0 0 6,0 0-2,0 0 4,0 0 4,0 0 2,0 0 2,0 0 2,0 0 4,0 0-2,0 0 6,0 0 0,0 0-2,0 0 2,0 0 1,0 0 1,0 0 0,0 0 0,0 0 1,0 0 1,0 0 2,0 0 9,0 0-1,0 0 6,0 0 2,0 0 3,0 0 0,0 0 7,0 0-11,0 0 10,0 0 5,0 0-3,0 0 0,0 0-5,0 0 4,0 0-11,0 0 3,0 0-9,-12-5-5,12 5-14,-6 0 4,6 0 13,-11-3-22,4 3 3,0 3-5,-1-3 0,1 0-3,-1 1 8,-2-1-12,1 1-3,-1 0-2,0-1 2,2 1 1,-2 0 7,0-1-12,0 1-3,2 1 1,-2-4 0,-3 4 0,0-4-1,-2 4 3,1-1-4,-1 2 5,-1-3 0,1 2-4,-2 0 0,-6 2-7,-1-1 7,3 0-2,0-3 0,5 0 11,-5 0-9,5 3-3,0-3 16,-1 1-9,2-1-5,-1 0 8,-1 1 0,-5 2 0,6-2 6,-5-3-4,0 4 2,4-3 3,-4 3-5,0 0 1,1-2 1,-2 0 5,2 3-5,4-1 2,-2-4-6,-2 4 15,5-2-7,0 0-4,0 2 8,1-1 5,1-1 12,5 1 4,-5 0-8,3-1-1,1-1 8,0 2-11,2-2-3,-4 0 1,4 1-2,-3 0-4,2 0 1,-2 1-2,2-2 2,-1 1-12,-1 1 8,1-2-6,0 1-6,-1 0 17,-3-1-16,6-1 2,-6 2-3,-4 0 3,5-2-6,0 2-2,-2 0 9,-1-3-15,-1 3 9,1-2 5,-2 1-10,1 0 3,2 1 9,-3 0 2,5-1-15,2-1 0,1 4 7,0-5-3,2 3-2,1 1 3,2-2 3,4 1-1,-8 3 2,8-3-2,-5-2-11,5 2 10,0 0 0,-7 0-3,7 0 6,0 0 0,0 0 0,0 0-2,-4-1-10,4 1 14,0 0-2,0 0-4,0 0-1,0 0 12,-3-1 3,3 1 11,0 0 4,0 0 2,0 0 5,0 0-4,0 0 3,0 0 6,0 0 1,0 0-2,0 0 1,0 0-3,-3-4 0,3 4-4,0 0-2,0 0 2,0 0-2,0 0-10,0 0 3,0 0-5,0 0-4,0 0 3,0 0-6,0 0-3,0 0 0,0 0-6,0 0-3,0 0-2,0 0 4,0 0-2,0 0 0,0 0-3,0 0-3,0 0 2,0 0-6,0 0 6,-1 6-7,1-6 4,-2 5 2,2 0 0,0 0-6,2 1 3,-1 5 4,-1-2-3,3 3 5,-1-2-7,3 7 3,-5-4 3,4 1-4,-1 2-1,2 0 2,-3-1-3,4 1 1,-3 0 5,1 1-1,-1 0-4,1-5 2,-1 0 1,0 3-2,0-4 3,0 4-2,0-1 1,-1-1 1,2-1-2,-1 1 0,0 0 3,-1-1-4,4 4 5,-3 0-5,1-3 2,-3 4-2,4 2 0,0-2 4,-2 1-9,0-1 8,2 0-2,-2 0 3,2 0-3,-3 1 8,1 0-8,0-1 1,1-1-3,1 2 5,-1-1-5,0 0 5,-1-2-4,1 0 2,-1 2-1,1 1-3,-3-2 4,2-4-2,-1 5-2,2 0 2,-1-3 3,1 5-7,-3-2 7,2 2 4,0-2-7,0-2 3,-1 5 2,0-2-4,-1-1-2,2 3 1,-3-4 6,3 0-7,0 3 5,0-1-2,2-2-10,0 2 10,-3-2-3,1-5 4,1 5-1,-1-4 3,0 0-3,0 0 1,0-1-2,-1 0 4,1 0-12,0 2 10,0-1-2,0-2 4,0 4-2,-2-3 0,3 1-1,-2-1-4,1 3 4,-1 0-1,1 1-1,0-4 4,0 1-2,-2 2-2,2-5 0,-3 8 2,4-5-3,-1 1 0,-2-1 5,1 0-2,3-3-1,-5 3-6,3-4 10,0 4-3,-1 0 1,0-2 0,0 2 5,-1 0-6,2 0-1,-1 1-3,-1-4 2,0 0 3,-1 1-8,3 0 4,-3 2 4,0-3 0,1 0-4,-1-1 0,0-3 4,2 0-8,-2 2 5,0-2 1,0 0 4,0 0-3,0 0 0,0-2 3,0-3-1,0 8-1,0-5 1,1 0 0,-1-3 0,0 0 1,3 4-1,-3-4 0,0 5-1,0-5 2,0 0 2,0 0 3,0 0-1,0 0 4,0 0 9,0 0 2,0 0 3,0 0 11,0 0-6,-3 3-6,3-3-2,0 0-2,0 0 0,0 0-2,0 0-1,0 0-3,-11-4-5,5 3 2,2-1 1,-4 1-4,-1-1 1,-1 0-5,-2-1 2,-1-2-1,1 1 4,-3-1-3,1 2-1,0-4 0,1 0-1,1-3 4,-1 0-2,-1-1-1,1 1-8,1-3 1,0 1 11,1 0-6,-2 0-3,4 2 0,0 1-6,2 1 9,-1 1-5,1 0 6,0 0-7,1 0 2,-1 2-1,1 2 1,4-1-5,-3-1 5,2 2 3,1 3-3,2 0-1,-3-3-2,3 3 4,-5-4-3,5 4-1,0 0 3,0 0-6,-2-2 10,2 2-7,0 0 1,0 0-1,0 0 1,0 0-5,0 0-1,0 0 1,0 0-3,0 0 0,0 0 7,0 0-5,2 11-2,1-1 6,2-3-2,0 3 4,2 2-1,0 5 2,3-2-1,0-1-1,1 3 8,-3-2-9,8 6 4,-6-8-3,-2 2 2,3-1 2,0-2-1,1-2-4,-2 5 2,0-3 2,-2-3-3,1 1 6,-2-3-3,1 0-2,-2 2 2,0 1 1,-1-3-2,1-2 3,-2-2-2,0 2 3,1-1-1,-1-3 0,0 1-5,2 0 12,-3-2-3,-3 0 2,11-4 2,-3-1-7,1-3-1,3-1 8,1-2-6,3-10 4,2 2-8,3-2 3,-2-4-9,4 1 8,-1 2 1,1-2-7,1 4 2,0-1 3,-3 1-1,0 3 6,-1-1-6,-7 9-1,0-3 5,1 3-5,-8 2 5,4 1-7,-4 4 3,1-3 0,-2 1 1,0 1 1,-2 0-2,1 1-1,-4-2 2,0 4-4,6-3 0,-6 3 6,1-2-6,-1 2 0,0 0 2,0 0-1,0 0 2,0 0-4,4-2-1,-4 2 1,0 0-1,0 0 5,0 0-3,0 0 0,-7 12-6,6-8 10,-5 0-2,2 4 1,-4 0-2,-2 3 3,3 0 0,-6-1-5,3 4 4,-3 1 0,-4 6 2,1-3-2,-1 0-4,-3-1 1,3 3 3,0-3-3,0 4-3,-2 1 6,3-4 0,-1-1 1,-1-1-1,1-2-3,7-1 3,0 0 5,2-5-6,1 0 2,-2-1 0,4-2 0,0 1-3,0-3 0,2 2 1,0-2 2,-1 1-1,3-2 1,1-2 0,-5 3 1,5-3 2,-1 2 2,1-2-4,-4 3 2,4-3 6,0 0-3,-4 1-2,4-1 0,0 0-2,-8-5 9,6 2-9,-4-2 2,5-2-5,-7 0 0,2-3-3,-2-1 3,-1-2 1,-1 0-2,0-1 1,-3-9 0,1 2-2,-3 2-1,4 0-1,-3-3 5,4 7-2,-1 0 0,1 4 0,0-4-1,0 5 1,3 1 1,0-1-1,0 4-5,2-5 4,2 7 3,-1 1 0,-1-4 1,1 2-3,1 1 1,-1 1-5,1 0 5,-1 0-1,4-1 1,0 4 0,-3-3-7,3 3 6,0 0-7,-1-4 5,1 4-2,0 0-1,0 0 0,0 0 2,0 0-3,0 0 1,0 0 1,4 12-2,3-5-3,-1 3 4,4 2 5,-2 2-3,0 1 3,7 4-1,-6-4 1,3-1-3,-1 8 3,4-5-2,-5-2-1,-1 0 4,5 3-1,-4-3 1,1-4 1,-1 4-3,0-3 6,-1 1-2,-1-6-4,1 0 4,-1-2-2,-2 0 4,3-2-4,2 1 4,-2-3-1,1-2 0,2-1-2,2-1 1,2-2 7,4-7-5,-1 0-4,0-1 0,-2 0 1,4-7-3,-4 3-1,-1 1 7,3-1-4,-4 0 2,1 0-2,-5 5-1,4-5 7,-3 4-6,0-1 2,0 2-1,-1-3-1,-4 3-2,4 6 1,-4-5-2,0 5 3,-1-2 2,-2 3-1,0 0-2,-1 0 8,0 3-9,1 0-2,-2-1-4,-1 0 6,-1 3 0,0 0 2,4-2-3,-4 2-2,0 0-9,0 0 6,0 0 7,0 0-11,0 0 7,-7 12-2,2-5-1,-1 3 1,-4 2 3,0 3 0,-3-1 1,1 3 1,-4 3-7,1-3 5,-1 0 2,-1 2-3,1 0 2,0-2 5,-4 2-5,4-3 2,-1-1-3,1 2 3,-1 0 2,5-7-1,-2-2-1,-1 3 5,4-2-7,-3-3 2,4-3 1,-2 4 1,4-2 1,-2 0-1,2-2 2,0-2-2,2 2 1,-2-3-2,1 0 2,-2 0-4,4 0 2,-4-7 3,2 4-4,-2-3 1,1-2 2,0 1-3,-1-1-26,-1-6-4,0 2-4,1-3 3,-4 1 0,3-7 1,-3 0-1,4 0 4,-1 6 1,1-2 3,-1 0 1,2 1 3,-1 3 8,1-1-4,0-1 1,5 7-9,-3-1 11,3 5-3,-3-4 9,1 4-2,1 2 6,2-2-6,1-3-1,-3 3-3,3 2 2,1 2 1,-2-3-6,-1 0-3,3 3-1,0 0-1,0 0 2,0 0 1,-1 10 2,1-10 7,5 14-8,-2-2 3,1-2 4,2 5-1,3-1 7,-1 3-1,-2-2-1,4 0-6,-2 1 8,2 6 0,0-7 0,1 6 2,-2-6 5,2-1-9,-3 2 6,2-3-4,0-3 2,-2-2 5,-1 3-8,2-1 3,4-5-5,-4 0 5,0 2 3,3-5-2,1 1 1,1-6-4,2-2 1,-1-1 1,6-4-9,-2-1 11,2-3 2,-3-2-4,5-1 1,-5 0 4,2-3 1,-1 6 1,0-4-2,-1 0-6,-4 1 2,3-1 3,-3-1 2,-1 6-2,-3 0 2,1-1-5,-1 1 4,0-2-5,-2 6-3,-4 0 2,-1 6 4,4-4 3,-3-1-8,1 3 11,-3 2-3,1 1-5,-1-2 2,0 2-8,-2 2 5,3-3-8,-3 3-2,0 0 3,0 0-6,0 0-5,-5 11 7,2-5 2,-2 4 6,-2-1-10,-1 6 1,-2-1-3,0-2 0,-5 5 0,4-2 0,-2-2-6,-1 8-6,-2 0 16,-1-4-15,0 1-6,1 1 5,-1-2-3,5-4-2,-4 7 13,-1-6-6,3-2 0,1 0-2,1-1-7,-3-1 4,1 4 0,1-5-2,0 4-4,2-4 5,-1-2-2,-2 2 9,5-5-11,-3 8-3,3-7 1,0-1 3,0-2 3,2 1-5,-2-3 0,2 3-16,2-2-5,0 0-3,5-1-2,-11-2-8,5-1 2,-1-2-7,3-2 4,-3 2 0,1-4 4,2 1 4,-2-4 5,0 1 5,-1-2-4,-1-3 16,1 3 0,2-3 3,-2 1 8,0-2-2,-1 0 7,2 2 1,-1 1-1,2-1 6,-2 1 7,1 4-6,1 0 7,4 0 0,-2 4 2,0-4 3,0 2 0,2 1 2,-2-2 3,2 5-5,-1 0 2,2 1 1,0-2 2,0 5 0,0-4-2,0 4-2,0 0 2,0 0-4,0 0 0,0 0 2,0 0 3,7 8 3,-4-4-3,1 8 1,2-3 0,0 2 3,2 3 0,-1-1 2,2 1-3,-1 1 6,0 1-7,1 0 4,2 0-1,-2-2 1,-1 3-5,3-3 4,-4-1 1,3 1-2,0-3 0,-3 1 3,0-3 1,-1-4 0,1 4-5,-2-4 5,1 5-2,1-8 2,0 3-3,1 1 12,0-4 23,0 2 7,1-4 4,0-2 0,3-6-1,2 1-6,-3-3-4,10-6-2,-3-1-6,3-2 0,-1-3 1,1 2-7,1-1 3,0-1-11,-1 2 3,2-3-4,-2 2-3,-3 0 1,3 2 5,-1-1-6,-3 3 1,-3 1-4,1 3 3,-2 1-6,-3 2 2,-3 2 1,4 0-7,-6 3 2,0 0-1,-2 1 6,1 1 4,-1 0-5,1 0-8,-4 3-1,3-4 3,-1 1 4,-2 3-2,0 0 1,0 0-9,0 0 13,0 0-4,-12 16 4,2-2-4,-1-5-6,-3 8 3,-3 4 0,1 0 0,0-1 5,-3 2-5,1-2 0,1-3 1,-4 5-4,4-3 3,-3 5-2,4-5 4,-1-1 0,-1 1 3,0-4-6,7-3 3,-1 2-2,0-2 2,5-1-3,-3 0 0,-1-3-1,4-4 5,0 3-6,1 1 7,-1-3 0,2-5-2,0 6 1,1-4-5,-1-2 7,2 1-10,3-1 9,-7 3 2,3-3-5,4 0 4,-10-7 5,4 2-10,-3-2 2,3-3-4,-2 3 2,-3-6-4,1-1 6,0 1 0,1-3-5,-1-1 5,0-6-3,-3 2 5,2-4-7,1 4 1,2 2 4,1 3-3,1 0-1,0 0 5,1 6 3,0 0-7,1 1 2,1 4-2,1-1-3,-1 1 0,1 1-1,0 0 0,-1 1-6,3 3 6,0 0 0,0 0-1,0 0 1,0 0 0,0 12 1,3 0 1,-1 0-7,1-2 4,1 6 12,2 1-10,-5-2 1,4 1 1,0 0-4,0 1 2,0 0 6,-1-1-8,1-6 7,0 2 0,2 1 0,-1-4-1,0 0-2,-1-3 5,1 3-3,-1-4 1,3 0-2,0-3 4,-1 3-2,1-5 1,2 0 7,0-2 2,1-3 1,3 0 4,1-4 1,4-3 1,1-3 15,-1-2-22,0-2 1,2 2-9,2-4 14,-1 4-8,1-5-7,-1 2 1,1 2-3,-2 1 3,0 0 2,-2 3-1,-1-1 3,-1 1-7,-5 5 4,-1 1-4,-1 1 1,-2 2-1,-1 3-2,-2-1 9,-1-1-1,-1 1-7,0 1 1,1 0 2,-4 2 1,5-1-1,-5 1-5,2-4 7,-2 4-3,0 0-6,3 0 3,-3 0 5,0 0 1,0 0-2,0 0 2,0 0-5,0 0-11,6 4 15,-6-4 0,0 0-2,0 5 1,0-5-4,0 6 5,0-6-4,0 0 1,0 0-6,0 0-21,0 0-25,-2 5-23,2-5-29,-4 1-37,4-1-44,-5 3-36,5-3-37,-5 0-218,0 1-515,0 0 228</inkml:trace>
  <inkml:trace contextRef="#ctx0" brushRef="#br1" timeOffset="341565.4892">11966 13563 40,'0'0'61,"0"0"-2,0 0 3,0 0-3,0 0-1,0 0 4,3 3-14,-3-3 12,0 0 0,0 0 3,0 0 3,0 0 0,0 0 4,0 0-5,0 0-2,0 0 11,0 0 1,0 0 5,0 0-4,0 0 3,0 0 3,0 2 5,0-2-8,0 0 1,0 0-5,0 0-7,0 0-2,0 0-9,0 0 1,0 0-3,0 0 1,0 0-2,0 0 5,0 0-9,0 0-5,0 0-6,0 0 1,0 0-9,0 0 0,-20-2-3,15 4-6,-4-2-7,3 3 4,-5-2 1,-3 3-4,2-1-4,-4 1-1,-1-3-1,-4 3 3,0-2-4,-1 5 4,0-4-1,-3-1-10,3 1 5,-1 1 2,0-1-4,1 1 1,-1-2-2,-1 1 7,5-1-7,1-1 3,-2 1-6,3-1 6,0 1-3,-5 1-1,7-3 3,0 3 1,-6-2-3,7 2 0,-2-3 0,5 2-4,-3-2-1,2 2 3,4-1 3,-2 1-5,3-2 3,0 2 1,1-1-2,-1 0-1,2 0 1,-1 1 0,0 0 0,2 0-1,-1-1 0,-4-1-2,3 2-1,-1-1 3,3 0 0,-3 0-1,-3 2 0,0-3 1,3 1-4,-2 0 5,0-1-2,1 2 2,-1-2-1,2 0-3,-3 0 4,5 2 0,-1-1 1,0-1-5,2 2 1,4-2 4,-8-3-3,2 3-1,6 0 3,-4 1 0,4-1 6,0 0 14,-6 0 1,6 0 2,0 0-4,0 0 0,0 0-2,-5-1 5,5 1 2,0 0-5,0 0 0,0 0-1,0 0 5,0 0 3,0 0-1,0 0-1,0 0 0,0 0 11,0 0-2,-3-2 1,3 2-3,0 0 8,0 0-9,0 0 1,0 0-6,0 0-5,0 0 0,-9-2-1,9 2-1,-5 0-3,5 0-3,-6-1-2,6 1-2,-7-1 3,6-2-9,1 3 9,0 0-7,-6-1 3,6 1 4,0 0-2,0 0 1,0 0-1,-7-1-3,7 1 4,0 0-2,0 0 1,0 0 3,0 0-3,0 0 1,0 0-3,0 0-3,-1-3 2,1 3-2,0 0 2,0 0-8,0 0-2,0 0 8,0 0-2,0 0 4,0 0-7,0 0-8,0 0 6,0 0 4,-2 9-3,4-4-4,-4 2 5,4 4 1,-2 0-5,0 1 0,-2 0 3,4 9 5,-4-5-2,4 1-5,-2 5 8,0-3-8,0 0 0,1 0 2,0 2 3,1 0 0,-2-5 1,4 3-7,-4-2 0,1 1 4,1-4 0,1 3-2,-3 0 3,1-1 9,-1 0-6,3-2-1,-3 1-2,1-3 11,-1 0-11,1 4-2,-1-5 3,0 5 2,-1-4-5,1 4 6,0-3-6,-1-3 3,1 0 4,1 1-9,0 1 5,-1-1-3,0-1 6,2-1-2,-1 1-5,-1-1 1,3-1 3,-3 1-2,2 2-3,-2-2 1,2-2 2,-2-1-2,0 3 0,1-2-2,-1 2 3,0-4 3,0 4 0,0-1-4,0 1-1,0 1-1,-1-1 6,1 2 0,0-1 0,1 5-9,-1-8 12,0 3-5,0-1-3,0-1 1,0-2 2,2 2-4,-2-1 6,0-2 0,0 2-11,0-2 10,0 1-2,0 1 1,0-6 1,0 6-3,0-1 3,0 0-2,0-1 0,0-1-1,0 4 1,0-2 3,0 1-6,0-1 5,0-3-1,0 0-4,0 1 1,0 1 3,0-5 1,0 6-6,0-1 6,0-5-3,0 0 2,0 4 6,0-4-5,0 0-1,0 0-3,-2 3 7,2-3-6,0 0 4,0 4-4,0-4 3,0 0-2,0 0 1,0 0-2,0 0 0,0 0-2,0 0 2,0 0 2,0 0-1,0 0-5,0 0 6,2 5-1,-2-5-1,0 0 6,0 0-8,0 0 9,0 0-9,0 0 1,10-4-7,-10 4 6,7 0 0,-3-1 4,2 1-1,1-2-6,0 2 3,2 2 5,-1-4-1,2-1-4,3-1 6,-2 2-7,2-4 7,2 5-10,-2-3 9,4 0-1,-3-1-1,1 5-1,-2-5-6,1 3 7,0-1 4,0-2-6,-1 3 3,-2 2-1,-2-2 6,2-1-2,-2 2-8,6-1 2,-5 1 7,-2 1 2,3-3-8,-1 0-1,0 1 2,0 2 0,0-1-6,0 0 3,0 0 9,-1 1-7,4-5 1,-2 3-5,1 2 7,0-3-1,-2 3 0,4-2 7,0-1-12,-4 3 4,1-2 0,-1 1 0,-1-2-3,-1 3 8,2-3-1,-2 3-6,0 0-2,-1 0 3,-2 0 0,4 0 0,-3-1 1,0-1-2,1 2 2,0 2 3,1-4-5,-2 2 10,2-1-2,1 1-7,-3-1-1,2-1 10,0 2-9,0 0-4,-1-1 3,1 0 2,-2 2-10,1-1 11,-3 1 6,2-1-7,0-1 1,0 1-4,0-1 4,-1-2-4,0 3 8,-5 0-4,9 0-2,-5 0-4,0 0 7,2 0-9,-6 0 9,8 3-1,-4-6-1,-4 3 1,10 0-7,-5 0 5,2 0 3,-2-2-2,-5 2 5,10 0-4,-3 0-3,-1-3 5,-1 3 4,-2-1-6,-3 1 0,7 0-3,-7 0 2,4 0 11,-4 0-13,6 0 3,-6 0 6,0 0-8,0 0 5,0 0 0,4 1 0,-4-1 5,0 0-6,0 0-1,0 0 5,0 0 2,0 0 9,0 0-3,7 0 7,-7 0 3,0 0 9,0 0-2,0 0 16,0 0 3,0-4-13,0 4 11,0 0-11,-3-8-5,3 8-4,0-7-1,-1 1 0,-2 0-9,2-1 0,-1 0 2,1 0-3,1-1-5,-3-2-4,0 4 2,3-4 0,0 4-2,-2-3-4,0-1-4,2 1-1,0-1 5,-3 4 5,3-8-9,0 5 14,0-3-15,0 0 1,-1-5 0,1 5 4,-3 1 1,3-2-9,3-3 9,-6-1-11,3 0 2,0 1 0,0-2 7,-1-1-4,-1 3-2,2-1 7,-2 2-6,2-2 4,0 2-1,0 2 3,-2 0-1,1-1-4,1 1 0,0-3-3,-2 4 9,2 2-4,0-2-1,0-4-8,0 5 1,-3 2 9,3-1-3,0-2 3,0 2-8,0-2 4,0 1 3,3-1 6,-3 0-14,-3 4 8,3-5-1,0 2-1,0-1 7,-1 0 5,0 1-11,-1-1 4,2 0 9,-1 0-15,-2-1 12,3 1-12,0 1 5,0-1-10,-1 4 13,1-1-4,-2 2 8,2-1-14,0 2 4,-1 1 3,2 0-5,-2 2 8,1-2-3,0 5 4,0-7-8,3 4 2,-3-2-1,0 1 1,0 4 2,0-5-1,0 0-6,-2 1 26,2 4-19,0 0-3,-1-6 2,1 3 0,-2-1-7,2-1 10,0 5-2,0-5 1,0 5-5,0-9 11,-1 6-7,1-2 1,0 0 8,0 1-12,-3-3-2,3 2-6,0 5 6,0-5-9,0 5 14,0-4-2,0 4-3,-1-7 3,1 7-5,0 0-1,0-4 8,0 4-9,0 0 8,-3-1 2,3 1-7,0 0 1,0 0 11,0 0-8,0 0 0,0 0-7,0 0 12,0 0-8,0 0-8,0 0 0,0 0 4,0 0-1,0 0 4,0 0-3,0 0 0,-3-3-5,3 3 5,0 0-6,0 0-37,0 0-30,0 0-38,0 0-57,0 0-94,0 0-107,-5-6-239,4 2-664,-1 1 295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1-28T04:47:29.049"/>
    </inkml:context>
    <inkml:brush xml:id="br0">
      <inkml:brushProperty name="width" value="0.05292" units="cm"/>
      <inkml:brushProperty name="height" value="0.05292" units="cm"/>
      <inkml:brushProperty name="color" value="#7030A0"/>
    </inkml:brush>
  </inkml:definitions>
  <inkml:trace contextRef="#ctx0" brushRef="#br0">2840 4482 109,'1'-4'175,"-1"0"-13,2-3-11,-1 3-4,0 0-13,0 1-12,1-1-9,-2 4-4,1-3-8,-1 3-13,0 0-7,0 0-11,0 0 1,0 0-4,0 0-4,1 22 3,0 2-1,1 4 6,2 7 3,-4 13-2,-2 3 2,0-1-8,-2 1 2,0 0-7,3 0-3,-2-5-4,-1-1-4,1-11 0,-1-2-5,0-1-4,-1-4-5,4 2 0,-4-5-4,5-6-5,-4-6-9,4-2-11,-3-4-20,2 4-22,1-7-17,-2 1-18,2 1-15,0-5-30,0 0-34,0 0-32,0 0-28,0 0-113,0-22-347,0 10 154</inkml:trace>
  <inkml:trace contextRef="#ctx0" brushRef="#br0" timeOffset="467.9844">2851 4745 30,'0'-5'122,"2"0"-13,-4 1-2,4 0 3,-2-2 3,0 2-1,0 4 1,0-6 5,4 3-7,-4 0-2,0 3 3,0-5-2,0 5-3,0-5-5,0 5 7,0 0-3,0 0 3,0 0-8,-4-7 0,4 7-6,0 0 0,0 0-6,0 0 4,0 0 0,0 0-6,0 0 3,0 0-2,0 0-9,0 0 3,0 0 2,0 0-4,-2-3 2,2 3-9,0 0-2,0 0-8,0 0-2,0 0 5,0 0 1,0 0-7,0 0 0,0 0-6,0 0 2,0 0-2,0 0-3,0 0-5,0 0 1,0 0-2,0 0 5,0 0-2,0 0-4,0 0-6,0 0-4,0 0-9,0 0 3,0 0-7,0 0 3,0 0-5,-6 10-5,6-10-9,0 0 12,0 0-3,0 0-1,0 0 0,0 0-2,0 0 4,0 0-14,0 0-3,0 0 8,0 0-3,0 0-3,0 0 4,0 0-2,0 0 3,0 0 12,0 0-22,0 0 1,0 0-8,0 0-3,0 0-11,0 0-3,0 0-13,0 0-11,0 0-9,0 0-13,0 0-6,0 0-20,0 0-22,0 0-25,0 0-44,0 0-50,0-14-59,-1 11-213,1-4-556,0 7 247</inkml:trace>
  <inkml:trace contextRef="#ctx0" brushRef="#br0" timeOffset="10746.412">2886 4496 53,'-8'-1'94,"8"1"-8,0 0-1,0 0 0,0 0 1,-5 0-2,5 0 0,0 0 2,0 0-2,0 0 10,0 0-4,0 0 4,0 0-3,0 0-9,0 0 12,-4-3-2,4 3-2,0 0 5,0 0-3,0 0 0,0 0-3,0 0-2,0 0-5,0 0-2,0 0-2,0 0-4,0 0-2,0 0-4,0 0-4,0 0 1,0 0-5,0 0 2,0 0-7,0 0 0,0 0-3,0 0 2,0 0-8,0 0 1,0 0-3,0 0-4,0 0 1,0 0-10,0 0 2,0 0-4,0 0 0,0 0-5,0 0-1,0 0-1,0 0-6,0 0 2,0 0-2,0 0-3,18 4 11,-10-4-12,2-1-1,11 3 4,-3-4 4,5 2-2,5 0 1,4 1 5,0-1-5,1 1-1,6 1 1,-2-2-1,2 0-3,0-2 2,13 2 6,-13 0-13,17 0 7,-16-1-5,0 1 1,14 1 2,-2 2-3,1-1 3,-13 0 4,12-4 0,3 4-6,-15-1-1,16 3 7,-5-2 2,3 3-7,-13-3-2,10-2-1,-1 0 0,-11 3 1,18 0 1,-19 2-3,13-4 2,-10 2-4,8 2 10,-9-1 2,0 0-15,0-2-1,-1 0-2,-1 3 3,1-3-2,-4 2 3,6-3 3,-5 2-3,3-1 0,-2-1-1,1 4 2,-2-4 2,1 0-3,-1 3 2,-1-1-7,-3-3 11,2-2-3,-3 6 3,-1-2-5,-1-4 1,-1 4-6,3-1 10,-9-1-9,9 2 5,-5-2-1,-2 1 2,-4-4 10,-1 6-19,3-2 3,-4-1 1,3 0 1,-2-1-4,1 2-2,0 0 1,0 0 6,7 1 1,-6-1-7,2-1 2,5-3 13,-1 5-18,3-2-6,-7 0 11,7 1-1,-2-2 1,3 1 0,-1 1 0,0-1 2,0-1-7,1-2 8,1 6 0,0-2-7,-3-1 3,2 0 2,0 0-1,-1 3 8,1-3-12,-1 0 2,0 0-2,-4 2 0,2-4-1,-2 2 1,3 2 3,-6-2 4,3 0-4,-3 1-1,-2-2 3,10 3 1,-9-1 0,-2 1-1,0-1-2,-1-2 0,0 1 0,1 1-4,-2-1 3,-6 0 4,4 1-1,-6-1-6,0 0 2,4 0-1,-6 0 1,0 0 2,-1 1-5,1 1 9,-8-2-3,9 0-1,-9 0-2,8-3 3,-8 3-3,0 0 2,7 1 4,-7-1-1,0 0-4,6 2 9,-6-2-8,0 0 0,0 0-4,0 0 7,0 0-2,0 0 3,0 0-8,7-3 0,-7 3 15,0 0-18,0 0 0,0 0 11,0 0-1,0 0-5,0 0 2,0 0-2,0 0 2,0 0 1,0 0 0,0 0-1,0 0 3,0 0-3,0 0 3,0 0-1,0 0 1,0 0-1,0 0 0,0 0 0,0 0-4,0 0 9,0 0-6,0 0-5,0 0 3,0 0 2,0 0-1,-5 8-2,5-8-1,0 0-1,0 0-6,0 0 1,0 0-2,-5 5 7,5 2-3,-3 0 12,2 3-6,-1 2-3,-2 4 6,0-4-4,0 3 2,0 2-9,-1 0 9,0 0 0,2 0-1,-2 1 6,3 0-6,-2 2-2,0 3 7,1-5-6,1 1 4,-1-2-8,1-2 9,-1 1 4,3-2-7,-3-1 1,2-1 3,-1 0-1,2 0 0,-4-2-4,3 2 1,-1-2 1,2-2-3,-1 3 16,0 0-15,1-2 1,-2-1 4,2 1-8,0 0-3,0-2 6,-1 3 0,0-1 2,1 1 0,-1 0 2,1-3-5,-2 2 7,2-1-3,-2-2 1,3 2 0,-2 0 1,-2-3 2,3 4-6,0-4 1,0 3 0,0-3 2,0 0-8,0-5 0,0 10 5,0-4 0,0-1-2,0 0 4,0-5-4,-1 10 7,0-6-2,1-4 1,-2 9 0,2-9-1,-1 6 3,1-6-5,3 5 3,-3-5-3,-3 7-3,3-7 4,0 0 0,0 8 9,0-8-16,-4 4 6,4-4-4,0 0 6,0 0-5,0 0 3,-5 2 0,5-2-7,0 0 5,-2 5 1,2-5 0,0 0 0,0 0-3,0 0 5,0 0 3,-11 2-4,6 1 8,1 2-6,-4-5 14,-1 5-4,-2-1-10,-1 2 4,-2-4 13,1 3-8,-4 0 1,2 3 7,-3-4-14,-1 3 7,0-4 1,-1 1 0,-1-1 3,-1-1-3,-9 1-10,1 1 2,-2-1 4,0 0-1,-3 0-2,1-2 0,-3 2 1,0-3-5,1 1 6,-1-1 8,-2 0 4,1 0-15,-14-1-2,13-2 0,-1 3 5,0-1-3,0-2 0,-11 0-3,13-2 1,-16 3 1,16-3-1,-13-2-4,14 5 3,-4 1 0,2-5 7,0 1-12,-15-7 2,20 9 8,-6 1-6,0-1 1,-12-4-2,11 0 0,3 2 1,-13-1-2,15 3 5,-1-1-7,-2 0 10,4 0-1,-2 0-13,1 2 1,-1-1 11,2 0-2,-1 1-6,1-2 0,0 1 3,1-1-1,2-1-4,-1 2 10,6 1-7,-1 2 0,-2-4 1,2 0-4,0 2 17,-2 0-19,10 2 3,-5-3-5,2 3 11,0-2-10,3 2 6,-3-3-5,2 2 4,1-2 4,-1 1 1,0 0-3,3 1 0,-2 1-3,1-3 3,2 2-1,-1 0 2,0-1-1,4 1 4,-2 0-7,-2 0 9,-1-1-8,1-1 2,-2 1-9,3 2 16,-2-2-5,-5 2-4,8 0 5,-3-3-1,0 3-4,2 0 2,-1 0 1,5 0-6,-2 1 0,2-1 8,-5 0-3,2-1-1,2 2 2,1-1-2,-1-1-1,-3 1 2,6 0 14,-5-2-9,-1 4-8,5-2 2,-2 0 3,0 1 1,-1-1-15,2 2 9,-1 0 2,-4-2-7,3 2 5,2-1-1,-5-1-2,3 0 6,1 0 0,1 2 3,0-2-6,0 2 0,3 0 3,-2-3 1,1 3-3,1-3 0,-1 1 5,11 0-6,-14 0 3,14 0 5,-12 0-6,3 0 0,9 0-2,-13-1 0,8 5 1,5-4 2,-14 0 5,9 1-6,5-1 2,-13-1-1,13 1 3,-14 0-3,14 0 3,-14-2-6,7 4 8,1-4-8,6 2 2,-13 0 0,7 3-5,-2-3 2,2-1 5,-4 2-8,1-2 9,0 3 2,-3-2-8,3 0 10,-2 0-9,-1 3-2,4-3 4,-4 0 3,0 0 7,1 1-8,1-1 1,1 0-6,1 2 3,-2-1 0,5-1 5,5 0-2,-13 0-2,9 1-3,4-1 1,-10 0 1,10 0-13,-9 0-4,9 0-9,-4 2-15,4-2-15,0 0-20,0 0-19,-9-2-25,9 2-34,-6-2-31,6 2-48,0 0-53,0-6-253,-2 2-584,4-1 259</inkml:trace>
  <inkml:trace contextRef="#ctx0" brushRef="#br0" timeOffset="11032.971">3239 4746 47,'4'-6'254,"-1"0"2,-1 1-29,0 1-16,-1 0-26,1 0-18,-2 4-16,0 0-14,0 0-18,0 0-14,0 0-2,2 11-7,1-4-9,-2 4-5,-1 2-6,3 3 4,-2 1-6,-1 0-2,3-2-8,-3 0-1,-3-1-10,7 1 8,-4 2-21,1-6 1,0-1-1,-3 0-7,2-1-1,0-2-7,0 2 4,-1-4-32,1 2-20,-3-3-25,3 2-29,0-1-26,0-5-35,0 8-26,3-5-21,-3-3-26,1 2-132,-1-2-373,0 0 165</inkml:trace>
  <inkml:trace contextRef="#ctx0" brushRef="#br0" timeOffset="11384.8248">3471 4766 77,'3'-5'161,"-3"5"-5,2-2-12,-2 2-9,0 0-6,0 0-3,0 0-2,-2 14 6,2-5-3,-3 4-3,3-1-6,-1 2-12,1 4-1,-1 0-6,-2 2 0,1-3-7,-1 0-7,3-5-9,0-2-7,-1 2-6,2-6-6,2 2 5,-1-1-8,-1 1-6,3-3 3,-1 0-5,5-1 5,-2 0 0,4 1 0,2-4 6,2 1 4,-4 0-2,3-2-2,1 0 0,-1-2-2,-2-1 1,2-2-5,-2-1-1,1-1-8,-1-4-2,-2-2-3,1-2-5,-2-1-1,-3-1-5,-1 1 0,1 0-6,-3 4-7,-2-1 3,-2 1-5,1 0 1,-2 0-11,0 3-6,-1-1-6,-1 2-12,-2 1-5,0 2-17,1-1-12,-1 0-5,-2 4-18,0 2-23,-1-2-12,1 4-23,0 0-25,-1-2-23,6 6-18,-3-4-15,1 2-146,3 1-395,1-2 175</inkml:trace>
  <inkml:trace contextRef="#ctx0" brushRef="#br0" timeOffset="11913.8864">4089 4657 17,'0'0'137,"3"-8"-1,-1 4-14,2 0 3,-4 4-4,4-9-10,-2 5 4,0 0-11,2 1-3,-3-1 2,1 3-6,0-4-1,1 2-3,-3 3 5,1-6 3,-1 6 3,3-3 7,-3 3-6,0 0-2,2-3-2,-2 3-5,0 0-1,0 0-4,0 0-10,0 0 0,0 0-6,0 0 0,0 0-10,0 0-3,0 0-5,0 0-2,0 0-10,0 0-2,0 0-2,0 0-6,0 0-7,0 0 5,0 0-2,0 0-7,0 0-5,0 0 3,0 0 6,0 0-16,0 0 2,0 0 0,2 10-4,-2-10 2,0 5-2,0-3 0,2 4 3,2 3-4,-3 5 3,2 3 5,-2 4 2,2 6-3,-3 1 9,0 0 3,1 1-2,-5 4-2,4-3 4,0-1 0,-1-2 6,1 0-13,-2-2 8,0-4-7,2 2 8,-2 4-11,0-12 4,0 2-3,2-5-6,0 1 8,-3 0-11,3-1 1,-1-3-1,-1 2 0,1-4-3,1 0 3,0 1-10,0-1-14,-1-2-16,1 1-25,0 0-23,0-6-24,0 4-33,-2 1-32,2-5-43,0 0-39,2 10-39,-2-10-162,0 0-486,0 0 215</inkml:trace>
  <inkml:trace contextRef="#ctx0" brushRef="#br0" timeOffset="12856.7684">6106 5090 129,'0'0'186,"-9"0"-10,9 0-7,-5-3-4,5 3-10,0 0-6,0 0-14,0 0-3,-6 0-16,6 0-9,0 0-6,0 0-10,0 0-7,23-2-3,-13-1 4,9 1-6,8 0 12,6-1-11,3 2-5,1-2-2,3 1-2,11-1-3,4 3-4,-4-2-6,9-1-2,-8 3-5,1-2-4,4 1-8,-6 1 1,-1 3-6,1-5-2,-12 2-4,0-1-4,-1 4 1,-2-5-3,-4 2-4,3-2-3,-8 2 3,3-3-3,-11 3-1,-1-1 0,0 1 1,-6 0-7,-1 0 4,-1-1-5,1 1 2,-4-1 0,0 0-1,-1 0 0,-6 1-5,9-1 14,-9 1-11,8-2-2,-3 1 2,-5 1-2,0 0-1,0 0-1,0 0-4,9-1-1,-9 1-6,0 0-13,0 0-11,1-4-16,-1 4-18,0 0-17,0 0-22,-1-5-4,1 5-10,-3-6-9,-1 4-1,2-2 2,-3 1-7,1 0 5,-1 0 16,-3-2 14,-1-1 14,-1 1 7,1 0 4,-1 3 22,-1-5 15,1 1 4,0-1 23,-1 3 13,2-1 7,0 0 12,2 3 15,0 0 19,3-1 7,-1 0 1,1 1 3,0-1-3,4 3-1,-6 0 2,6 0-6,0 0-7,0-5-6,0 5-1,0 0-4,0 0-4,0 0-6,0 0 2,0 0-6,16 5-5,-6 0-1,1 2-4,-2-2 8,1 4-2,4 2-2,-1 1-1,-1 0 2,-1 3 1,-1-1-1,3 0-1,-5 1-3,-1-3 5,-2-2-5,3 7 4,-6-6-4,1-1-3,-2 3 1,-2-1-3,-2 0 2,-3 4-3,1-5-2,-4 3-1,0-2-11,-5 2-17,4-2-17,1-3-25,-7 4-31,2-2-26,3-5-43,1-1-31,-1 2-152,-1-3-372,3 1 164</inkml:trace>
  <inkml:trace contextRef="#ctx0" brushRef="#br0" timeOffset="13375.2077">7705 4835 146,'-1'-11'202,"-3"1"-11,4 3-3,0-1-8,-3 4-7,2 0-17,1 0-15,0 4-15,0 0-17,0 0-11,0 0-10,-9 20-7,2 6-1,0 5-9,-1 1 4,2 2-5,0 2-4,-4 11 2,5-14-9,3-1 2,-5 1-8,3-3-1,2-3-3,-3 1-8,2-3 1,-2-5 1,4-2-6,0-3-3,-1-1-1,1-2-4,0-2-2,-1 0-4,0-4-11,2 2-19,-1-3-22,-1-1-18,2-4-19,0 8-17,0-8-31,0 0-47,0 0-49,0 0-155,0 0-395,5-24 175</inkml:trace>
  <inkml:trace contextRef="#ctx0" brushRef="#br0" timeOffset="15316.5953">7653 4878 8,'0'-11'150,"0"7"8,2-6-4,-1 5 1,-1-1-5,0 0-6,0 1-2,0 5-4,0-6-3,0 5-8,1-5-7,-1 6-7,3-5-10,0 3-3,-3 2-2,6-4-7,2 1 3,2-2-2,-1 1 1,4 0-3,4-1 4,3-1-7,0 1 1,5 1-10,5-1 4,0 2 0,0-3-7,5 1-2,2 2-9,0-1 3,2 0-10,-2 2-2,2-2-6,2 1-3,-5 2 2,4 1-7,11-4-4,-12 2-4,12 1 1,-12 0-6,0 1 0,12-2 0,-14 1-7,4 1 3,-4-3 8,19 3-3,-2-3 4,-2 0 1,1 2 1,-2-2 1,1 1-10,-12 2 2,14-2-4,-17-1 0,17 5-1,-15-2-6,16 0 7,-14-2-8,10 5-1,-12-1-2,0-4-4,13 2 8,-12 0-6,0 2-4,0-2 0,12 2 5,-13-2-4,-2 1-4,3-1 9,0 2-3,0-4-3,-2 5 3,2-3-6,0 2 2,-5-2 6,1 1-6,4 0 2,-3-2-4,-1 1 8,-4 0-7,0 0 1,3 0 4,-4 1-3,0-2-1,-3 1-1,1-1-1,1 2 4,-3-1-5,3-3 5,-2 2-1,-6-1-3,-2 4 0,8-5 4,1 3-5,-1-2 5,2 2-7,-2-2 7,0 1-9,2 2-1,0-1 10,-1-1-8,-1 1 4,0 0-3,2-2-1,-4 2-3,-3 0 6,7 0 0,-1 0 0,-2 0-4,3 0-6,-7 0 9,-2 0 4,9-2-6,-3 2 6,0-1-6,1 0 2,-6 1-3,9-3 1,-5 3 1,5 0-7,-4-2 1,1 4 5,0-2 0,-7 2-7,0-2 4,0 1-1,-3-2-2,1 2 0,-1 1 5,-5-2-6,-2 0 2,0 0 10,-1 0-5,-4-1-9,-1 2 4,4-1 4,-9 0-3,6 0 12,-6 0-14,7 0 0,-7 0 5,0 0-9,0 0 5,6 0 0,-6 0-3,0 0-4,5 2 8,-5-2 1,0 0-2,0 0 0,0 0-1,0 0 0,0 0 1,0 0 1,0 0-1,0 0-1,0 0 7,0 0-7,0 0 6,0 0-9,0 0 10,0 0-3,0 0 5,0 0-7,0 0 3,0 0 2,0 0-5,0 0-6,0 0 10,0 0 1,0 0-3,0 0-3,0 0 6,0 0-5,1 3 2,-1-3-1,0 0 0,0 0-3,0 0 12,0 0-13,-4 5-2,4-5 2,-2 9 5,1-6-4,1 4-1,-3 1 3,1 3-1,-1 0 4,1 5 5,-4-2 0,5 3-3,-4 0-2,0 0-2,1 1 11,0 3 7,1-2-4,-1 1 2,-2 5 5,3-7 3,-4-1 0,6 2 8,-1 0-13,-4-1 0,5-2 0,-1-1 2,-5-3-11,7 4 5,0-3-4,-1-1 16,1-2-6,-1 5 5,1-6-12,0 3 13,-2-2-15,2 2 7,-2-2-3,2 0 4,-5 2 3,3-3-6,2 3 7,-2-3-3,1 2 4,1-1-5,-2-2 2,-2 3-7,4-2-5,0-2 2,0-2 5,-2 5-2,1-5-4,1 0 1,0 2 5,-3-5-6,1 3 2,1 2 0,1-4-4,-2 0 3,2 4-5,0-4-5,-1 2 5,1-1 0,0 3-6,-3-2 8,2-2-3,-2 1 4,3 2-4,-2 0-3,1-1 6,1 0-7,-3 1 4,2-2-1,1-2 1,-3 2 4,3-4-2,-1 11-11,0-10 1,-2 2 9,3-3-5,-1 5 3,1-5-4,-3 2-2,3-2 7,-4 3-12,4-3 5,-2 3-6,2-3 6,-10 5 3,6-1-4,-6-1 8,0 1-7,-2-1 5,-6 1-11,0-1 11,-2 0-1,0 3 12,-9-1-12,-1-4-3,4 3 6,-6-1-2,2 1 6,1 0-7,-2-2 0,1 3 3,-1-3-1,2 3 4,-3-2-1,3 1 0,-2-3 5,-1 4 1,-1-1-8,3-2 5,-2 0 2,-1 2 2,-3 0 4,4-4-3,-2 4 5,0-3-5,-4 0 6,1 2-1,-3 0-3,-1-2 4,-8 0 3,12-1-2,-3 3 0,3-2 2,-3 0-2,7 1 2,-3-1-2,2-2-2,1 1 1,1 1 1,0-1 3,1-1-2,2 2 6,-3 1-11,0 1-1,-1-1-3,1-2 0,0 0 4,1 0-3,-2 0-1,1 0 3,-1 0-2,-2 2 1,3-2-1,-1 0-4,0 3 4,1-6-1,0 3-1,4-2 3,-3 2 1,1 0-2,8-2 3,-6-1-1,7 2 0,-10-1 0,6 0 2,2 0-7,-4 2 1,7-4 0,-7 3-3,5-2 0,-7 2 1,0-3-3,-1 2 2,-1-4-5,2 1 2,-1 2-4,0 0 4,0 1 1,2-2 0,-2 1 2,10 1-3,-9-1-1,6 0 4,2 1-1,0 0-3,-1 1 2,-6 0-3,9-2 0,0 1 1,-1 1-3,0-2 7,1 1-2,1-2 2,-2 3-4,2 0-2,-3 0-2,2 1-2,2-2 1,-4 2 3,2-3-1,1 0-3,-2 2 1,-1-2 2,4 1 1,-1 0-2,4 1 1,0 1 1,0 0-5,0-5 7,4 5-2,-2 0-1,0-2-2,0 0 4,-2 2 2,2-3-2,1 1 0,0 2-2,-2 0-5,-1-2-2,1 4 7,-2-2-1,2-2-3,1 1 6,-3 1 0,2-2-3,-2 1-1,2 0 3,-6 0 2,6 1-4,-1-2-1,1 0-1,1-1 0,1 2 0,0 2 2,1-1 2,-2-3-2,6 3-1,-6-2-1,5 2 2,3 0-3,-5-2 2,0 2 5,9 0-2,-14 0-3,7 0-3,-2-1 4,1 1 0,1-1 0,-3 0-4,0-1 8,-1 4-6,4-4 1,-3 1 0,3 1 2,-3-1-1,1 1-1,3 0 1,6 0 3,-11-3-1,5 3-3,6 0-2,-8 0-1,8 0 2,-6-2 1,6 2-2,0 0 2,-5 0-2,5 0-2,-4-5-1,4 5-6,0 0-1,-4-2-5,4 2-18,0 0-15,0 0-14,0 0-14,0 0-33,0 0-9,-6-5-27,2 2-18,3-1-10,1 4-11,-4-6-6,3 2-8,-3 1 8,4 3 7,-4-9 1,0 5 15,3 0 10,1 4 8,-8-6 13,3 3 11,5 3 12,-6-5 12,6 5 13,-7-4 1,2 1 8,5 3-7,-10-3-14,6-3-28,4 6-32,-8-3-21,8 3-118,-6-1-326,6 1 145</inkml:trace>
  <inkml:trace contextRef="#ctx0" brushRef="#br0" timeOffset="16242.4816">7953 5035 84,'0'0'162,"0"0"0,0 0 4,0 0-6,0 0 9,0 0 0,0 0 4,0 0-1,-2-3 4,2 3-1,0 0-2,0 0-3,0 0-5,-2-5-3,2 5-7,0-7-12,0 7-6,0-6-10,0-2-13,2 2-7,0 1 0,-2-2-14,5-2-15,-4-1-2,2 0-10,4 2-5,0-1-2,3 2-11,-1-3-6,1 4-4,1-2 0,0 5-10,-1-3 9,0 4-19,-2 0-2,2 2-1,-4 0-8,3 2-1,-1 0-3,-2 0-4,2 5 0,1 2-5,-1-1-5,-5 2-5,3 1-1,-6-1-8,0 0 4,0 2-2,-3 2 1,-1 1-1,-1-1 3,-1 2 10,-4-2-8,-1 2-2,1-3-3,-1-1 3,-1 0 0,3-3 5,-4 1-1,3 0 6,-3 0-1,1-3 0,3 0-2,0 0 9,4-1-5,-2-3 2,0 3 3,4-4 0,0 0 1,0 1-1,-1-2 4,4-1-7,-4 4 6,4-4 2,0 0-3,-1 4 3,1-4-3,0 0 0,0 0 2,0 0 0,0 0 3,0 0 9,0 0-12,0 0 2,0 0-3,9 1 5,-9-1-2,12-1-1,-6-1-5,9-3 6,1 0 8,2 3-10,2-6 1,0 2 1,7-4 1,-4 5-6,1-4 3,-3 4 0,6-5 0,-7 4 3,-2 2-4,-2-1-3,0-2 3,-6 2-1,1 5 0,-5-4 2,0 1 4,0 2-1,1 0-1,-4-2 2,-3 3-1,8-1-4,-8 1-1,5-3-3,-5 3-1,0 0 1,0 0-7,0 0 0,0 0 2,-2 12 4,-1-5 8,1 0-8,-2 3-4,0-1 2,0 0 1,1 1 6,2 0-5,0 0 7,0 2-1,1-6 0,1 5 0,2-3 3,-1 2 2,1-4 3,2 0 2,4-1-3,-2 0 3,4-1 0,-1 0 0,3-1 4,-3-1 0,4-2 7,-1 0 3,-1 0-7,0-1 0,-1 0-1,1-4 0,-1 3-2,0-6 17,-2 0-15,1 0-4,-1-2 1,1-3-2,0-1 3,-3-2-6,-2 5 2,-1-4 1,-2 3 2,-1-5 0,-2 6-4,1-5 1,-2 4-5,-2-1-6,-1 4-1,-1-1-8,0 2 6,-3-2-9,0 3-8,-1 4-7,-3-2-20,2 0-9,-3 4-19,0 2-19,0 1-17,-3 2-16,7 3-20,-3-4-15,3 6-40,5-4-36,0 0-200,1 2-475,1-1 211</inkml:trace>
  <inkml:trace contextRef="#ctx0" brushRef="#br0" timeOffset="16745.4914">9316 4839 106,'0'-3'121,"0"-2"5,5 0 3,-2 0 8,-2 1-5,0-2 0,0 0 11,-1 0-1,0 2 5,3-3 4,-2 2 5,2 2-9,-3-2-5,1 1-2,-1 4-6,0 0-2,-1-5-14,1 5 0,3-5-13,-3 5-12,0-3-12,0 3-6,0 0-7,0 0-8,0 0-9,0 0-9,0 0-3,0 20-4,0-3 1,0 9-3,2 3 2,1 5 3,-5-2 2,4 3-2,-4-1 3,2-1 6,0 2-1,-1-2 2,-1 2 5,0-2 8,1 0 3,0 0-5,1-6-3,0 1-5,0-1 4,0-9-12,-3 8-9,0-8 6,3 1-6,-1 0-4,1-4 0,-2 2-6,2-1 3,-2-3 4,2-1 0,-1-2-12,1 1 1,0-3 0,0 1-2,-5-2-10,5 1-20,0-3-21,0 2-24,0-2-35,-2-2-22,2 2-30,0-5-37,0 10-34,0-4-45,0-6-32,2 5-210,6-4-545,-8-1 241</inkml:trace>
  <inkml:trace contextRef="#ctx0" brushRef="#br0" timeOffset="17751.7877">10966 5147 17,'-16'-2'188,"4"0"0,-1 1-10,4 0-3,1 1-3,0 0-4,1-3-7,7 3-7,-8 0-4,8 0-16,-6-2-6,6 2-13,0 0-7,0 0-8,-4-2-8,4 2-6,0 0-4,0 0-3,15-1 0,-2-1 4,9 1 3,9 2 2,-2-2-8,8 1-1,-1 0 0,2 0-8,12 0-4,2 1-25,3 1-2,-4-2 0,-11 1-5,10-1-2,5 2-1,-5 0-1,-10 1 0,10-3 0,-9 2-1,10 0 2,-12-2 2,0 1-7,-2 1-3,0 0 8,2 0-6,-7-1 3,3 0-6,-1 0 3,0-1-3,-2 2 3,1-2-1,-3 0 0,0-2-7,1 2 5,0 2-1,-10-4 2,0 1-3,-2 1-3,1 1 16,-5-1-23,-1 0 2,-2 0 8,1 0-8,1 0 5,-3-1-4,1 0 5,-3 1-5,-4 0 3,4-1-6,-1-1 5,-2 0-1,1 2-9,-1-1 6,2 1-8,-3-1 4,1 0 3,-6 1-7,9-2 0,-9 2 3,8 2-4,-8-2 2,4-3-4,-4 3-1,0 0-2,0 0 6,6-1-3,-6 1 15,0 0-18,0 0 2,0 0-8,0 0-7,-9-12-3,5 8-7,-2 0-8,0 0 11,-2-1-5,3 0 3,-5 0 4,1-1 6,1 1 5,-1 0-6,1 1-6,2 0 2,-1 1 1,-2-1 3,3 1 4,2 1 3,1-3 3,-3 5 8,5-4 2,1 4-3,-6-4 2,6 4-1,0 0-5,-3-3 4,3 3-5,0 0 8,0 0-4,0 0-4,0 0 6,0 0-1,16 4-10,-9 3 8,-1 2-4,2 0 3,-1 3 3,0 1-3,0 4-5,-1-3 5,-1 4-4,-1-3 1,-3 2 5,2 2 1,-3-4-5,0 1-3,-3 1 1,-1-2 3,-1-2-2,0-2 4,-4 5-9,2-3-13,-4 1-20,3-4-23,-3 2-22,0-2-16,1-3-29,1 1-31,0 1-37,-1-4-28,4 0-21,3-1-194,-4-1-481,6-1 213</inkml:trace>
  <inkml:trace contextRef="#ctx0" brushRef="#br0" timeOffset="19842.1144">12897 4974 67,'1'-15'251,"-1"3"-8,0 1-10,1 0-17,-1 5-7,0 0-12,-1 0-15,2 1-16,-1 2-19,0-2-16,0 5-18,0 0-13,0 0-12,-2 14-7,-1 3-4,2 3-6,-1 6-5,-1 5-2,-1 1 4,-1 2 3,-1-2-2,2 1 2,1-2-5,-1 3 0,2-4-6,0-1-5,1 0-1,-2-3-7,2-6 2,-2-3-12,1 0 2,1 0-9,-1-5 3,1 0-9,1-3 2,-1-1-5,-2-1 1,3-2 0,-1 0-9,1-1-20,0-4-4,-1 5-10,0-3-6,1-2-5,0 0-18,0 0-29,0 0-22,2-18-12,-1 1-2,4-2-6,-2-6 2,0-2 1,3-2 2,-3-2 9,0 2 12,1 0 8,-1 2 17,3-4 12,-5 6-3,1 4 24,-1-3 21,0 4 8,2 1 12,-1 3 16,-2 0 11,2 4 11,-1-1 6,-1 2 14,1 2 2,-1-1 8,0 2 12,-1 1 3,2-1 3,-1 2-1,1 3 0,-2-3 3,2 0-7,-1 1 2,2 1 1,-2 1-5,1-2 2,-1 5-17,3-4 5,-3 4-6,2-3 1,-1 0-6,-1 3-6,8-4-1,-2 0-7,6-4-8,8 5-8,1-6 3,6 2-3,4 2-4,0-3 2,0 3 3,1 0-2,1-1-14,2 2 25,0 0-22,0 1 1,-1 1 3,5 0-6,-2 2 0,2 0-2,1-3 2,0 6 4,12-3-8,-11-3 5,12 3 5,-3 3-1,5-3 6,-1 2-5,0-2 0,-2 2-3,-11-1-2,-1 0-2,14-1 3,-14 0-4,-3 3-1,-1-1 4,4-1-7,-3 1-7,-4-1 10,3-2-13,-2 1 16,1 0-1,-4-2 3,3 4 0,-2-6-11,2 1-1,-2 2 1,0-1 7,0-1 2,-2 2-5,0-2-2,0 3 0,-4-3 0,-3 3-3,-1-1 4,0 1-3,-2 0-1,0 0 1,-3 0-7,-2 0 1,-2 0 6,0 0 0,0 0-2,-1-1-2,-3 2 2,-2-2-3,1 1 1,-2-2-1,-1 1 5,1 0-3,-6 1 7,8 0-4,-8 0 5,0 0-2,9 0-1,-9 0 0,0 0 6,0 0-4,0 0 1,8 0-4,-8 0 9,0 0-10,0 0 2,0 0 4,0 0-8,0 0 2,0 0-1,5 1-1,-5-1-3,0 0 2,0 0-12,0 0 12,0 0-6,0 0-1,0 0 1,0 0 1,1 3-1,-1-3 1,0 0 4,0 0-2,0 0-3,0 0-6,4 2 3,-4-2 3,0 0 0,0 0 1,5 3-8,-5-3 11,0 0-6,0 0 1,2 3-5,-2-3 7,0 0-5,6 1 1,-6-1 1,4 4 3,-4-4-3,5 2 1,0 0 5,0 0-4,-1 1-3,0-2 6,2 2 0,-2 0-3,0-1 2,2-1 4,-1 1-7,-1 0 0,-4-2 2,5 1 1,-5-1 0,5 2-5,-5-2-1,4 1 1,-4-1 2,2 4-7,-2-4 8,0 0-6,0 0 5,1 4-8,-1-4 0,0 0 3,0 0 0,0 0-3,0 3 1,0-3 2,0 0-6,-1 6-7,-1 1 13,1-3-2,1-2 3,-2 6-1,1-2 2,0 1 5,-1 4 3,0-1-3,1 0-4,1-1-2,-3 3 8,2 3-9,0-4 7,1 4 1,-3 2-1,2 0 7,-3 0-6,3-5-5,-1 0 4,-1 5 0,3-2-5,-4-2 6,4-2 2,-1 1-1,1 4-1,-1-3-4,-1 0 0,1 4 4,-2-5-6,3 5 5,-2-6 4,2 6-8,-2-2 1,4-3 3,-4-1 3,2 0-1,2 1-7,-2-1-1,-2-3 7,2 5 2,0-7-3,-1 2-2,1 0 9,-1 3-4,-2-4-7,3 1 4,0 1 1,-1 1 0,1-1 0,0-1-1,0-3 2,1 4-1,-1 0-2,0-1 9,0 0-5,0-4-12,0 2 5,0 5 4,0-3 0,0 1 1,0-2-3,0 3 5,3-4-5,-3-1 0,0 2 6,1-1-2,-1-3-2,0 3 4,0-2 3,0 0-5,0 1-6,0 2 4,0-4 1,0 2-1,0-1-9,1-1 12,-1-3 1,0 7-11,0-4 7,0-3-9,-1 7 1,1-7-6,-1 6 1,-2-3 7,2 0-11,1-3 11,-3 5-6,0-2-8,0 1 11,-1-1-3,1 1-3,-3 1 6,1-2-2,-4 3 2,0 0 2,-1-1 0,-2-1 4,-3 2 0,-2-2-2,-1 2 4,-2-2-4,-1 0-1,-6 1 14,5 0-6,-4 1-6,-4-4 11,2 2-11,-2 0 4,1 1 2,1-2-3,-1 0-3,-1-1 0,0 1 0,1-2 1,1 0 1,-6 1 2,2 0 2,0-1-4,-4-1 2,1 0-4,2-1 3,-3 0-1,2 1-3,-2-3 4,1 2-1,-3 0 1,3 1 0,-2-3-1,3 3 4,1 0-2,3-2-3,0 2 4,3 0 1,-1 0-1,6-2 3,2 2-1,0 0 2,2-1-6,-3 1 5,1 0 5,-1 0-17,-6-1 13,-2-1-7,7 1 6,-4 1 0,-1-3-2,6 3-1,-2 0-2,3-1 0,-2 1 3,2-1-6,3 1 6,-1 0 3,0-3-1,5 2-2,0 1 0,0-1 7,4 1 4,-5-2-5,3 1 0,0 0 5,1 0-3,-2-1-8,0-1 11,1 3-8,-2 0 0,-1-2 2,5-1 3,-5 2-1,2-2 2,-6 0-6,-1-3-2,-1 5 2,-6-3-2,4 1-7,0-2 12,1 1-10,1 1 9,0-2-1,0 0 0,3 1 1,-1 1 2,3 1 1,2 2-4,0-4 3,-1 2 2,2 2 0,0-3-5,-1 1 0,2-2-1,0 2-2,3 1 0,2-1 1,1 1-3,-3-1-1,2 0 10,-1 2-5,7 0 5,-9 0-1,9 0-9,-11-1 2,7 0 5,4 1-3,-8-1-1,8 1 1,-7-3-4,7 3 4,-8 0 4,8 0-1,-7-1-1,7 1 4,-4-2 0,4 2 2,0 0 1,-9-1 0,9 1-1,-7-2-1,7 2-1,0 0 4,0 0-1,0 0 2,-8 0-1,8 0 0,0 0 8,0 0-2,-4-1-2,4 1-2,0 0 3,0 0 8,-4-4-3,4 4-3,-2-3-3,2 3-8,0-4-23,0 4-33,0-10-48,0 3-37,0-3-23,0-1-40,2 0-29,-1 2-38,5-6-38,0-1-54,4 1-35,-1 0-216,0 3-653,5-1 289</inkml:trace>
  <inkml:trace contextRef="#ctx0" brushRef="#br0" timeOffset="20454.9659">13171 5157 124,'0'0'172,"0"0"-2,0 0 5,0 0-1,-2-4-6,2 4-1,0-5-5,0 5-7,2-6 0,-2 6-6,0-6-2,2 3-5,3-4-12,-5 2 1,1 1-14,2-1-7,2 0-6,-2-2-8,1 2-6,1 0-14,-1 0-4,3-1-10,2 2-5,0-1-5,2 1-7,0-1-4,-1 3-8,2 1 7,0 0-11,-4 3-10,4 0-7,-4 3-4,2 0-7,-1 2-4,-1 1-9,-5 1-5,1 0-3,-1 5-4,-6-4-4,-1 0-10,-3 6-4,-3 0 0,-1-2-3,0 1 0,-2-3 2,0 0 4,-2 0 3,7-5 3,-2 1 6,0-4 3,2 1 5,-1 2-4,4-4 8,-2-1 1,5 1 5,-2-1 3,4-2 5,-3 3-6,3-3 0,0 0 5,0 0-6,0 0-1,23-5-4,-11 5 7,-2-3-2,1 6 3,-1-2-4,5 2 3,-3-1 0,-1 3-2,1 1 7,-2 1-8,0 0 0,-3 2-3,-1-3 2,1 6 0,-7-3-2,2-1-2,-4 0 6,2 3-3,-6-1 6,0-1 4,-2 0-2,-2 2 1,-4-4 0,-2 3-2,5-5-1,0 2 2,-5-5-5,3 2 0,2-1-2,-2-1 0,-1 1 1,5-3-7,0 0-9,-3-2-12,7 1-15,-3 0-13,3-2-20,5 3-18,-9-7-26,9-1-33,1 1-146,1-2-334,1 1 149</inkml:trace>
  <inkml:trace contextRef="#ctx0" brushRef="#br0" timeOffset="20839.1738">13667 5186 137,'0'0'227,"0"0"-23,1-2-25,-1 2-18,0 0-20,0 0-8,-15 14-7,6-8-13,-1 9-3,-4-3-13,4 2-8,-3 0-7,3 2-4,1 1-9,0-2-3,2 0-2,1-1-2,2 3-3,1-6-4,2 0 0,1 2-6,3-1 2,-2-1-4,3-2-2,1-1 0,2 0 0,3-1 2,-1 0-2,1-2 1,3 0 2,0-1-3,5-1 0,-6-3 0,5 1-4,-5-2 3,0-2-1,2-1 2,1-4-2,-2-3 0,0-1 2,0-4-3,-4-2 3,0-6-10,-2 6-1,0-8-1,-5 1-10,-2 6-3,-2-7 2,2 7-4,-4 1-7,-1 1-3,1 5-4,-3 0 8,1 0-22,0 2-11,-3 1-15,-5-1-2,3 6-17,-3-1-10,-4 2-17,4 3-8,0 3-16,-3 1-13,0 1-14,3 0-15,4 2-21,-1 1-26,4 1-15,-2-2-131,9 3-370,-3-8 165</inkml:trace>
  <inkml:trace contextRef="#ctx0" brushRef="#br0" timeOffset="21226.095">14065 4884 42,'0'-4'224,"3"-1"-14,-1 2-16,-2 3-7,0-5-15,0 5-7,0 0-10,0-4-13,0 4-20,0 0-11,0 0-11,0 0-10,0 0-13,0 0-3,0 0-8,-2 19-6,-1-7 5,0 3-3,0 4 8,-2 8 2,0-1-4,-1 2 4,-2 3 2,3 3 5,-3-1 0,1 1-3,2-1-1,-3 16-4,0-13-1,2-3 2,2 2-12,-2-1-5,2-3-1,-1-2-9,0 0-1,3-2-4,-1-5-3,1-3-3,0-1-4,0 0-7,0 2-3,2-6 1,-2-2-8,2 1-8,0-2-33,-1-1-21,1 0-43,0-1-35,0 1-33,0-3-45,1-3-39,2 4-218,0-2-501,-1-3 221</inkml:trace>
  <inkml:trace contextRef="#ctx0" brushRef="#br0" timeOffset="22262.5856">14896 5186 59,'0'0'110,"0"0"4,-9 0-5,9 0-6,0 0 5,0 0-5,0 0 4,0 0-7,0 0 3,0 0 4,0 0-5,0 0 0,0 0-3,0 0-3,0 0-4,0 0 1,0 0 4,18 4 1,-8-3 4,3 2 0,6-1 9,3-2-11,7 0-4,2 0-5,4 0 7,0 0-20,16 2-1,0-2 0,-13 1 3,17-1-12,-2 0-9,1 2-2,5-2-7,-2 2 3,1-2-5,-2 0-11,2 3-4,-5-2 1,0 3-2,1-4-4,-15 2 2,15-1-2,-19-1-8,4 0 0,-2 2-5,2-2 3,-4 0-3,-2 0-1,-2-2-2,2 2 3,-3 2-6,0-2 2,-1-2-1,-2 1 0,-7 1-5,8-2 2,-7 2 1,0 0-3,-1 0-2,1 0 3,0-2 7,-3 2-9,0 0-4,-4 0 2,-1 0 0,0 0-3,-1 0-2,-4 0-1,2 0-5,-3 0 5,0 0-6,-7 0-2,9 0 1,-3-2-4,-6 2 1,6 2 1,-6-2 0,7-2-4,-7 2-1,0 0-3,0 0-12,4-3-12,-4 3-6,-2-5-5,2 5 4,-2-5 2,2-2 5,-5 2-10,2-3 1,-2 1 3,-1-1 9,0 3-1,1-2 7,-3 2 5,1-1 0,3 1 10,-2 0-1,1 3 6,2-2 8,-4-2 9,5 5 0,-1-3-1,3 4 2,-2-2 0,2 2-3,0 0-1,0 0-2,0 0 1,0 0 0,0 0 3,11 9 0,-2-1-2,1-1 2,-1 3-2,4 2 1,-4 2 0,0 3-1,0-2 0,-1 5-1,-1-3-1,-4 0-4,-1 1 4,-2 2-2,-2-7 2,-1 5 0,-1 0 2,-3-2 0,-1 1 6,-3 0-10,3-3-18,-2-2-16,-2 1-22,3-6-22,0 2-21,0-1-17,2-2-23,2-1-22,1-2-21,-2 0-112,2-3-324,4 0 144</inkml:trace>
  <inkml:trace contextRef="#ctx0" brushRef="#br0" timeOffset="22597.7828">16817 5078 216,'2'-7'263,"0"2"-8,-1 0-13,2-2-6,-2 5-12,-1-1-12,0 3-11,4-5-16,-3 1-18,-1 4-20,0 0-17,0-5-10,0 5-15,0 0-20,0 0 6,0 0-24,-5 17-5,5-5-6,-1 4-5,-3 11-2,2 0-8,-3 3-2,2-5-5,0 6-1,1-4-8,-1 4 3,-1 3 4,1-5-5,1 4 3,-2-3-3,-1-4-3,4-6-3,-2 0-1,2-1 2,0-2-5,-2-2 0,2-1 1,-1-4-7,1-1 1,-1 2-1,0-6-9,2-1-20,0 1-17,-2-1-14,0-1-9,2-3-15,-1 5-12,1-5-12,0 0-47,0 0-53,-5-10-28,2 0-6,3-4-5,0-2-133,0-4-398,4-3 177</inkml:trace>
  <inkml:trace contextRef="#ctx0" brushRef="#br0" timeOffset="24022.6118">16812 5165 66,'4'-22'85,"1"-3"17,-3 9 13,3-1-2,-1 1 9,-1 4 13,-2 0-1,2 1 7,1 0-1,-3 5-5,1-5-4,1 5 0,-1 1 0,0-2-2,-1 3-8,5-1-6,-4 1-10,2 0-10,-1 1-7,-1-1-7,2 1-7,4 1-7,1-3-8,0 2-3,3-1-6,4 2-6,5 2-2,-2-3-8,1 2-3,3 0 2,5-1-2,2 1-3,-1 0 1,-1 1-5,3 0 11,-2-1-13,-1-1-3,4 4-1,-1-1 1,2 0-2,3-2-3,1 2 3,-1 2-2,1-2 1,1 0-5,0-1-1,1 3 3,12-1-3,-10 0-1,12 2 0,-14-2 2,11 0-2,2 2-3,-12-3 1,13 4-5,-1-1 1,-1-4 3,-10 3 1,10-2-5,-12 0 5,14 3-5,-2-1 1,-14-1-1,13-1-1,-12 1 2,-1 1 0,-1-3-3,0 1 3,0 0-2,-2 1 10,-4-2-10,4 0 0,-5 2 2,5-2-5,-4 1 2,1 1 2,1-2-2,-1 2-2,-1-1-1,2 1 4,0-3-1,1 2-2,-1 1 4,3 0-3,-1 2-1,2-2 0,-3 0 5,3-2-1,1 1 0,1 3-3,-2-4-2,1 1 5,-1 3-4,4-2 1,-5-2 2,4 3 1,-1-1-1,0-1-3,-2 1 4,1 1-3,-2-1 1,-3 1 0,0-2 1,1 2 0,-4-1-5,3 0 6,-1 3-2,-1-4 0,0 3 0,-1-1-1,0-1 2,1 0 1,-3-1-1,-7 2 2,-2-2 3,0-1-6,2 3 6,-1-3-7,-5 2 5,-2 0-1,-1 1 0,0-3 2,-4 1-1,-1-1 1,-6 0-3,10 0 3,-7 1 1,-3-1-3,7 1 0,-7-1 0,5 2 1,-5-2 1,0 0-4,0 0 1,8 1-3,-8-1 2,5 1-1,-5-1-2,0 0 3,0 0-2,0 0 3,5 3-1,-5-3 2,0 0-5,0 0 4,0 0-3,0 0 2,0 0-5,0 2 5,0-2-6,0 0 2,0 10 0,0-8 1,0 3 7,0 2-7,0 3 1,-2 1 2,2 0-2,0 4 4,-3 4 5,8-3 6,-5 1-3,-2 10 3,-1 0 5,1-1 2,-1-8-4,-1 13 2,-1-2-1,1 0 7,3 0-1,-7 2 6,7 1-4,-6-3-2,4 0-1,0 0-1,-2-3 1,3-1 11,0 2-17,-3-8 1,3 1-5,0-2 3,-3-1-1,4 2 6,-3-2 1,0-2 2,2 0-6,-1-3 4,3-1-3,-2-1-5,0 0 3,0-3 5,1 1-8,-2-1-1,2-2-3,-2 0 18,3-1-16,-2-1-1,2-3 0,-2 5 1,2-5-4,-2 2 1,2-2 0,0 3-5,0-3-3,-3 4 1,3-4 1,0 0-3,-4 3-4,4-3 4,0 0 7,-7 0-3,0 2 3,-5 0-1,-5 0-4,-3-1 4,-7 2 2,0-1-7,-4 0-2,3-2 9,-4-3-4,0 3 2,-2 0-1,-1-1 0,-1 0-4,-2-2-2,-12 1 8,-2-1-5,15-1-2,-17 3 3,4-3-1,10 0 4,-12 1-7,2 3 2,-4-2-1,-1-2 2,1 1 0,0 0-2,-1 1 2,-2-1-3,1 1 5,-1-1-4,-5-1-2,0 4 4,4-5-3,-4 5 17,7-3-14,2 2 2,0 1-7,14-1 3,-13-1-1,15 2-1,-3 0 0,3 0 3,-3 0-4,-1 0 1,5 2 1,-2 0-1,1-2 3,-3 0-2,2 3 3,2-3 0,-2 2-3,-2 1 3,2 0-4,3-2 4,2 2 1,-3-1-5,6-2 6,0 4 0,0-1-6,1 0 12,3-1-10,4 1 0,1-1 0,1-2 1,-2 0 1,1 3-2,0-2 6,2 0-2,1 2 1,-1-2 2,-1 1 1,0-1-1,0-1 0,-2 0 2,4 3-8,-3-6 16,1 6-5,1-6 0,1 6 6,2-3-5,0 0-4,-1 0 5,4 0 5,0 0-2,-1 0 1,1 0-5,-1 0-3,3-3 4,-1 6 7,1-3-26,-4 0 11,1 0 5,0 0-5,-2-3 4,-5 2-3,3-1 6,1 2-4,4 0 3,-5-1 9,6 1-3,-2-3-5,2 2-1,-1 0 3,1-2-3,-1 3 3,1 0 0,2-2-1,0 0 3,-2 1 2,4 1 1,4-2 2,-2 0 7,6 2-4,-7 0 6,7 0 1,-6-1 1,6 1 3,0 0 1,-4-3-6,4 3 8,0 0-4,-1-4 4,1 4-6,0-4-16,0-4-23,3 3-24,-1-6-22,-1 1-6,7-5-21,-4-1-14,4 0-12,-1 0-19,2-1-10,1-2-10,-4 0-27,1 1-32,1 1-32,1 0-35,-3 0-26,4-2-253,-1 5-594,-4-2 263</inkml:trace>
  <inkml:trace contextRef="#ctx0" brushRef="#br0" timeOffset="24521.6287">17175 5245 202,'1'-5'245,"0"1"-16,-1 0-22,3 1-25,-3 3-20,0 0-20,0 0-12,0 0-16,1 13-11,-1-3-9,-1 0-9,-2 2-1,3 5-10,-1-1 1,0 1-1,1-1-1,-3 1-6,2-1-5,1-3 2,-4 0-1,4-3-1,-3 1-3,2-3-3,1 0-1,-1-3-3,-3 1 2,4 0-6,0-1 7,0-1-1,0-4 11,0 5 9,0-5 2,0 3 9,0-3-16,0 0-1,0 0 0,0 6-5,0-6-6,0 0 9,0 0-17,6 1-6,-6-1 2,10 0-8,2 2-5,1-4-2,6 2-6,0 0 14,2 0-23,-1 2 1,1-2-5,-2 0-2,-1 0-4,-2-3-4,-2 3 1,-2-1-3,-3-2-1,2 1 1,-4-1-1,-2 0-6,1-1 3,-2-2-1,2 0 14,-3 0-19,-1 0 5,-2 0 3,2 0 8,-1 2 11,0 0 0,-3-1 9,2 5-10,0-7 2,0 5-2,0 2-8,0 0-4,0 0-2,0 0-5,0 0-4,0 0 4,-7 9 7,4 0-10,-4 1 5,2 2 4,-1 5-3,-6 0-3,6 3-12,-6 2-9,3-4-17,-1 5-15,2-6-30,2 2-23,-5-4-24,4 2-30,-2-1-26,5-5-39,1 3-28,-4-4-214,3 2-509,4-3 226</inkml:trace>
  <inkml:trace contextRef="#ctx0" brushRef="#br0" timeOffset="24868.7128">17644 5407 106,'1'-4'216,"-1"1"-24,0 3-18,0 0-18,0 0-4,-13 20-20,8-10-16,-3 6 1,-1-2-14,2 5-2,0-4-5,2 4 0,0-1-14,1-2 0,4 0-5,-1-4-4,1 1 0,1-1-3,3-2 2,1 0-3,0-1 4,2-1 1,0 1 3,1-3 1,1-1 8,4-1 1,-2-1 0,1-3-8,2-3 0,-3-1 2,1-1-5,-2-3-4,4-2 7,1-7-10,-2 3-7,5-8-4,-5-2-1,-2-1-6,-7 0-9,1-1-2,-2 5-7,-2-5-8,-1 11-2,-4-2-6,-1 0-6,1 1-16,-6 1-16,-1 4-18,0 0-5,-2 4-27,3-1-29,-5 5-20,4 3-18,-5 3-22,4-2-15,0 5-30,1 2-15,4-3-17,1 7-153,4-3-422,2-1 187</inkml:trace>
  <inkml:trace contextRef="#ctx0" brushRef="#br0" timeOffset="25211.8937">18559 5118 15,'2'-9'275,"0"3"-11,1-1-16,-3 3-23,2 0-28,-2 1-20,0 3-20,0-6-19,0 6-18,0 0-18,0 0-5,0 0-11,-5 12-8,2-1-6,-2 3-6,1 3-10,-1 2 3,0 5-8,-3 3-9,2 2-1,-1 1-6,-2 3-3,3 3 1,-4 8-1,2-10 4,3 0 0,-4 12-2,1-11 6,-2 0-1,6-1 3,-5 0-3,5-2-2,-2 0 1,-4-2 7,7-1-19,-2-2-1,1-8 2,2 1-6,-1-1 0,1-2-4,0-5 2,-3-1-2,5 0-1,-2 0-6,0-4-21,1 1-23,1-3-28,0 2-33,0-2-39,0-5-38,0 3-34,0-3-223,0 0-463,0 0 205</inkml:trace>
  <inkml:trace contextRef="#ctx0" brushRef="#br0" timeOffset="25897.9191">19364 5363 10,'-8'-2'282,"7"-2"-13,-2 1-21,3 3-20,-8-1-22,8 1-22,0 0-15,0 0-22,0 0-14,0 0-11,0 0-12,0 0-8,9 11-6,-2-2-1,4 1 4,2 6 2,6 1 1,1 3 5,2-3-3,-3 0-17,3 3-2,3-2-7,-4 2-3,2-3-8,-9-5-9,11 5-2,-10-5-9,2-1-3,-6 0-3,-1-2-6,-1-2-1,-4-2-5,1 0 0,-3-3-3,4 3-7,-5-3 1,1 1-3,-1 0-2,1 0 0,1-2 6,-4-1-9,0 0-5,2 4 8,-2-4-7,0 0-13,0 0-16,0 0-9,0 0-6,0 0-10,0 0-10,0 0-17,0 0-17,0 0-31,0 0-20,0 0-13,-9-13-20,9 10-11,-4-4-17,2 2 2,1 0-3,-1-4-3,1 3-113,0-3-345,1 1 153</inkml:trace>
  <inkml:trace contextRef="#ctx0" brushRef="#br0" timeOffset="26112.1771">19734 5348 90,'1'-9'170,"-1"4"-9,0 0-15,0 2-21,0 3-17,0 0-10,0 0 3,-12 11 9,0 5 3,-8 4-1,2 6-1,-5 0-2,-1 3-2,1 1-10,-9 7 1,-2 1-6,10-13-9,2 1-5,-2 0-11,2-3-4,2-1-5,1-3-4,5-4-3,1-1-8,-1-2-18,4 0-18,1-5-31,2 0-34,-2 1-32,7-2-28,-2-1-24,1-2-23,0 0-17,3-3-101,-6 2-308,6-2 137</inkml:trace>
  <inkml:trace contextRef="#ctx0" brushRef="#br0" timeOffset="27214.2179">2161 3333 92,'-11'-14'266,"0"1"-10,5 5-15,0 2-16,-3-2-3,7 1 5,-2 5-19,0-3-3,0-2-19,3 4-22,-3 1-16,4 2-12,-5-3-17,5 3-21,-3-2-4,3 2-9,0 0-13,0 0-8,-3 7-6,8 3-6,1 7-4,4 5-2,-1 4-5,6 5-3,-2-1-7,6 13-3,-1-11-5,7 14 8,-9-14-7,11 12-2,-5 1-2,-1-3 6,4 1-8,-11-10 0,6-1-15,-3 0 14,-1-6-5,2 3 0,-4 0 1,3-5-2,-7 0-3,-1-9 14,4 0-22,-7 2-9,1-7-19,-2-1-12,-1-2-17,1 0-13,-4-2-15,3 0-6,-3-2-19,3-1-16,-4-2-18,3 5-22,-3-5-51,0 0-215,0 0-467,0 0 208</inkml:trace>
  <inkml:trace contextRef="#ctx0" brushRef="#br0" timeOffset="27568.6216">2225 3880 118,'0'0'162,"0"15"-15,7-4-9,2 1-7,1 1-8,-4 2-2,6 1-11,11 6-2,-5-3-6,-4-5-10,-1 2-8,4-2-8,-4 1-6,4-3-8,-3-2-7,1-1-3,-3-4-11,0 2-6,1-7-23,0 2-7,0-3-16,0 0-20,1-6-17,-5 0-4,6-3-8,-6-3-4,3 1 9,-4-6 0,-1-2 14,-1-5-8,-1-1 19,-1-2 25,1-2 16,-2 1 11,-3 2 24,0 8 16,2 2 25,-2 2 9,2 6 8,-4 4 0,2-3-20,-1 4-12,1 2-15,0 2-8,0 0-2,-9 14-8,8 3 1,-2 1-5,-1 8-4,2 3-1,-3-1-2,2 1-4,-7 0-22,8-1-33,-4 1-36,0-4-49,6-5-34,-6-2-42,3 0-118,3-7-336,-4-1 150</inkml:trace>
  <inkml:trace contextRef="#ctx0" brushRef="#br0" timeOffset="28541.7625">2489 2310 48,'-4'-5'286,"4"5"-4,-5-4-11,5 0-12,-3-3-23,3 4-5,-4-1-26,1-3-10,1 2-15,1 0-14,-3 3-8,-1-5-17,1 6-17,3-4-9,-3 1-19,4 4-11,-5-3-11,5 3-22,-8-2-1,8 2-1,-10 5-8,4 1-2,-4-3-6,3 7-9,-7 0 5,5 5-7,3-1-5,-2 2-16,1-2 18,5 2-9,1 0-11,3 1 8,1 0 2,1-2-1,3 4 0,0-3 3,3 7-3,4-8-1,-1 6-1,-3-4-34,3 0 7,1-1 3,-4 0 2,3 0 2,-4 0-1,3-3 2,-2 3 3,-4-5-5,0 1 6,2-4-8,-2 1 6,-4-4-2,-1 2-1,1 0 6,-2 1 1,-2-3 1,1 1 2,-5 0 3,-6-3-3,3 1 0,0-2 6,-4 0 6,-1-3-5,0 0 5,2-5-5,-7 0 3,2-3 5,1 1-1,6 1 8,0-1-2,-1 2 4,4-1 1,0 3-2,5-1-3,-3 4-4,-2-2-3,4 2-8,3 1 2,-4-1 0,4 1-4,-2 6 1,2-6-1,3 9 0,1-2 2,3 2-5,2 1-2,-1 0-9,1-1-17,4 4-16,-6-6-17,4 2-14,1-6-9,0 4-1,2-5-8,1-1-2,3-2-11,0-3-16,3-1-6,-2-5-18,3-6 10,-1-1 3,-4 4 13,-1-6 5,0-2 7,-5-3 8,0-1 18,-3-2 7,-1-2 16,-2-1 14,-3-5 17,2-14 10,-1 0 8,-3 4 16,1-1 22,-2 10 14,1 7 20,-3 0 18,3 9 10,0 2 14,-1 7 4,1-1-6,0 7-15,-1-2-16,-1 0-13,2 7-7,0 0-10,0 0 3,0 27-9,2-8 4,0 8-7,2 4-2,-4 3 3,5 2-9,3 10 4,-7-17-3,3 4 0,-1 1 0,2-4-5,-1-1 1,2 0-2,-1-6-1,4 0-3,-1-6-12,0 0-5,-1-2-22,1-4-27,-1 1-11,1-4-20,2-1-22,2-2-15,2-3-23,-1-3-27,0 0-146,-1-2-344,5-4 153</inkml:trace>
  <inkml:trace contextRef="#ctx0" brushRef="#br0" timeOffset="29344.4504">2992 2270 84,'-1'-6'162,"-4"-2"-11,3 1-5,-2 2-6,1 0-8,-2 2-17,5 3-15,-10-5-7,7 4-11,3 1-15,0 0-4,-19 9-3,10-1-9,0 2-2,-4 6 8,0 7-17,3 0 1,0 0-2,2-6-8,0 6 6,5 1-6,-1-7-4,2 1 2,2-1-4,2-1-5,3 2 2,-1-7 0,-2-1-6,2-1 1,4-1 0,-3-2 2,1-1-7,2-2 3,0 0 0,-8-3 3,15-3-5,-6 0-2,0-6-1,-1 2-1,3-5-5,1-3 5,-5-2-1,5-6 1,-7 6-2,1-13-5,1 5 2,-2-3-1,-2-5-4,-1 6 9,-2 9-14,2-3 11,-2 11 5,0-2 11,2 5-14,-2 1 0,-2 0-8,2 6-4,0 0-1,0 0 0,0 0 1,0 0-1,-1 28 6,2-9-5,-1-1 5,2 1 1,-1 0 4,4 8-6,-1-3 1,0-7 1,3 0 2,1 1 2,0-4-1,-1 1 0,0-5-4,-1-3 4,1 2-2,3-4 4,1-1 3,-2-1-2,3-5 1,-3 1 3,1-6-2,-1 3 0,1-3 2,-2-5-6,4 0-1,-3-3 0,-4-2 6,2-8-7,-3 5 2,0 2 0,0-12 2,-3 7-2,0-4-2,-1 9 8,-2 1-2,3 1 13,-2 5-2,-1 0 2,2 7 4,0-4-10,-2 6-7,2 2-4,2-7-3,-2 7-7,0 0 10,0 0-7,8 24 5,-4-8-2,2 1 4,0 1-2,0 0-3,1 0 5,0-1-13,-1 9 5,3-9-8,-3 2-6,1-4-12,-2 1-8,0-1-1,1-5-11,-2 0 2,4-2-9,-3 0 5,-3-5 8,5 0-1,1 2 0,-1-5 4,-7 0 0,21-5 8,-10-3-11,1-1-1,2-3 0,-2-1 4,5-8-2,-5 4-3,-3 2 13,0-11-6,-1-1 11,-1 5 12,-3-7 12,0 3 13,-2 2 0,-2-5 9,0 10 1,3-8 19,-3 11 20,-3-1 8,3 8 15,-2 0-10,3 2-5,-4 2-21,3 5-1,-2-5-13,2 5 2,0 0-10,0 0 3,-2 19-7,5-3 2,-2 5-5,2-2 2,1 1 0,-2 7-3,6-2 2,-3 1-11,4-3-7,-4-6-21,4 9-18,0-9-22,-3-1-7,2 0-20,1-2-30,-3-4-7,2-1-15,5-4-17,-8 0-89,0-2-265,3-1 119</inkml:trace>
  <inkml:trace contextRef="#ctx0" brushRef="#br0" timeOffset="29583.0739">3634 2175 208,'0'0'230,"0"0"-4,0 0-18,0-8-13,0 8-21,5-5-9,4 0-22,0 0-14,2-4-11,6-1-9,-1-3-15,8-1-6,2-1-10,1 1-5,-3 1-11,-5 5-6,1 0-3,-3-1-9,0 4 0,-3 0-9,-4 1-14,-4 0-23,1 2-23,-1 0-29,-6 2-39,8-4-42,-8 4-37,0 0-7,0 0-8,0 0-98,0 0-308,0 0 137</inkml:trace>
  <inkml:trace contextRef="#ctx0" brushRef="#br0" timeOffset="30026.6723">2665 2389 100,'0'0'178,"0"0"-17,0 0-13,0 0-5,0 0-9,0 0-6,0 0-17,0 0-4,22-9-8,-9 5-12,6-4-7,5-2-3,3-2-13,-1 1-7,-2-3-24,0 3-24,0-2-49,0 1-51,-5 3-58,-8 3-91,3 1-259,-1 1 115</inkml:trace>
  <inkml:trace contextRef="#ctx0" brushRef="#br0" timeOffset="31261.3083">1676 4652 138,'0'0'144,"0"0"-13,0 0-11,-3 15-6,6-3-5,5 5-6,-3 1-12,4 9 0,6 0-4,-1 1 3,5 0-4,-1-2-5,-1 1-6,4-2-2,1 1-2,0-5 2,1 1-5,0-1-1,2 2 1,-3-4-6,0 0-2,3-2-5,-3-1-4,0 1-5,-4-6-7,-4 1-3,4 0-4,-5 0-1,-2-4-5,-1 1-2,-3-3-4,3 3 2,-3-5-9,-1 1-1,-2 2-5,1-4-2,-3-1-11,2 4-4,-2-2-18,-2-4-9,4 6-5,-1-2-10,-3-4-17,1 6-14,-1-6-18,0 0-17,5 4-12,-5-4-5,0 0-12,0 0-98,0 0-263,0 0 117</inkml:trace>
  <inkml:trace contextRef="#ctx0" brushRef="#br0" timeOffset="31599.6672">2113 4924 21,'0'-5'192,"-1"2"-22,1-2-18,-3 1-20,3 4-11,0 0-9,0 0-15,0 0-7,8 12-2,0-1-5,-4 1 4,5 5 1,-1 0-2,1 9-2,3-4-6,-2 4-2,-2-8-1,2 6-5,-3-7 1,0-1-3,-1 0-2,2-5 0,1 4-1,-4-1-12,-1-5-2,1 2 0,1 1-1,-1-4-2,2 2 3,-6-3-4,-1 0 3,4-3-5,-4 1-1,4 0-1,-4-5 3,1 7-1,2-3 3,-3-4-5,2 4 1,-2-4 0,0 0-5,-2 6 1,2-6-9,0 0-1,-8 11-1,4-5-4,-4-1 0,-1 3-3,-5 2-5,-1 2-8,0 0-14,-7 5-9,1-3-28,-2 2-17,-1 0-25,1 3-19,3 0-23,-7 0-21,4 1-25,-1-1-28,2 1-24,-5 2-132,5-4-384,-3 0 170</inkml:trace>
  <inkml:trace contextRef="#ctx0" brushRef="#br0" timeOffset="32184.1663">1460 6033 49,'0'0'207,"0"0"-10,0 0-3,0 0-8,13-8-6,-13 8-7,5-8-11,-3 5-6,-2 3-5,3-7-8,-3 7 1,3-7-2,3 2 0,-6 5-1,0-10-2,1 3-10,-1 7 3,-2-10-22,-3 3 3,5 1-7,0 6-9,-6-11-3,4 6-7,2 5-7,-5-7-17,5 7-9,-4-3-7,4 3-11,0 0-5,-10-2-8,10 2-8,-13 9-2,3-3-5,4 1 3,-2 3-2,2-1-1,3-2-6,-2 4-5,1-4-1,0 0-5,-1 0-3,5-3-4,0 5 4,0-3-4,0-6 1,-1 12-1,1-8-2,1 3 6,-1-7 2,9 4-1,-9-4 1,5 5 3,-5-5 6,0 0 0,18-3 3,-18 3-2,0 0 0,14-7 5,-9 2-1,-1 0-3,2 0 3,0-2 5,-2 5 5,-4 2 0,7-10 0,-4 5 6,-3 5-3,6-5-6,-6 5 0,0 0-8,0 0 0,0 0-4,0 0 12,12 15-14,-6 0 6,-3 1-3,5 4 15,-1 3-12,0 0 1,-6 3 5,7-2-5,-6-4-1,4-1 2,-4 1-4,2-1 1,2-2 1,-3 3 0,2-3 1,-4-5-2,2 2 3,-3-4-6,4 0 1,-3-5-13,-1 0-12,1 0-13,1-1-17,-2-4-27,2 7-13,-2-7-27,0 0-26,0 0-36,0 0-39,0 0-32,0 0-173,8-17-463,-7 5 205</inkml:trace>
  <inkml:trace contextRef="#ctx0" brushRef="#br0" timeOffset="32719.0634">1606 6394 5,'0'0'192,"0"0"-7,0 0-1,0 0 0,0 0-2,0 0-14,0 0-8,0 0-9,0 0 3,0 0-8,19-10-2,-11 1-12,-3 1-4,9-6-14,-5-1 4,3 1-22,1-3-4,4-3-13,-1-4-4,1 2-11,-3 1-3,3 1-12,-7 6-4,0 2-8,-1 2-15,0 0-20,-4 1-37,2 4-37,-5-2-48,7 2-48,-9 2-49,0 3-177,9-9-425,-9 9 189</inkml:trace>
  <inkml:trace contextRef="#ctx0" brushRef="#br0" timeOffset="35028.2198">2928 7032 191,'0'-26'191,"-1"7"-13,1-1-6,0 10 2,1-7-6,2 9-2,-3-3-7,-3 1-5,3 6-11,-1-2-10,1 2-19,0-3-15,0 5-18,0 2-11,0 0-14,0 0-5,0 0-4,-5 18-6,2-8-4,-3 6-2,2 2-4,0 3-3,2-1-2,-1 4-1,2 1-2,-3-1-1,4-5-4,-3-3 4,2 2-2,1-3 3,0-1-1,1-1-2,-1-4 2,3 0-3,-2-2 3,2-1 2,1-1-1,-4 0 0,5-3 3,-2 2 1,4-3 1,-3-1 2,-4 0-3,16-5-1,-4 2 2,-3-3 0,0 0-3,2-3-1,1-3-2,-2 2-1,3-1-2,-7 0 5,3 4 5,0 0 0,-5 0 1,-2 5-4,1-1-8,0-2-7,-3 5-5,0 0-7,0 0 1,0 0-2,7 10 1,-7-3 4,4 2-4,-3 0-1,2 2 1,-2 1-1,4-3 4,-4 2-1,0-2 1,4 0 0,-3-2-1,0-2 7,1 3-1,1-5 2,1 2 3,3-1 3,-3 0 3,3-3 2,1-1 1,0-3 10,1 1-8,-1-2 5,0-1 3,1 0 3,0-2-2,-2-3 5,1 0-5,-4-1 5,5-2-4,-6 1 3,0-4-7,0-2-6,-3 1-6,-1-2-6,0 3-2,-5-4 9,0 3-20,2-3-8,-7 3-6,3 1-9,0 1-17,-3 2-17,1 6-20,0-2-22,-1 4-15,-2 3-16,2 2-15,-2 0-11,3 4-14,-1-1-13,4 3-15,-2-1-5,4 0-12,-1 2-131,1-2-376,3 0 167</inkml:trace>
  <inkml:trace contextRef="#ctx0" brushRef="#br0" timeOffset="35994.3365">3373 6825 9,'5'-10'265,"1"0"-5,-3 5-19,1 0-16,-2 3-29,0-2-22,-1 1-22,-1 3-20,0 0-15,4 9-8,-4 0-13,0 9-3,-1 1-4,1 6-3,-4 1-3,4 1-4,-2 0-4,0-2-5,-3 0-2,5-5-6,-4-1-5,4 0-7,-4-2-3,4-5-5,-1 0-2,-2 0-1,3-4-9,-1 4 0,1-7-1,0 1-4,0-2 8,0 0 12,0 0 10,0-4 13,0 4 17,0-4 11,0 0 5,0 0 12,0 0-3,0 0-16,7-10-13,-3-2-8,3-3-7,5-2-13,-1 1-6,2-7 3,4 2-11,-5 5-5,2 2-1,0 0-12,-1 2 10,-6 6-14,2-2-9,-1 1-9,-3 6-14,3 0-14,-2 2 0,3 2 0,0 6 7,-1-1-8,-3 4-4,3 3 3,0-1 8,-5 2-4,5 2-4,-4-1-6,1 0-22,-1-1-11,0-6-18,2 2-18,-1 1-13,-1-5-5,3 3-1,1-5-6,4 0-5,-2-1-7,2-5-12,7-1 5,-3-1-1,2-2 5,0-4 14,1-2 13,-6 1 13,1-6 9,-5 1 24,0-1 34,0-2 17,1 0 24,-6 1 35,1-1 13,-2 1 27,2 8 16,-4-2 5,1 2 12,-2 4-17,2-1-13,-2 2-14,0 1-12,0 2-10,0 0-4,0 0-2,-3 12-6,2-2-1,-2 1-5,-1 2-4,4 3 4,-3 1-4,1-1-2,0 0-2,-2-1 0,4-3 0,-1 1-2,2-4 3,-1 0-3,2-1 0,0-1 3,2-2 0,-3 0 3,5-3-3,-1-1 3,4-1 1,2-1-6,0-1 1,1-4 0,2 0 0,-2-4-3,2-2 1,0-2-5,2-6 2,-1-2 4,-2-2-3,2-1-1,-8-4 5,2 0 6,-3 0 0,3-1 13,-1 5 4,-3 1 14,-2 7 33,1 4-9,-2 2-4,-2 1-6,2 6-15,-2-3-18,0 2-7,0 5-3,0 0-8,0 0 1,-6 16-6,1 3 9,1 8-5,-3-1-3,-1-1 1,2 4-5,3-3-2,-4 2 3,2-2-4,1-7-1,4-2 0,-2 3 0,2-3 2,0 0-11,5-8-5,-4 3 8,2 1-6,3-8-4,2 6 8,4-5-5,-1-1 4,-2-2 2,5-1-4,4-4 3,-1 1 3,0-3 1,0-3-3,0-2 5,-1-1-7,2-2 1,-4-3 0,3 1 4,-7-1-1,3-1-2,-3 1 9,-1 0 5,-4 5-4,-2-2 12,3 3-3,-5 1-11,1 4 6,-4-1-14,2-1-3,0 6-1,-7-2-3,7 2 1,-16 8-6,7-2 4,-1 4 2,-3 2-2,2 1-1,-1 2-7,3-3-1,4 0 0,-5 3-2,5-4-3,2 2-1,2-2-3,-1-1-5,2 1 4,3-2-2,1 0 1,1-2 0,4-2-7,0 2-6,-1-4-7,4 0-22,0-1-18,1-3-21,1 0-24,-1-3-27,-2 1-22,6-5-11,2 0-14,-5-3-26,1-1-145,-7 2-409,2-5 181</inkml:trace>
  <inkml:trace contextRef="#ctx0" brushRef="#br0" timeOffset="36210.4106">3829 6756 248,'-1'-4'263,"-4"2"-27,5 2-24,-4-3-24,4 3-15,0 0-21,-1-4-35,1 4-36,0 0-37,0 0-38,0 0-40,0 0-42,0 0-48,19 4-124,-11-3-269,2-1 120</inkml:trace>
  <inkml:trace contextRef="#ctx0" brushRef="#br0" timeOffset="36554.8205">4684 6742 216,'2'-11'290,"0"-2"6,2 4-9,-4-1-14,3 2-16,-1 1-21,-2 2-19,1 1-21,2 1-27,-3 3-24,0 0-23,0 0-8,0 0-15,0 0-8,-12 20-13,7-4-6,-5 7-6,-3 5-7,4 3-4,-1 3-6,1-2-4,-3 1-3,3-1-2,2 0-4,0-3-8,1 2 2,-2-4-6,6 1-2,1-2-5,-2-3-9,3-2-12,4-4-19,-3-1-27,4-4-23,0 2-29,3 0-31,-1-4-28,6-3-23,4 0-35,2-2-39,3-4-154,-3-2-447,10 0 198</inkml:trace>
  <inkml:trace contextRef="#ctx0" brushRef="#br0" timeOffset="37384.8581">5100 6979 222,'7'-14'236,"-2"-2"1,-1 3-7,0-3-10,0-1-6,-8 1-11,4 3-8,0 2 0,0 1-7,-2 0-19,2 3-17,-2 0-19,-4 2-18,2-2-15,-5 3-9,0 4-17,-4 0-4,-6 2-11,0 3-4,-1 4-9,3 3-3,-6 2-1,3 3-6,4-4-8,5 3 2,1-3-1,1 0-3,2 3-7,3-9 4,0 6-4,3-4 4,-4 1 0,5-4-4,5 1 3,-4 0 0,5-3 5,0 1-3,4-1 5,1-3-9,1 0-1,0-1-3,1-2 4,1 0 9,-4-2 8,5-3 0,-4 0 3,-1-1 1,1-1 3,1-6 3,-1 2 4,0 1 13,-2-2 14,-1 2 7,-4 3 1,1 3-6,-2 4-7,0-5-8,1 6-14,-4-2-17,0 3-7,0 0-7,0 0-5,1 11 1,-2 1-4,-6 8 5,1 9-9,0-1 3,-2 4-5,-3 3 5,2-2-3,2 0 7,1 0-2,1 0-4,-3-1-2,-1-2 1,3 0 0,1-5-7,0 3 6,1-13-1,-1 2-9,5-3 14,-3-2 1,0-3-9,2-2 16,0-2-19,1 1 3,-2-2 5,1 1 12,1-5 18,1 7 11,-1-7 11,2 3 10,-2-3 13,0 0 2,0 0-2,0 0-7,14-10-10,-4 3-7,4-1-4,5-3-7,7 0-8,-4-4-4,-3 5-8,4-3-2,-2 0-5,-1 4-5,-4 1 1,0-1-7,-5 3 3,1 0-6,-2 1 0,1-1-4,-2 3-1,-3-1 0,0 1-3,-2 0 2,2-2-4,-2 5 2,-4 0 3,4-2-3,-4 2 0,0 0 3,2-3 8,-2 3 4,0 0 2,0 0 10,0 0 5,0 0 6,4-2 7,-4 2 5,0 0-1,0 0 4,0 0-3,0 0 5,0 0-3,0 0 6,0 0 0,0 0 6,4-4-4,-4 4 5,0 0-1,0 0-15,5 0 7,-5 0 1,0 0-6,0 0-1,0 0-2,4-3-2,-4 3-12,0 0 6,0 0-7,0 0 7,4-3-13,-4 3-1,0 0 3,0 0-8,0 0 4,0 0-7,0 0 3,5-2-6,-5 2 0,0 0-4,0 0-2,0 0 2,0 0 1,0 0-6,0 0 2,0 0-5,0 0-5,0 0 7,0 0-6,0 0-13,0 0-14,0 0-9,0 0-12,0 0-14,0 0-14,0 0-20,0 0-25,0 0-29,0 0-19,0 0-24,0 0-43,0 0-33,0 0-22,0 0-36,0 0-63,-2-7-67,4 2-306,2-4-827,0 1 367</inkml:trace>
  <inkml:trace contextRef="#ctx0" brushRef="#br0" timeOffset="40026.8154">5460 6786 180,'11'-27'202,"-2"3"-2,0-1 19,-4 6 0,3 0-3,-3 1 3,0 2 4,-1 5-7,0 1 1,-4 3-13,4 4-13,-4-4-28,0 5-24,0 2-19,0 0-12,0 0-13,0 0-7,-4 29-11,0-3 6,-4 3-16,4 7-8,-6 13 1,2-1-4,1 4-9,3-7 4,-3-11-13,3-1 5,1 1-6,-1-4-7,2-2 2,0 0-4,0-7 5,0 5-4,1-9-4,0-6-3,1 5-1,-2-5-4,1-2 14,1-2-20,0-2 0,0 1-8,-2-2-23,2 0-20,0-4-12,0 3-25,0-3-26,0 5-30,0-5-36,0 0-46,0 0-49,0 0-246,0 0-552,0 2 245</inkml:trace>
  <inkml:trace contextRef="#ctx0" brushRef="#br0" timeOffset="40420.0878">5480 7465 73,'0'0'245,"0"0"-19,0 0-21,0 0-20,0 0-16,1 3-17,-1-3-15,0 0-13,-1 6-8,1-6-11,-1 8-4,1-4-11,-2 0-11,1 2-2,1 0-5,0-1-7,0 1-1,0-1-4,1-2 1,1 3-2,-1-2-1,1 1 1,0-5 0,2 3 2,-1 1 4,4-3-3,-7-1 2,10 0 1,-2-3-1,0 2 7,-2 0 2,3-2 10,0 0-6,-5-2 7,4 1-2,-2-5 1,-1 1-11,0 0 6,1-1 1,1 1-6,-6-1-7,1 1-7,-4-3-1,2 3-8,-3-2-17,-2 6-12,1-5-2,-3 3-14,-2 1-13,-1 1-8,-2 2-9,2 2-11,-4 0-9,0 0-4,2 0-19,2 2-16,-2 2-12,4-4-25,0 3-27,3-1-24,0 1-14,5 0-3,0-3-18,3 6-25,-3-6-186,12 0-452,-1-1 199</inkml:trace>
  <inkml:trace contextRef="#ctx0" brushRef="#br0" timeOffset="41009.9793">5940 6927 153,'3'-16'311,"-3"7"-16,0 0-27,2 4-32,1 0-28,-3 0-23,0 5-18,0 0-17,0 21-15,0 4-9,-5 1-7,1 6-4,0 1-9,-1 0-6,-1 1-6,3-1-5,-1 1-7,0-5-2,3-3-8,-3-2-6,2-4-8,-4-5 1,5-1-2,0-5 1,-3 1 5,4-4-1,0 0 16,0-1 6,0-1 24,0 0 17,0-4 9,0 0 10,0 0 8,0 3-9,0-3-5,0 0-20,4-11-4,-4 2-14,0-3-13,0-6-6,4 0-7,-3-10-10,3 3-5,-2-3-9,1-1-6,2-2-3,1 0-2,-3 4-6,-2 10 4,3-2-2,-4 8-4,3 1-2,-3 1-4,2 4-9,1 1-5,-3-1-3,0 5-3,0 0-1,0 0-2,15 17 3,-7-2-3,5 10 2,1-2-4,-2 2 2,0 3 0,-1-6-3,-1 7 1,5-5 1,0-2-4,-2 0 2,-3-5 2,0-1 1,2-3-5,-2-1 7,-5-3-4,2 0 0,-1-3 4,-1-2-1,-1-2 5,-2 2 7,1-2 10,0-1 15,-3-1 6,0 0 0,0 0-1,15-8-5,-10-1-3,0-4-5,-1-2 0,0-2-2,1-5-2,1-3-6,1-3-3,-7 0 0,0-2-3,5-1 2,-5-2-9,4 5 0,-4 0-1,0-2-4,-3 1 1,3 6-2,0 7-4,0 4-2,0 2-6,0 3-13,0-1-6,0 4-22,-1-1-19,-1 1-21,2 4-25,0-5-32,0 5-28,0 0-12,0 0-13,0 0-14,-3 12-25,-1-5-27,4 5-29,0-2-29,1 0-19,-1 0-245,3 0-637,2-4 281</inkml:trace>
  <inkml:trace contextRef="#ctx0" brushRef="#br0" timeOffset="41507.6948">5598 7052 159,'0'0'245,"-6"1"-16,6-1-12,0 0-9,0 0-3,0 0-3,-2 3-7,2-3-8,0 0-1,0 0-9,0 0-9,0 0-4,0 0-5,0 0-8,0 0-11,0 0-11,0 0-18,0 0 0,29-5-19,-16 2-8,5 0-4,-1-2-8,-1 4 4,3-1-34,-1-2-28,-1 2-29,1-2-34,0 1-25,-4 2-35,2-1-31,-2 1-32,-5 1-34,0-2-30,-2 4-26,-1 0-162,-6-2-458,3 1 202</inkml:trace>
  <inkml:trace contextRef="#ctx0" brushRef="#br0" timeOffset="41666.0662">5598 7166 25,'-2'4'182,"2"-4"-8,-2 3-7,2-3-9,0 0-3,8 5-14,0-4-6,4 1-17,1-1-10,2-2-10,2-1-10,2 2-9,4 0-29,-4-1-34,9-2-59,3-2-54,-10 0-162,-1 1-282,8-3 125</inkml:trace>
  <inkml:trace contextRef="#ctx0" brushRef="#br0" timeOffset="42071.7181">6500 6975 136,'3'-5'312,"0"0"-20,0 3-30,-3 2-31,1-5-26,-1 5-22,0 0-17,0 0-22,-4 14-11,3-2-10,-4 6-12,-2 0-3,1 7-11,-2 0-10,1-1-6,3 2-7,-3-1-6,4-7 0,-1 1-4,2-2 1,0-1-4,2-4 1,0 1-2,2-3-1,1 2-3,0-4 6,-3 0 0,3-3 2,4 4 7,1-2-6,3-6-2,2 1 3,-2-2-6,3-2 1,4-2-13,0 2 2,-1-5 1,1 2-17,0-3 12,1-4-4,1-4-8,-5 2 3,-1-3 8,-3 1-2,2-6-10,-2 4-6,-5 0 8,5-8-24,-7 7 12,0 0-7,-1-1-13,-2 1 11,-1 2-17,1 0 3,-3 8-2,1-4-25,1 6-17,-3-1-32,1 4-31,1-1-30,-2 0-28,-2 2-35,5 3-19,0 0-27,-14 6-21,11-1-17,-2-3-166,3 2-487,2-4 216</inkml:trace>
  <inkml:trace contextRef="#ctx0" brushRef="#br0" timeOffset="42330.5652">6900 6953 89,'7'-3'238,"-3"-1"8,1 3-3,-1 0-18,-4 1-18,8-1-24,-8 1-15,4-2-19,-4 2-15,2 7-12,-4 1-1,2 3-8,0 1 4,-2 5-5,-2 0 1,1 2-7,0 0-4,-1 0-7,3-3-2,-1 4-10,0-2-3,0-3-4,-2 1-5,4 0 2,0-5-3,0-3-8,0 1-9,0-4 1,0 2-4,4 0-5,-4-3-9,4 1-8,-2 0-2,0-1-2,9 0-8,-2 0-6,4-3-17,7 0-15,0-1-23,1-2-21,6-4-23,1 0-33,-1-2-31,1-1-34,-1-3-33,1-2-42,-5-2-182,-5-1-480,-1-2 213</inkml:trace>
  <inkml:trace contextRef="#ctx0" brushRef="#br0" timeOffset="42551.5525">7284 6907 137,'-2'-4'162,"2"0"-10,0 4-15,0 0-7,0 0-7,0 0 5,-9 17-5,8-6 1,-6 5 2,3 1 4,-2 1-10,2 0-2,-2-1-6,2 1-4,1-1-2,-1-1-3,3-1-2,-1-1-2,-1-7 0,3 6-6,0-6-3,0 1-8,1-2 2,1 2-5,0-1-3,2-2-4,4 2-6,1-3-4,2 1-9,2-2-6,1-2-9,3-1-22,2-1-36,-1-2-38,0-1-46,2-1-40,-2-6-42,1 3-47,-1-5-193,4-1-460,1-2 203</inkml:trace>
  <inkml:trace contextRef="#ctx0" brushRef="#br0" timeOffset="42803.4095">7540 6820 254,'-1'-5'293,"-1"1"-4,-5-2-17,7 4-13,0-3-27,0 5-19,-4-3-21,4 3-20,0 0-14,0 0-21,18 0-7,-9 5-17,8 7-15,2 5-3,0 3-11,-2 2-3,3 0-2,-2 4-3,-1 1-1,-1 6 0,-3 1 0,-3-2-5,0 17 0,-4-14-9,-4 1 3,-2-1-8,-2 0-2,-4-3 0,0 0-4,-7-3-8,-1 0-8,-2 0-2,-4-3-11,2-3-34,-2 0-36,-6-2-33,-3-3-36,2 0-53,0 0-50,-1-5-62,-3 1-238,1-4-564,2 2 250</inkml:trace>
  <inkml:trace contextRef="#ctx0" brushRef="#br0" timeOffset="44488.7832">2656 5592 138,'0'0'197,"0"0"-23,0 0-10,0 0-14,0 0-16,0 0-10,0 0-22,9-13-4,-5 8-10,1 1-4,0-3-1,-1 3-6,1-3-4,3 0 3,-2-1 6,3 1 5,-5-2 7,1 2 9,0-3-4,-1 4 0,1-6-7,-3 5 0,0-2-4,-1 1-9,-1-2-3,0 1-8,-1 2-2,1 0-12,-4-1-7,2 0-7,-2 2-5,0 1-5,0-2-6,-1 4-4,1-1-4,-1 3-4,-1 0-4,6 1-5,-11-1 2,5 3-4,2 2 4,-5 0-3,3 4-4,2 1-2,-3 0 2,4 3-3,-3 2 3,5 2-2,-2 0-2,3 3 0,3-1 3,0 2 1,4 5-1,0 0-1,2-2 0,-2-3 2,4 3 1,-2-5 1,-3 0-1,3 5-2,0-5 2,-1 0 4,0-2-1,-1 0-1,-1 1 2,-4-7-3,3 2 0,-3-3 3,0 0-2,-1-4 1,-1 3 2,0-3-1,-3 0 3,1-2 0,-3 1 3,1 0-2,-4-3 3,3 2-3,-5-3 4,2-3-1,2 1-1,-4-5 0,-1-1-6,2-1 2,-1-5-5,1-3 3,1 2 1,2-2-6,-1 0-3,3 0-4,1 1-6,2-1-12,1 1-21,1 0-18,0 4-25,2 1-27,3 2-32,2-1-25,3 1-21,6 1-5,0 1-158,-2 3-389,8 0 173</inkml:trace>
  <inkml:trace contextRef="#ctx0" brushRef="#br0" timeOffset="44810.6308">2967 5567 67,'0'0'190,"0"0"-24,0 0-23,5 4-13,-3 0-5,-4 2-10,0 4 3,0-1-1,-4 0 1,3 7-8,-1 1-6,1-2-5,-3 3-6,4-1-9,-2 0 6,2-2-11,0 2-9,-2-3-7,3 1-5,2-6-5,2 1-2,-2 0-5,3-1-2,-4-4 2,4 2-9,1-3 7,-2 0-5,3 0-2,-2 0-1,4-3 2,1-2-1,3-2-1,-2 1-2,1-4-2,-1 2-1,0-4 1,0-1 1,-2 1-5,-2-3-1,2-4-7,-1-2 4,-2-7-4,-3 6-8,-4-1 2,1 1-2,-2 0-2,1 3 3,-4 3-14,1 0-4,-2 2-14,2 3-14,-3-1-19,0 2-12,-1 4-14,-1-2-18,-1 4-16,1 4-20,3 0-8,0 1-15,0 2-21,-1 1 0,5 1-122,-1 0-322,3 1 142</inkml:trace>
  <inkml:trace contextRef="#ctx0" brushRef="#br0" timeOffset="45534.1268">3271 5728 22,'4'-3'203,"-1"-1"-15,4 2-5,-1-3-11,1-2-8,0 0-11,1-1-10,-2 2 7,2-3 0,-2 1 8,2-1-6,-3-2 2,2 1-7,-2-2-13,-4-1-3,3-3-12,-4 1-10,0-1-4,-3 1-3,2 3-14,-3 0-9,0 0-5,0 0-8,-1 7-11,0-4-12,0 5-4,0 2-11,-2 2-5,0 0-7,-3 1-1,0 7-7,3 1-3,-2 5 0,3 1-1,-2 3 2,4 2-2,3-1-2,1 5 2,-1 0-5,2 1 3,0 0 1,2-7-3,1 3 5,2-3-5,-1 1 2,0-2 5,1 0-6,-2 0 0,0-2 0,-1-1 1,-1-2 1,0 0 3,-2 0-4,5-2 1,-5-3 2,-3 1-2,1-2 6,-1 0 1,-5 0-3,3-1 4,-5 0 2,0-4 0,-2-1 0,0 0 2,2-1 1,0-3-11,-2-2-1,3 0-6,0-4 0,0 1-2,4-1-7,1-6-11,2 3-4,2-1-12,2-1-2,2 3-8,6-3-7,3-4-5,-2 4-2,9-2-4,4-1 1,-3 2 0,4 0 12,-1 3 4,0-3 3,3 2 5,-10 5 5,4 0 6,-3 4 1,0-2 4,-4 2 4,-2 1 6,-3 3 0,-2-1-4,-2 4 3,0 1-3,1 2 2,-2 4 12,1 1 9,0 5 8,-3 0 5,-3 2 7,2-1 0,-1 1 1,-1 0 0,1 1-1,0-2 2,0-2-2,0 3 3,1-3 0,2-2-2,-2-3 3,3 2-5,-4-4 5,5 1 9,0 0-6,-1-2 1,2-1 9,1-3 1,-1 1 12,3-1-2,2 1 4,1-3 2,0-1 4,2-1-2,-3-3-5,2 0-5,-3-3-7,4-1 2,-2-3-3,-1-2-5,-2-2-4,1 0-1,-5-3-4,-2 1-3,1 2-1,-4-1 1,0 3-1,-2-3-12,0 5-1,-2-1-3,-2 2-13,-2 1-6,1 1-12,-3 3-11,1-1-17,-3 3-16,-2 3-21,-3-2-24,0 6-19,0-1-25,4 3-36,-2 0-39,7 1-50,-1 1-146,0 0-464,5-2 206</inkml:trace>
  <inkml:trace contextRef="#ctx0" brushRef="#br0" timeOffset="46874.4605">7659 6086 110,'0'0'200,"0"0"-15,0 0-2,0 0-3,0 0-2,0 0-6,0 0-6,0 0-14,0 0-10,6-10-14,-2 6-7,0-1-14,3-2-8,4 0-5,2-5-8,-2 0-3,0-2 15,0 1-2,1-3 3,-1 0-1,-2 1 1,1-1 0,-3 2 3,-2 2 0,2 2-1,-2-1 3,-2 5-16,-3-2-3,0 1-14,-2 1-8,1 0-14,-4 0-8,-2 0-7,1 1-9,-5 3-4,-1 2-4,-1 1-5,-1 3-1,2 1-7,-1 2-2,0 3-4,3-1 8,0 6-9,1-1-6,1 2 3,4 2 4,4-1 0,1 2-2,2 1 4,2 9 2,2-4-1,-1-7 2,7 6-1,-8-5-1,3 3-2,-2-2 2,0-5 0,1 2-4,-4-3 5,0-4-2,0 2-7,-2-3 2,-1 1 4,-1 0-9,-3 0 5,-1-1 1,1-4-6,-6 0 2,-2 0-3,2 1 2,-4-5 8,-3 0-3,-1-2 0,2 0-1,2-5-1,-1 0 6,2-3-3,0-1 3,-1-2-1,3 0 0,2-2 3,1 3 1,2 1-12,3-3 2,3 1-11,1-2-3,3 2-15,0 2-20,6-5-17,3 2-14,4 2-9,0 0-8,7-2-12,2 2-10,1 0-1,1 3-5,0-1 1,3-1 11,-1 5 6,0-5 11,-1 3 15,-3-2 2,1 4 9,-7-2 6,-1 2 13,-2-2 14,-5 5 28,-1-1 16,-2 0 15,1 1 8,-6 2 2,1 0-7,-5 0-5,7 2 3,-7-2 5,3 8 6,-3-1 13,-1 5 4,-1 2 4,-1 3 2,1 0 5,-3-2-4,3 3-1,-2 0-2,4-1-1,0 0-1,0-2-2,0-1-2,0-6-1,2 3 0,0-1 3,0-3 3,5 1 4,-1-1 1,0 0 6,5-2 1,-1-3 3,4 1 2,-1-2-2,-1-2 7,2 1-8,-1-3 9,0-1-4,-2-2 1,-1 2 7,4-4-5,-4-4 13,-1-1-15,0-3-10,-4-5-2,-3 4-8,-1-7-3,-1 6-11,-3-2 2,-2 2-15,-4 2-1,4-1-10,-4 4-12,-3-2-8,5 8-17,-6-5-13,-1 5-19,1 1-14,1 4-16,0-1-16,-1 2-15,-1 1-18,4 4-16,-2-1-17,1 0-22,5 3-26,1 1-24,0 1-169,3-1-448,0-1 198</inkml:trace>
  <inkml:trace contextRef="#ctx0" brushRef="#br0" timeOffset="47447.4688">8431 6101 115,'0'0'220,"0"0"-16,0 0-18,2-4-14,-2 4-14,3-5-10,-1 1-7,3 2-5,2-3-5,-5 0-5,5-1 1,-3-1-6,1 1 3,1-2-1,3-3 2,-3 4 9,1-4 2,-1 0 3,-1 1-5,2-4-8,-4 0-10,1 3 12,0-2-25,-3 2-3,2 0-9,-4-1 0,1 2-18,-2-1-16,-1 2-8,1 1-9,-2 3-8,1 0-5,-1-1-9,-2 4-9,0 2 0,6 0-20,-13 2-9,2 4 3,2 0-4,0 4-7,-3 1-3,5 0 1,1 3 0,-3 1 5,5-1-1,4 1 4,-2 2 5,4 0 2,0 3-1,1 1 2,5 1 0,-2-4 5,1 0-5,-1 1 4,7 5 3,-3-7-1,-4 0 2,3 3-2,-2-3 1,0-1-3,-2-1 0,-1-3 3,-1 1-2,2-2-4,-4 1 1,2-4 1,-3 1 0,0-2-3,0 2 7,-2-3-3,-2-1 4,1 0 1,-4 0 2,-4-1 1,4 1 2,-6-5-3,-3 3 4,0-3-3,1-3 3,2 2 4,-4-4 0,4-1 0,0 1-1,-1-4 2,5-1-1,-1 0-3,2-4-8,2-3-4,3 0 1,3 0-5,0-1-6,3 2-13,2 2-12,0 1-26,3-1-21,3-2-32,1 5-39,-2-1-29,8 0-38,-2 3-180,-2-1-442,2 3 196</inkml:trace>
  <inkml:trace contextRef="#ctx0" brushRef="#br0" timeOffset="47782.3206">8823 6004 45,'0'0'300,"4"-2"-1,0-1-19,-4 3-20,3-7-26,0 6-25,1-2-16,-4 3-23,3-5-17,3 3-18,1-1-9,-1 3-17,2 0-10,0 0-12,-2 2-12,7 1-14,-4 1-13,-2 0-9,-1 4-10,-1 2-10,1 0-1,-3 7 1,-6 1-5,-3 2 3,0-2-9,-5 0-2,2 0-3,-6-3 5,4 1-5,-1-4 1,5-1-2,-2-2 7,3-1-3,-1-3 4,2 1 1,3 0 3,-1-2 0,0-2 4,2 1 1,1-3-1,-3 4 1,3-4 3,7 5 1,-4-3-6,4-1-2,5 1 2,-1 0 0,7 0-3,2 1-3,1-3-1,0 3-10,6-3-17,0 2-14,-5 1-20,5-1-28,-5 0-28,-2-1-25,0 0-34,2 0-32,1-1-28,-3 3-166,1-3-424,-5 0 188</inkml:trace>
  <inkml:trace contextRef="#ctx0" brushRef="#br0" timeOffset="48950.634">12502 6370 7,'0'0'201,"0"0"-16,0 0-10,0 0-6,17-8-3,-9 4-5,1-1-6,3 0-6,-5-2 0,4 0-1,1 0 0,3-1-5,1-4-5,-4 0-4,-5 6-1,3-8-3,1 0-9,-5 6 1,-1-2-11,1-2-11,-2 1-4,-2 0-14,0 0 0,-3 1-13,0-1-8,-3 1-2,-1 2-15,2 2-8,-6-2-9,2 5-5,0 1-7,-2 2-2,-2 0 0,-1 3-2,0 4-5,-3 2 0,1 2-6,2 1 4,-1 4-3,3-1-4,0 1-1,5 1 3,-2 0 0,3 1-1,3 0 5,2 2-3,0-1 3,5 0-4,-2 0 2,1-1 0,3 6 3,-6-6-2,5 2 1,-3-2 1,4-4-1,-7 2 0,2-3-3,-1-1-1,-2 0 4,-2-2 1,2 0-4,-4 3 7,-2-4-4,0 1 11,-1 1-8,-3-4 1,-3 1 3,1-1-2,-1-5 2,-1 2-3,1-2 1,1 0 5,-1-2 0,3-3-3,-3 1 8,4-2-9,1-1-1,-3-3-5,6 1-7,-1-7-3,3-1-7,3 0-7,2-3-6,1 0-4,6 2-9,2-7-9,6 1-4,-4 5-11,1 3-7,7-3-9,4 3-8,-5-1-6,6 3 1,1 2-3,3 2-1,2 2 7,0-2 5,-4 1 4,2 0 11,-1 3 4,-2-2 10,-7 2 1,-1 1 7,-5 1 1,-1 1 11,-2 1-5,-4 0-1,-1 1 9,-2 6 2,-1-2 10,-2 4 12,-2 2 11,-2 2 4,-2 4 10,1 0 7,-4 0 6,1 0 5,-1 0-2,6 0 11,-2 0-3,1-5 0,-2 3-1,4-3 4,1-3-1,1 1 2,1-1 5,1 1 7,4-3 6,-1-3-3,3 3 0,1-4 1,1 0 1,2-2-1,-1 1-5,7-4-1,1 1-2,0-3-4,-1-1 4,-2-2-5,1 1 6,-2 0-8,-3-5 4,1-1 0,-4 1 0,2-4-3,-5 1-7,0-2-5,-1-2-6,-2 2-6,-1 0-6,-8 0-12,3 1-18,-4 3-8,-3 0-21,-4 0-21,0 1-15,0 7-18,-2-3-24,-1 4-24,0 2-25,3 2-35,1 2-23,-1 2-186,3-3-448,1 5 199</inkml:trace>
  <inkml:trace contextRef="#ctx0" brushRef="#br0" timeOffset="49464.6872">13367 6432 264,'0'0'264,"4"-5"-19,-1 1-24,-1 1-16,2-3-19,0 1-9,-1-1-14,3-4-6,2 1-7,-1 1-3,0-6-3,3 0-12,0-1-3,-7 1-2,3-1-9,1 0-2,-5-3-12,2 7-5,0-2-9,-2 4-6,-2 0-8,0 0-7,0 1-11,0 1-10,0 5-12,-6-3-8,2 2-2,-3 1-4,7 2-5,-18 7-4,5-3 2,1 4-5,-4 1-6,5 4 7,0-1-16,-2 3 0,5-1 1,1 2-3,2 0 1,3 4-1,0-3 0,0-1 4,6 6-2,-2-5-2,2 0 8,1 5-2,2-4-3,-3-3 7,6 4-4,-4-2-1,2 0 2,0-2 0,-1-1-1,-1-3 1,-2 2 1,1-2-2,-3-2 1,2 1-6,-1-3 2,-3 1 2,0-3-1,0 0-2,-1 1 7,-1-1-1,0-3 5,-2 3-2,-5-2 1,2-1 0,-3-2 4,-2 2-2,1-1-1,2-2-3,-3-2 1,-2-1-1,4 2-3,0-3-2,0 0-9,2-4-6,-1 4-14,2-5-15,1 3-14,2-5-15,4-1-34,0-4-18,4 3-22,6 0-22,0-3-4,6 2-30,-2 1-21,9-3-162,-6 3-420,5-1 186</inkml:trace>
  <inkml:trace contextRef="#ctx0" brushRef="#br0" timeOffset="49919.2815">13590 6336 36,'9'-7'170,"-1"-1"13,-2 2 6,3 0 6,-3 0 12,0 0-5,-2 0-8,2 2-9,-3-1-5,1 1-15,-2 1-8,-2 3-10,5-3-9,-3 0-24,-2 3-15,0 0-8,0 0-17,0 0-11,0 0-3,0 0-5,0 0-7,-4 13-3,1-3-6,1 2-1,-5-1-9,4 5-1,-6 1-1,3 0-4,-1-3 0,1 3-3,-1-2-2,3 1 1,-1-5-5,0 0 0,1-1-1,-1 1 1,2-3 1,3 0 0,-1-3 2,0-1-2,1 1 0,1 2 4,-1-3 2,1 0 6,2-2-1,1 1 6,1-1 5,7 2-5,1-1-3,6-3 1,-2 0-4,2 0 0,-5-2-4,7 1-5,-5-1 3,-3-2 1,0-1-1,5 1-3,-7-3 0,5-2 5,-6 2-9,0-2 3,-2 1-5,-1 1 3,0 0 3,-1-3-1,-1 1-1,-4 2 10,1 1-20,0-1-1,-2 2-2,-2 1-2,2 0-7,0 4 2,-2-4-5,2 4 2,0 0-3,-14 7 2,6-1-2,0 3-1,-4 4 1,3 0-2,2 3 3,-1 1 2,0-1 2,5 1-2,-5 0 2,3 0-1,0-1 3,-2 4 1,2-2 0,1 0-3,0-3-16,1 2-6,1-5-27,-2 2-26,1-1-20,0 0-28,1-2-33,-2 0-40,3-1-34,1-4-39,-2 1-150,2-1-458,-1-1 203</inkml:trace>
  <inkml:trace contextRef="#ctx0" brushRef="#br0" timeOffset="51186.0245">16416 6674 133,'0'0'255,"-2"-4"-16,2 4-21,2-7-19,0 4-19,1-2-16,1 0-16,2 0-6,-2-2-7,2-3-5,1 1-4,0-3-4,3 0 6,0-3-4,0 0-11,-3 0-7,1-3-5,-3-1-10,4 1-2,-3 1-3,-2 5 4,1-4-3,-1 5-7,-4 0-5,2 3-16,-2-2 1,0 4-11,0-1-4,0 3-13,-2-1-6,2 5-4,-6-2-9,-1 0 0,7 2-2,-16 5-8,6 0-3,-2 1-3,5 2-1,-3 0-4,-3 4 0,4-2-5,0 2 0,0-1-5,4 5-1,-1-2-1,3-2 2,0 2 1,0 1 3,3 2 4,0-6 0,2 1 2,3 4 2,0-1 1,6 4 6,-2-3-3,0-1-1,5-1 0,-3 1-4,0-2 6,2 1 4,-3 0-2,5-2 0,-6 3-1,2 0-2,-4-6-1,1 5-2,-3-6 1,-2-1 2,1 1-3,-2 1 0,-2-4 1,1 2 3,-3-1 8,-1-1-5,-2 1 4,-3-1-1,-3 1-3,-6 0 3,-2-1 3,-1-2-5,-1 0 2,-2-2-5,2-2 4,0 1-4,3-4 2,1 1-1,2 1 4,4-1-5,-1-3 5,3 1-8,3-3-13,-1-1-5,4-1-14,0-4-17,6 0-13,3-3-24,3-1-3,5-4-28,4-2-12,1 5-6,3-1-7,3 1-11,2 0-2,5 2 16,-4 0-2,4 2 25,0 1 6,-2-3 10,2 5 9,-2-1 17,0 2 10,-1 1 25,-5 2 20,-5-1 7,-2 4 24,-4 0 15,-3 1 6,-1 1 7,-4 1-6,1 1-6,-6 1-10,7 0 6,-7 0-6,4 8 6,-6-3 8,0 4 7,1 3 5,-5-2-2,-1 6 2,-1-1-1,0 2 9,1 0-4,-1-2 4,2 2-4,1-2 1,-1 1-1,4-4 2,-2 0 0,4 0-1,-4 1-3,3-4-1,1 1 1,0-3 1,5 0 4,-4 0 0,4-1 4,1 1 4,-1-3 2,1-1 1,4 0 3,-2-3-8,2 0 5,0-1-5,2 0-1,-2-2-2,3 0 0,-1-2-4,-2-2-7,0 0 7,5-4-7,-3 0 0,-1 0-2,-2-3 2,1 0-5,-2 1 3,-1-3-5,-4 0 0,0 4 2,-2 2-6,-1-4-7,0 2-5,0 2-6,-6-1 0,2 2-10,-4 2-3,-1-1-10,0 4-5,-1-2-17,-3 4-14,-5 0-17,5 1-17,-2 1-19,1 1-22,3 2-30,-1-1-19,3 0-27,3 3-22,0-3-21,3 3-125,0-1-395,5 0 175</inkml:trace>
  <inkml:trace contextRef="#ctx0" brushRef="#br0" timeOffset="51728.155">17221 6617 115,'0'0'261,"0"0"-9,6-3-14,-3-1-20,-1 1-15,1-1-15,1-1-11,2 0-12,-1 1 4,0-3-4,0 2-6,-1-1 2,3-2-12,-2 0-14,0-3-4,2 1-7,-1 0-3,-3-2-4,1-2-12,-2 2-4,0 0-18,1-1 4,-3 4-12,-5-2-7,1 2-9,2 0-11,-1 2-9,0 2-5,0 2-11,-4 0-1,0 2-8,-1 0 0,-2 2 1,0 3-10,-2-1-2,3 4 0,-1 0-1,0 1-1,1 1-5,1 1 2,1 2 0,3 0-3,2 0 0,1 0 3,-1 3 1,4 2 0,0-3 5,3 1-1,5 4 0,-1-4-1,2 2 1,0 0-1,-1-1 6,4 1-7,-4-4 2,1 0-5,-1 1 3,-4-5 1,3 3-1,-2-4 1,2 1 1,-6 1-2,3-3-5,-3 5 1,-1-4-5,0-4 2,-2 1 3,0 2 0,0-4 14,-2 4-10,-2-2-1,-3 0 5,1-1 4,-5 0 8,-2 4-13,-1-5-3,-3-3 8,-2 2-7,5-2 5,-4-2 1,0-1 1,4 2 14,5-3-16,-4 0 10,4-1-4,0 2-2,5-2-13,-4-3 10,5 0-4,-2-2-9,5 3-19,0-7-1,6-3-16,0 2-6,4-2-9,6-2-9,-3 3-7,1 1-9,5-8-7,4 9-9,-6 0-5,-1 3-4,0 1-6,-1 1-14,2 4-24,-1 1-15,1-2-31,-2 4-20,2 0-189,-3 0-438,-4 2 193</inkml:trace>
  <inkml:trace contextRef="#ctx0" brushRef="#br0" timeOffset="52133.5199">17892 6491 189,'1'-5'300,"-1"3"-19,0-4-21,0 6-31,-1-7-27,1 7-23,-4-1-23,-1-2-16,5 3-14,-20 4-16,5-1-8,-3 5-7,-5 4-15,-4 3-5,-1 3-9,0-1-1,-1 0-12,1 0-4,1 4-2,1 1-7,3-3-2,4 1-5,6-5-1,2-1-6,3 1-1,1 1-1,3-5 0,2 0-2,0 1 2,2-4 1,2 4 4,2-4 6,1 3 4,3-4 7,2 3-3,-1-5-4,2 1 2,2-2-1,-1 0-3,8-1 12,-7-3-16,6-3 0,-7 3 5,-1-4 3,0 1 4,1-4-9,-1 3-2,-4-7-1,2 6-3,-3-2-2,0-3-6,-3 2 5,-3 0-17,0 2-2,-2-1-9,-1 1-9,-5-2-7,1 1-8,-3 1-6,-7 0-14,4 0-13,-4 0-17,-1 4-18,-3-1-20,3-1-24,0 3-32,-1 2-17,0-1-32,6 0-26,0 1-175,1 2-453,2-2 201</inkml:trace>
  <inkml:trace contextRef="#ctx0" brushRef="#br0" timeOffset="66390.5564">3570 6366 68,'0'0'140,"9"-3"-10,-3 2 8,-2-2-1,1-1 4,-1 2-6,1-3 1,1 1-4,0-2-7,-2 2-2,3-1 0,-3 2 1,0-2-3,1-1-5,-1 0-2,2 1-7,-2-1 0,0-1-1,-2 3-8,-1-3-8,1 2-3,-2 1-9,-2-1-4,2 5-6,-2-5-8,-3 3-10,1 1-11,-6-1 0,1 6-13,-9-1-5,-5 7-3,4-1-3,-4 4 1,0 2-1,5-1-8,3-2 0,0-3-6,6-1-2,-1-1-2,4 0-3,1 1-3,1-1-2,1-3 3,1-1-3,2 2 0,0-2 0,2 0 3,-2-3 2,9 4 4,-2-4 0,4-3 2,1 1 1,1-3 1,0 0-5,3 0 3,0-2 6,0 0-8,-1-3 4,-3 3-2,-1 2 2,1-1-1,-5 0 4,1 3 0,-4-2-4,1 4 2,-1 0-4,-4 1-9,0 0 1,0 0 3,2 8-1,-4-1 0,0 5 5,-5 5-3,3 1 2,-6 0 2,5 1-3,-4 1 2,-4 2 0,7-3 2,2-2 0,-4 0-1,3-8 1,0 7-2,0-7 2,5 0-1,-4-2-1,4-2 0,-3 0 1,2 0-2,0-1-1,1-4 1,1 4-1,-1-4 4,4 2 0,-4-2 1,5 0 1,-5 0-5,18-7 3,-8 1-8,10-2-12,-5-1-29,4 3-18,1-4-26,3-7-22,0 5-19,4-3-21,-5 0-23,3-1-19,1-1-131,-4 0-356,1 0 158</inkml:trace>
  <inkml:trace contextRef="#ctx0" brushRef="#br0" timeOffset="66602.829">3999 6234 137,'-6'2'225,"6"-2"-14,0 0-20,0 0-14,0 0-12,0 0-21,0 0-12,0 0-8,11 5-11,-2-3-4,-4-1-13,5 1-3,4-2-12,2 1-8,4 1-6,0 2-7,0-4-11,-1 0-2,-5 1-20,0-1-30,-4 1-35,-1 0-45,0 1-42,-5-1-36,1 0-24,-2 0-103,-3-1-312,0 0 138</inkml:trace>
  <inkml:trace contextRef="#ctx0" brushRef="#br0" timeOffset="66758.2769">3952 6399 169,'0'0'178,"2"6"-6,-2-6-9,12 4-6,-3-2-12,2 0-10,1-1-11,2 1-9,0-2-12,4 4-8,0-3-16,1 0-17,0 0-33,0-1-46,2-1-57,-2-3-52,0 2-126,-1-3-272,1 2 120</inkml:trace>
  <inkml:trace contextRef="#ctx0" brushRef="#br0" timeOffset="67271.5566">4568 6395 203,'4'2'245,"-4"-2"-24,0 0-21,0 0-18,0 0-14,15-6-12,-9 2 0,2 1-9,-1-2 5,4-2-7,-2 2-2,1-2-6,3 0-4,-4-1-1,-1 1-3,-1-4-5,2 4-3,-1-3 5,-3 0-3,0 1-9,2-1-5,-3 1-8,-1 0 9,-3-1-13,0 0 7,0 1-33,-1 0-21,-3 4-4,0-3-8,-5 0-8,3 0-2,-3 3-5,-6-2-5,3 5-9,-1-3-4,3 5 0,-4 0 0,1 4-10,1-1-1,2 1-8,0 3-1,4-2-3,-1 2-4,3 3-2,-2-1 3,3 1 4,3 3 2,2 2 1,3 1 4,1 1 1,1 3 2,2-3 2,1 2-3,1-2 1,2 4 4,0-4-1,-4 0 0,0-2-1,0 2-1,-3-3 5,2-3-4,-5 1 10,3-2-8,-6-1-3,0-1 2,1 3-2,-2-4 2,-5 3 6,2-1-1,-7-3 2,1 2 13,0-3-14,-4-1 4,2-2 3,1 0 1,-2-2 9,2-3-5,0-1-1,0-2 1,3-3-7,-1-5-3,4-3-13,2-10-1,3-1-4,2 0 5,5 0-10,2 1-1,-2 8-6,5-6-4,0 9-8,-2 2-11,2-2-10,-2 7-15,5-1-17,1 0-15,-1 1-22,1 4-30,-1 2-34,3 0-23,0 3-41,-4-1-154,5 1-445,0 1 197</inkml:trace>
  <inkml:trace contextRef="#ctx0" brushRef="#br0" timeOffset="67634.0204">5088 6239 109,'4'-3'245,"-4"3"-24,0 0-25,0 0-21,0 0-19,0 0-18,0 0-16,0 0-11,-7 13 0,1-3-12,2 2 2,-6 6-6,-3 2-5,0 4-6,4-7-3,-1 7-10,-1-7-4,4-2-5,2 1 2,2-6-7,1 3-3,0-1-1,2-5 3,3 3 1,0-3-2,3 0 9,1 0 8,4-2-4,1-1 2,1-1 0,2-2-3,4-4-4,0 1-4,3-3 3,-3 0-4,1-2-3,-2-2 2,1 2 5,-3-6-7,-1 1 7,-3-3-14,-2-1 5,0 1 3,-5-2-3,0 0-8,-3 0-6,0 0-9,-4 6-1,2-2-14,-4-1-9,-3 3-7,2 1-16,-4-1-20,-1 4-9,-2 0-16,-2 4-7,-2 0-20,-1 3-23,-3 1-22,6 1-17,0 3-13,3 0-24,0 1-28,1 0-19,5 1-187,-3-2-456,4 0 202</inkml:trace>
  <inkml:trace contextRef="#ctx0" brushRef="#br0" timeOffset="68167.8547">5575 6314 8,'5'-3'279,"-1"1"-17,-1 0-20,0-1-20,1-3-18,1 1-16,-2 2-14,5-6-13,-2 5-9,1-4-2,-2 0-11,2 1-2,-2-1 3,-1-1-2,3 1 5,-2-1-16,-2 1-6,3-1-2,-6 2-6,3-3-5,-2 2-12,-3 1-2,0 2-11,-1-2-14,0 2-8,-1 1-11,1-1-10,-4 1 0,1 1-8,-1 1 1,1-1-5,-4 2-6,-1 5-10,5 0 4,-4-3-11,-3 3 2,6 3-4,0-2-1,-3 0-2,5 4-5,0-3-4,2 0 1,-1 2 1,3 1-7,-2-1 5,3 1 3,3 1 0,-2 1 6,4 0-3,2 0 6,3 4-4,-1 0 1,1-2-4,3-1 5,-4-1-1,0 1 5,4 3-3,-7-5-3,0 1-1,3-1-1,-1 0 6,-2 0-6,-3-1-5,-1 1 4,-1-2-2,0 2 1,-2-2 1,0 0 4,-1-1-4,-4 3 1,-1-3 17,-1 0-11,-1 0 5,-3-2 1,3-1 2,0 1 3,-5-2 7,2-3-3,0 0-3,0-1 2,3-2 3,1 0 4,-2-2-4,5-2-3,-3-2-6,2-1-8,6-3-15,-2-3-9,2-1-1,2 0 1,3 1-5,-1 0-5,2 0-8,4 3-4,-3 4-13,-1-4-14,6 6-20,-4-3-19,3 3-21,-2 0-33,5 1-22,-1 0-27,3 2-28,-3 1-206,1 0-483,4 0 213</inkml:trace>
  <inkml:trace contextRef="#ctx0" brushRef="#br0" timeOffset="68484.1795">5957 6246 43,'0'0'154,"0"0"-5,2 5 4,-2-1 2,-5 2 3,4-1-3,-7 4-8,2 1-5,-2-2-5,3 6-18,-3-4-10,3 0-10,0 1-6,0 1 0,2-2-11,1 1-4,-2 0-2,4-5 0,0 1-6,0-1-2,4 2 5,0-1 4,1-2 3,3-1 4,3 1 1,2-3 2,2-1 4,2 1 0,1-2 10,-6-3-5,0 1 2,3-1-1,-3-1-5,2-3 9,0 1-1,-1-5 0,-2-1-1,-2-1-4,0-1-5,-3-1-6,-3 4 1,-2-2-6,1 1-5,-5-4-19,0 3-2,-2 1-12,-3 2-8,-4-2-15,-2 2-13,-2 1-17,-1 2-20,1 3-25,-5 3-22,0 2-14,2 0-31,0 2-32,-2 2-47,5-1-43,-1 3-42,6 1-267,1-1-602,0 0 266</inkml:trace>
  <inkml:trace contextRef="#ctx0" brushRef="#br0" timeOffset="70329.6604">11782 6844 5,'1'-5'175,"-1"0"-8,0 3-10,3-3-3,-2 0-11,1 3-11,-2 2-10,2-5-9,-2 5-11,1-2-12,-1 2-9,0 0-8,0 0-9,0 0-6,0 0-9,0 0-5,0 0-1,0 0-1,0 0-1,0 0 0,3 11 3,-3-3 6,0 2 1,-1 2 6,-1 2 1,2 6 7,-3-2-2,-1 7 0,0 4-2,-1-1-4,2 4 0,-4 0-6,3 0 4,-5 13 0,-1 3-2,3-14 18,-3 12-5,-1-1 3,-4 0-7,6-1 0,-6 4-4,4 2-5,-3 0 1,3 2-2,-1 3-2,-2 1-2,-1-1-1,1 3 1,3 0-2,-3 0-1,1 0 11,1 2-16,-4-5 3,0 4 1,3-6 1,-3 5 5,-9 22 7,7-24-5,5 2 2,-3-3 2,-4 2 4,2 0-5,-2 1 0,5 0 2,-3-2 5,1 0-7,-3 1-1,0-1-2,4-2 10,-5 28-9,4-27-6,3 3-2,-4-2-5,4 2-6,-6 22 4,9-29-5,-2 5 1,0-2-6,3 0-2,-4 2-2,3-3-3,2 2 3,-5 4-5,5-1 4,-3-2-3,5 2 0,-3-3-6,-2 3 6,5-3-4,-5 2-7,2-2 13,2-2-1,-1 0 0,-2-1 3,1-2 10,3 5-5,-2 2 3,-3-3-2,8 3-1,-3-5-2,3 3-1,-4-2-2,1 2 0,-1 1-10,5-2 11,-7-2-5,3 0-3,0-1 2,1 0 4,-4-1-6,4-2 3,6 4-3,-9-1 1,2 1-2,-1-5 1,0 4-4,2 0 5,1-1 0,-3 0 6,-2 1 4,4-1 0,-2 0-2,-2 0-1,0-1 3,2 2-2,0 2 1,0-2 1,-2 4-5,0 1 0,1-5 0,-2 2 1,2 3-9,0-2 1,2 1 2,-5-6 0,5 1-3,1 2-3,-4-5 2,4 1 2,-1-2-5,2 0 2,-4 5 2,7-2 0,-6 2 3,4 1 2,-3-3-1,0 1-3,-1 1 4,0-1-4,2 0-3,-2 0 3,2-1-2,-1 0 3,1 1-4,-2-2 0,-1 1 0,0-1 1,2 5 0,-3 3-2,6-8 2,-4 1 1,2-3-3,-3 0 0,2 2 0,1-2-1,0 0-2,-1-10 4,3 0 3,-6 11-7,2-11 3,5 14-1,-5-4 0,2-10-2,1 8 8,1 5-7,-5 0 2,1-3 2,2 1-8,-3-12 9,0 10 0,0-10-3,4 14-1,-4 2-24,0-4 3,-3-4 0,6-6 4,-3 8 3,4-8 0,-3-3 1,-6 15 1,6-15 2,0 3-1,-3 10 4,4 3 0,-3-5-1,1-11-5,3-1 4,-1 16 1,-3-18 2,3 15-5,1-10 3,-2-5 0,-2 16 1,1-1-1,4-14-1,-3 3 2,2-1 1,-6 10-1,6-11 2,1-4 14,-2 3-12,2 2-1,0 0 6,-1 10-3,-1-7 2,-4-4 0,3 1-1,2 0-5,1 1 19,-3 0-4,2-2 0,-1 2-1,5-4-9,-4 2 6,3-1-3,-1 4-3,-2-2 1,2 0-3,-2-2 4,5 1-9,-2-3 8,-2-1-8,2 0 3,1 3 2,-1 1 0,1-4-5,-1 4 6,3 2 5,-4-3-2,2-2-3,0 2-4,1-4 1,1 2 5,-3-6 0,-2 3 6,9 0-4,-6-3-14,-2 2 0,1-1 6,3 1 5,-7-2-8,7-4 0,-3 1 2,0 4 0,2-7 3,-3 3-6,0-3 2,3 7 3,-2-8-2,3 2-2,-2-3 0,-1 0 1,1 0-1,-2 2 1,3 1 1,2 6-7,-2-9 8,-1-5-2,1 2 1,0 4-6,1-1 4,-4 2 3,0-4-3,4-1 5,-3 1-11,2-3 14,1 2-2,-3-1-6,3 4-5,-1-6 6,-1 1-3,0-4 0,2 3 0,-2-4-1,-1 0 3,3 0-5,-1-1 1,1-1 1,0-4 0,0 7-9,0-7-4,-1 6-13,1-6-16,0 0-18,0 0-19,0 1-21,0-1-21,0 0-34,0 0-17,0 0-33,0 0-21,4-11-55,-3-1-94,1-4-25,2-10-50,1 0-332,-2-6-845,5-1 375</inkml:trace>
  <inkml:trace contextRef="#ctx0" brushRef="#br0" timeOffset="74948.0101">3527 7715 173,'3'-7'163,"1"2"-9,0-2-3,-2 2-2,1 0-5,1-1 8,-4 0-2,2 2-1,1-3 0,-3 1 0,0 2-8,0 1-5,0-2-5,-3-1-9,2 1-10,0 0-13,-2 1-7,-2-3-12,0 4-13,0-1-8,0 1-8,-6-2-9,5 2-3,-2 2-7,-3 1-12,2 0 0,1 3-2,-2 1-5,2-2-3,-2 6-2,4-3-4,-4 3-4,4-1 2,1 2 0,1 0-5,2 0 0,1 2 2,1 1 0,3 0-1,1 3 3,1-3-4,1 2 3,4 0 1,-4 1 0,1-2 0,-1 1 14,-2-3-3,3 0-6,-3-1-9,-2 2-5,-1-2 0,-1 2-3,-1-3 5,-2 3 1,-3-2-1,-3 4-3,-3-3 0,2 1-6,-4-1 0,-2-1-1,4-6 2,3 2 4,0-4 0,-4-1 1,8-1 5,5 0 0,-13-2 4,12-1-2,-5 1 0,6 2 0,-4-3-2,4 3 2,0 0-4,0 0 2,0 0-7,0 0-1,4 11 1,-2-5 1,5 3-2,-4 1 5,1 1-1,-2 1 1,4 0-1,-6 0-1,1 1 3,2-1 4,-3 2-5,4-4 2,-3 2 2,-1-5-2,3 1 5,-3-1 0,0-2 1,2 0 1,-1-2 5,-1 1 2,0-4 0,4 3 4,-4-3 2,2 4-1,-2-4 1,6 1-1,-6-1-3,10-1-1,3-2-1,-2-1-1,3 0-7,-1 1-11,4-4-15,1 0-28,1-1-28,-1 1-37,10-3-30,-4 2-39,-5 1-183,0 2-400,2 2 178</inkml:trace>
  <inkml:trace contextRef="#ctx0" brushRef="#br0" timeOffset="75642.4001">3714 8508 52,'11'-6'175,"-7"3"-11,-1 1-12,2-5-4,-1 2-3,0 0-2,2-3-3,-2 0-2,0-3-1,0 2-3,-1-2-10,0 0 3,1 0-1,-3 0 0,-1 1-8,0-2-2,0 3-8,-1-2 1,-2 4-6,2 1-14,-4 0-13,0 2-7,0 1-12,-6 0-13,0 3-5,-2 3-8,-3 7-4,-6 6-5,0 4 2,2 3-6,2 0 4,0-4-8,9-2 0,0 0-5,0-2 1,3 1-1,6-4-1,-4-1-2,4 1-1,0-1 2,0-7 0,1 5 2,3-4-1,4-2 4,-2-2 2,5-1 1,0-2 0,3 2-1,2-10 2,0 3-6,-2-3 3,0 1 7,-3 2-1,2-8 5,-1 3 2,-1 2 13,-1 1 4,-3 1-1,-1-1 3,-2 5 1,0-1-2,0-1-14,-3 6-7,4-2-6,-5 2-14,0 0 5,0 0-8,-3 19 6,-3-4-3,1 4 0,0 8 5,-5-1-5,1 3 2,0-1-5,2-3-2,1 0 4,-2 1-1,3-6 4,3-3-4,-2 3 1,-1-3-2,5-1 4,0-5 3,-2-3-1,4 2 4,-4-4-1,2-1 3,2 1 1,-4-4 5,4 3-4,-2-1 4,0-4-2,5 3 4,-3 0 7,-2-3-10,11-1 6,-1-1-2,0-2-6,1 0 0,6-3-4,1 1-9,-2-2-18,4-4-27,-2 2-35,0-2-36,3-4-40,0-1-50,1 4-58,2-4-271,-10 6-575,9-10 255</inkml:trace>
  <inkml:trace contextRef="#ctx0" brushRef="#br0" timeOffset="75885.1717">4196 8470 227,'0'0'317,"-10"-2"-7,10 2-27,0 0-24,0 0-30,0 0-21,0 0-22,-4 4-16,4-4-25,0 0-10,0 0-12,0 0-12,25 2-7,-7-1-4,-6 1-18,11-2-8,-6 1-6,7 1-9,-3-2-5,1 0-14,-3-2-24,2 2-23,-3 0-31,-3-1-36,-5-1-42,-1 2-44,3 0-58,-7 0-28,-1 2-162,-4-2-440,0 0 196</inkml:trace>
  <inkml:trace contextRef="#ctx0" brushRef="#br0" timeOffset="76057.1893">4205 8644 139,'0'3'203,"0"-3"-4,4 4-14,1-2-11,5-1-6,0 1-12,3-2-15,7 2-13,0-1-10,0-2-11,9 1-11,-2-1-12,1-2-14,-1 1-19,-5 1-40,0-1-41,-1 0-37,2 0-45,-2-1-37,-1 2-130,1-1-302,0 0 134</inkml:trace>
  <inkml:trace contextRef="#ctx0" brushRef="#br0" timeOffset="76508.6918">4939 8535 118,'6'-11'256,"1"0"-1,0 1-7,-2-1-19,-3 1-9,2 1-3,-1 4-6,-2-4-7,-1 3-8,0-1-19,-1 0-13,-2 0-14,1 2-17,-1 2-17,-3-2-22,-6 3-11,1 2-13,-8 3-9,2 2-3,-1 3-6,0 2-5,3 0-2,-2 2-10,2 3 3,2-3-7,3-2-5,2-1-5,3 0-5,0-1 0,1 0-1,3-1 2,1 0-5,0 0 3,2-3 0,1 2 1,2-2-4,1-3 4,6-2-3,-2 1 2,4-4 3,-1-1-1,4-2-4,-2 2 1,-2 0-3,-4 0 0,3 0 2,-3-1-5,-3 3-6,2 1 6,-3-1-2,-5 3 0,8-3-4,-8 3-7,5 1-1,-3 5 1,-2 6-1,-4 1 3,4 6 1,-5 4 5,-1 5 4,3 1 2,-6-2-3,0 1 5,4-1-5,-3-2 6,2 1-2,1-9 1,-2 2 2,5-2 0,-2-6-2,1 0 4,3-3 1,-1 1-5,0-3 11,2 0-13,0-1 12,-1-3-2,3 3-6,1-2 5,-4-3 4,14 0-6,4-3-11,1-3-6,1 3-9,11-7-21,6 0-18,-2-1-27,3 1-45,-1-2-43,-2 0-38,5-1-54,-3 1-282,-3 0-582,-1-2 258</inkml:trace>
  <inkml:trace contextRef="#ctx0" brushRef="#br0" timeOffset="76899.8437">5380 8645 301,'-4'-1'313,"4"1"-7,-8-2-22,8 2-22,0 0-28,0 0-30,0 0-18,0 0-20,0 0-17,0 0-12,23-2-16,-8 2-11,3-1-12,0-1-5,1 2-11,0-1-10,1 1-7,-4 0-5,2 0-6,-4 0-2,0 0-8,-5-1-1,4 1-5,-1 0 2,-6-3-9,1 3 3,-2 0 1,-5 0 10,9 0 4,-9 0-1,3-5-2,-3 1-5,2 1-10,-2 3-5,0-12-4,-2 5-2,0 0-4,1 2 2,0-3-4,-1 2-1,1 3 2,-2-1-3,3-2 1,3 1-5,-6 3-5,3 2-3,0 0 6,0-5-18,0 5 7,0 0-7,8 10-1,-4 1 1,0-1 0,-1 1-9,1 6 4,-4 0 2,1-1 2,-2 3-2,-2 6 7,-1-4-2,-2-4-5,0 2 2,-2 1-4,1-3-10,-2-3-13,2 1-23,-2 0-22,0-2-24,0-2-23,4-2-36,-4-3-32,3 0-19,1-1-38,-1-3-168,2-1-461,4-1 203</inkml:trace>
  <inkml:trace contextRef="#ctx0" brushRef="#br0" timeOffset="78232.7777">5984 8858 126,'0'0'310,"8"0"-14,-8 0-18,2-4-28,3 0-27,-1-2-23,6-3-22,-5 0-16,5-1-13,1-4-16,1-1-12,0-2-5,3-2-3,-2-3 0,2 0-2,-2 0 3,-3-4-9,2 2-2,-5-3 2,1 3 4,1-2 7,-4 11-1,-4 3 3,3 1 0,-4 2-1,0 1-22,0 4-17,0 4-14,-1-7-12,1 7-10,0 0-2,0 0-4,-9 15-5,-4 2 0,0 5-6,-2 4 3,3 1-8,0 0-2,2-1 1,2-2 1,0 2-12,2-8 0,2 1-5,1-2 2,0-1-7,3 1 2,3-2-8,0-5 5,2 0-5,3-2 4,1 0-4,1-2 14,8 0-15,-1-3 9,2-1 0,2-2-7,-1-3 3,-1-5 8,0 2-2,1-2-2,-2-1-3,-2-3 1,0 0 3,-2-2-7,0-1 4,-2 1 5,-1 0-8,-4 4 13,-4 2 7,1 3 6,-1-4-9,-2 6-9,2 0-11,-2 2-5,-1 1 0,0 0-1,0 0 28,0 0-28,-9 11-6,5 0 3,0 2 12,-5 0 2,2 1-8,2-3 0,-1 0 10,3 4 4,-1-3-12,2-2 4,1-1 1,1 0-2,3 1-1,-3-5 4,1 0 0,2 2 1,2-2 1,0-3 2,3 1 0,0-2-3,5-1 3,4-3 6,1 0-7,0-2-10,0-4-2,1 1 11,-1-4 7,5 0-4,-2-5 0,-5 3 3,-2 3 3,-3 0 8,-2 1-17,3 3 4,-6 0 0,-1 0 8,-4 4-1,3 1 1,-2-1-7,-2 3-6,2-4-2,-2 4-7,0 0 2,0 0-1,0 0-9,-6 11 10,1-1 3,0 1 0,-2 0-19,3-1 21,-2 4 2,2-2 1,-2-2 0,1 1-5,1 0 5,1 0 1,-2-3 2,3 1-8,1-3 16,0 1-2,1-2-1,0-3 1,0-2 15,4 7-15,-3-4 6,-1-3 0,0 0-1,17-3 0,-4-2 1,2-2-7,4-3 5,4-3-5,-3 4 1,6-2-3,-8 1 0,-2 2 0,1-1 5,-8 7-9,-2-4-5,0 2-1,0 2-1,-3-1-7,2 3-2,-6 0 6,9 4-13,-7 0 3,-2 0 9,0 4-9,-1-1 5,2 4 1,-2 1 5,1-1-5,-1 3 9,1-4 5,1 0-12,0 4 7,2-4-1,1 0 0,-2 1 6,5-1 6,1-3-6,1 1 2,3-3-2,5 1 12,1 0-16,1-6-7,4 0-5,4-3 3,-6 1-1,8-3 0,-9 0-5,7-4 3,0 1 3,-4-4 1,2-2 4,-8 1-3,3-5 3,-6 3 9,-2 0-8,3-7 18,-5 6-11,1-7-3,-4 7 5,-3-1 6,0 0 16,-3 7-2,2-2 13,-3 7 0,0-2-5,0 0-9,0 2 4,0 4-21,0 1 15,0 0-11,0 0-16,-12 13 6,5-6 2,-1 9 5,-1-3-3,0 6-8,-1-5 8,0 4 6,1 1-3,0-2-7,4 0-9,-2 0 13,-1-1-6,3 0 10,0-7-4,2 4 1,1-4 1,0 1 3,0-4-5,-1 1-3,3-3 0,0 0 4,0-4 2,0 7 0,3-6-11,-3-1 16,0 0-7,6 2 1,-6-2 3,13-3 1,-2-2 1,7-4-7,-2 1 4,9-5 1,-6 4-2,4-7-2,3 2-3,-1 1 5,0-1-7,-7 4 9,0 1-1,-3 2-10,-3-1 1,-2 4 3,-1-1-9,-3 2-5,-3-1 1,2 0-5,-5 2-8,2-2-11,-2 4-2,0 0-3,-21 0 5,10 4 4,-5 1-2,-3 3 1,-1-1 6,7 3 0,-5-1 1,4-2 4,1 4 2,7 0 1,-2-4 2,4 4 3,2-1 3,2 1 3,1-1 3,3 2 5,1-2 1,5 4-1,3-2-3,-3 0 2,3 0-2,-1 3 3,-2-5-1,4 2-2,-5-2 0,-4-3 3,6 1-1,-4 0-5,0 2 5,-3-3-5,-1-2-4,1 2-11,-2-2-18,-1 2-13,-1-2-9,0 0-18,0 2-7,0-2-18,0-5-24,-3 9-16,1-5-22,-3-2-30,5-2-30,0 0-28,0 0-175,-15-3-463,15 3 206</inkml:trace>
  <inkml:trace contextRef="#ctx0" brushRef="#br0" timeOffset="78459.9895">6633 8378 317,'-8'-3'312,"4"1"-23,-2 0-24,6 2-32,-5-2-22,5 2-28,-4-4-24,4 4-27,0-4-33,0 4-37,0 0-36,0 0-49,0 0-56,0 0-44,0 0-54,0 0-138,0 0-341,0 0 152</inkml:trace>
  <inkml:trace contextRef="#ctx0" brushRef="#br0" timeOffset="86038.6793">8498 7056 126,'4'-11'202,"-2"4"-7,1-3-3,0 4-9,-2 0-14,2-1-2,-3 2-5,0 1-12,2 0-11,1 0-9,-2 0-16,-1 4-17,0 0-15,0 0-10,0 0-11,0 0-8,0 0-5,-6 15-5,0-1 0,-2 4-2,-1 7-5,-6 1-3,4 1-4,-1 5-3,0-4 7,-2 1-10,3 0-4,-3 1 3,2-1-4,3-1-1,-1-1 3,1-2-6,-2-2-1,4-4 3,-1-2-3,4 0 1,2 2 3,-1-3-4,3-5-1,-1 1 3,-2-3-1,3-2-2,0 1 4,3 0 2,1-3-2,1 0 4,-3 2-3,6-4-1,5-1 1,0 1 1,6-2-2,-1-3 0,1-2-1,2-2-5,0 0 2,1-2-3,3-4-1,-1 1 1,0-3 1,-8 1-4,1-1 0,-3 3 6,-2-5 15,-1 0 1,-2 2 2,1-2-3,-6 6-2,1-1-2,-4 1 1,0-1-2,-1 1-9,-2 3-2,-3 0-2,1 2-5,-6-2-3,3 2 0,0 2-2,1 1-7,-3 2-3,4-3-6,5 3-3,-9 5 0,6-3 3,0 3 4,2 3 3,1-2 0,4 5 1,1 0 3,2 3-2,-2 2 2,5 0 0,0-1-2,-4 0 4,-2 3-2,5 0 1,-5 0 0,1-2 0,-3-3-2,0 4 3,0-6 1,-2-1-5,2 2 2,-2-3-1,2 0 3,-4-1 1,4 0-6,-1-4-1,-1 1-4,1-2 2,-1-3 1,3 4 3,-3-4 0,0 0 2,17-7 0,-7 3 2,4-1-2,1-4 0,3 1 2,0-4 2,3 2-3,-1-6 1,1 0 2,2-1-2,-2 1 2,-3-4 15,-3 6 5,-2 2 4,0-1 11,-5 5 11,-1-3 7,-1 6 15,1-1-3,-3 0 6,-2 2-18,0 2-10,-2 2-10,4-5-10,-4 5 1,0 0-5,0 0-2,-8 14-2,3-5 2,-3-1-5,-1 5 4,3 0-4,-2-3 0,1 1 2,1 0-1,0 0-4,3 0 3,0 0-5,1-1 5,1 0-1,1-5 1,0 3-1,1 0 6,1-4-4,1 1 6,1-1 2,3 1-6,-2-3 4,2 0 0,4 2 1,-1-4-2,3-3-4,-3 1 2,4-3 2,-4 2 12,2-4-5,-1 1-1,2-5 6,1 1 6,-1-2-7,0-3 0,1 1 4,-5 6 6,-2-2 1,0 1 8,0-1 0,-2 3 5,-3 2-1,3-1 0,-3 3-8,0 0-9,0-2-4,-2 5-15,4-2-21,-4 2 16,0 0-5,0 0 9,-8 10-7,5 0-2,-3-2 15,3 0-13,-3 2-5,1 0 1,0 0-2,1-1-1,3 1-6,-1-3-8,2 0 16,0 1-13,3-1-5,-3 0 2,0-1 10,11 1 0,-8-1-3,6-1 8,4 0-3,-1-3 5,5 3 1,3-5-6,0 0 9,0-1 0,-1-4-1,5 0 4,-8 2 1,6-5 1,-2 3-5,-1-4 4,-2-3-5,-1 2 5,-2-1 2,-7 2 1,7-4 13,-3 3 5,-5 0-2,-2 3 1,0 0 0,-3 2-6,-1 0-7,0-2-12,-1 3 1,1 4-4,-8-4-2,2 7 2,-6-2 0,-4 8 0,-1-1-11,3 3 2,-3 0 4,2 2-2,3 1 1,-5-2-5,8 4-1,-1-7-16,6 3 10,0 0 1,2 1 1,2 3-8,4-6-4,1 4 1,2-6 11,4 2 4,2-1-3,6 1 8,8 0-9,-2-2-16,-5-4-10,4-2-17,5-2-13,-8 0-13,-1-3-15,3-1-15,-4-2-16,0-1-14,-3-1-22,0 1-21,-5 0-14,-1 0-7,0 0-14,-1 0-11,-1-1-7,0 1-169,-3 1-441,-5 1 195</inkml:trace>
  <inkml:trace contextRef="#ctx0" brushRef="#br0" timeOffset="86693.7859">8425 7235 19,'0'0'149,"-7"0"-12,7 0-6,-10-3-4,10 3-3,-11 0-6,4 0-3,-1 0 2,2-1-9,6 1-9,-14 0-3,7 1-2,7-1-2,-11 0-2,6 0 3,1 3-6,-1-2 1,5-1-3,-9 2 1,4-1 1,1 1-4,0 1 1,4-3-6,-8 1-3,8-1-2,-5 3-2,5-3-3,-4 2-2,4-2 6,0 0-7,0 0 3,0 0 1,0 0 0,0 0 7,0 0-2,0 0-4,0 0-8,0 0-3,12 0 0,1 0-1,6 0-4,1-1-6,11-2 1,1 2-5,3-3 7,-1 1-12,2 0-8,-3 0 0,5-1-7,-3 3 1,2-2-6,-5 0 4,0 0-7,-11 0-4,-1 2-1,-6-2 0,0 2 1,-4 1-4,0 0 0,-2-3 3,-3 3-1,4 0 0,-9 0 1,7-1-1,-7 1 1,7 0-6,-7 0 1,0 0 1,6-2-4,-6 2 0,0 0 1,0 0-4,0 0 8,3 3-6,-3-3 0,0 0-5,0 0-6,0 0 2,0 0 2,0 0 0,0 0-1,0 0-1,0 0 4,0 0-11,0 0-1,0 0-6,0 0-17,0 0-11,0 0-13,0 0-17,0 0-16,0 0-21,0 0-19,0 0-26,0 0-33,0 0-31,0 0-18,0 0-10,0 0-150,0 0-436,0 0 193</inkml:trace>
  <inkml:trace contextRef="#ctx0" brushRef="#br0" timeOffset="89046.9641">3433 9675 1,'0'0'192,"15"-8"-6,-10 4-19,2-5 2,2 1-3,0 1-4,-3-1-3,1-2-4,1 0-11,-3-2 2,3-4 0,-3-1-11,2 2-8,-2-1-12,-3-2-6,1 1-1,-3 5-7,0-1-10,0 2-10,0 1-11,-4 1-11,0 4-9,-2-2-9,-1 5-10,-3 2 0,-2 2-10,-6 5-2,-5 6 3,-4 3-5,4 4-5,1-1-2,-1 1-1,3-1-2,7-2-1,4-3-3,-1 1 5,6-3-1,1-2 1,0-1-1,2-1-1,1-3-2,3 2 4,1-1 8,5-3-7,-3 0 3,11-1 1,-1-4-3,4-1 2,-1-2-2,2-4 3,-3 2-3,1-3-2,-2-1 1,1 0 1,0-1 2,-3 0 19,0 0 3,-2 3 3,-5 1 8,1 1-9,-4 4 1,0-2-12,-2 4-7,-3 1-14,0 0-2,0 0-2,0 16 1,-7 1-1,-7 7 5,4 4 1,-3 2-5,-2 1 3,-5 11-1,7-13 0,-1 0 0,1-2-4,3 1 0,1-1 5,0-4-1,4 2-2,-1-8 0,3 0 0,-2-7 0,5 2 2,-1-3 4,-2-4 3,3 0 7,0 0 5,0 1 5,3-5 6,3 2 2,-6-3 5,12-3-9,1 2-8,-1-7 2,3 0 2,3-4-6,0-2 2,4 0-4,-3-4-19,4 1-33,-10 4-35,9-5-25,-7 4-33,0 0-42,7-3-46,-2 0-36,-1-1-247,-5 5-536,2-1 238</inkml:trace>
  <inkml:trace contextRef="#ctx0" brushRef="#br0" timeOffset="89305.0377">3966 9551 236,'0'0'327,"0"0"-4,0 0-13,0 0-20,0 0-23,0 0-27,0 0-18,0 0-19,0 0-24,9-4-12,-9 4-6,10-3-29,-1 3-8,4 0-20,2 0-8,7 0-11,-2 0-4,1-1-10,8 0-7,-9 1-6,0 0-9,-1 0-12,0-2-23,-4 4-27,-1-2-25,-2-2-24,-3 2-28,-1 2-32,-2-2-37,-1 2-38,1-2-31,-6 0-12,6 3-8,-6-3-160,-4 4-441,-1 0 196</inkml:trace>
  <inkml:trace contextRef="#ctx0" brushRef="#br0" timeOffset="89506.6786">4007 9697 21,'-9'7'186,"4"-2"9,1-3-3,0 1-5,0 2-9,3-2-5,1 1 2,0-4-1,2 6-1,2-2-3,3 0-8,2 1-3,7 3-9,-3-4-4,9-1-16,-3 1-10,0 1-12,1-2-12,2 1-10,-1-2-9,0-1-7,-4 1-6,0 0-14,-5-1-17,0 1-25,-1-2-25,1 0-19,-7 1-22,1-1-22,1 0-25,-1 0-25,-6 0-26,13-1-28,-7 1-25,-2-3-176,-4 3-417,7-5 185</inkml:trace>
  <inkml:trace contextRef="#ctx0" brushRef="#br0" timeOffset="91350.7652">5539 3696 75,'0'0'130,"-2"3"4,2-3 16,0 0 8,-3 2 2,3-2 5,0 0 1,0 0 9,0 0 3,0 0 2,0 0-9,0 0-3,-4-12-28,4 5-10,0-5-13,0-8-5,0 2 23,1-12-18,-1-1-9,4-18-6,0 0-13,1-3-4,0-2-7,-2-7-1,11-20-10,-4-2-26,4 2 16,-3 22-2,0 0-8,8-29 7,2 5-13,3 0-7,2 2-5,-5 3-2,-2 18-1,15-21 6,2-1-6,3 9-1,-15 20-3,4-2-34,12-23-4,-11 28 7,17-25-4,-13 26 40,12-31-10,-12 34-3,3-4 2,16-18-12,1 1 3,-16 18-5,5 2 14,18-18-12,-19 24 3,23-19-8,-21 21 2,3-5 2,23-10 3,-19 14-11,19-11 4,-20 16-13,-5 0 15,7-1-5,-4 7 1,2-6 0,2 7 1,-3-1-4,4 2 6,-3 1-8,-3 1 6,0 3-3,-12 9-3,1-4 6,13-3-4,-8 10 6,10-4 1,-13 2 1,2 7-3,0-2-1,0 3-2,0 3 4,-2 2-5,1 2 0,-6-3 2,4 4-2,-7 1 0,2 10-2,-1-5-2,-6 3 1,4 3 6,-7 5-9,4 0 6,-8 0-1,3 4-2,-4 4 5,1 4-1,1-1-11,-2 10 18,-4-9-5,5 12 10,-2 1-5,-2-2 0,0 6-1,-6-13 2,-1 14 1,2 2-10,-1 1 5,3 4 14,-4-7-9,-2 5 1,2 3 5,-2-3-22,1 2 19,0 24 5,-3-30-9,-1 5 5,-1-3 0,1 4-4,-3 24 1,2-28 2,-3 3-1,0 4 1,4 21 5,-4-25-7,2 0 0,-2 25 3,3-29-3,-4-1 1,2 4-1,-1 1 5,2-2-6,-2 0 2,1 0 3,-1-2 0,1 1 1,2-2-3,-3 0 2,0-1 3,-1 1 2,0-3-7,1-13 2,3-1-2,-4-1 1,0 1-2,6-4-2,-7-2 2,3 0-2,1-4 0,-1-4-1,1-2-7,0-2 9,1-5 0,-3 0-7,3-3 11,-2-1-5,2-8-1,0 10-6,0-10 10,0 10-1,0-10 7,2 7-2,-2-7-4,0 0 5,0 0 2,0 0 1,-2 8-9,2-8 9,0 0-2,0 0-12,0 0-21,0 0-32,0 0-35,0 0-27,0 0-25,-9-27-23,7 22-28,-5-6-23,1 1-42,-4-1-20,0-3-191,0 2-503,-6 0 222</inkml:trace>
  <inkml:trace contextRef="#ctx0" brushRef="#br0" timeOffset="91728.3551">7935 3434 118,'-14'-9'149,"6"4"9,-1-5 2,0 6 12,3 1 1,6 3-7,-8-8-10,8 8-18,-6-6-16,6 6-13,0 0-13,0 0-13,0 0-8,0 0-5,0 0-2,0 0-1,6 31 6,2-17 4,2 4-2,-1-2 1,0 1 3,4 0-3,1 7 3,0-4 4,-1 1 6,6 0 4,-1 0-2,-4-5-2,1-3-4,0 1-1,-1 0-2,2-2-4,-4-1 1,4 1-3,-6-4-2,-1 0-14,4-2 3,-4 1 3,0-4-11,-4 2 11,-5-5 6,16 4-5,-10-3 5,-6-1-1,15 2 5,-15-2-4,22-11-4,-6 2-1,0-3-8,7-6-6,-2-3-5,2-3-2,4-2-9,-4-5 4,7-6-9,-6 7-4,-1 2 1,1-2-4,-6 7 0,-3 3-8,-3 4 6,-6 6-2,2 2 5,-2-1-14,-3 2 4,2 2 1,-5 5-4,0 0-12,6-6-1,-6 6-21,0 0-16,0 0-37,0 0-39,0 0-2,0 0-9,0 0-21,0 0-28,-19 28-35,8-14-26,2 2-50,-8 4-57,-4 0-192,1 0-576,-3 0 255</inkml:trace>
  <inkml:trace contextRef="#ctx0" brushRef="#br0" timeOffset="92672.2227">7508 3696 154,'-1'-16'230,"1"3"-12,-3 2-15,3 1 0,0 3-6,0 0-2,-1 1-7,1 1-14,0 5-14,0-7-14,0 7-10,-5-5-11,5 5-10,0 0-15,-1-5-7,1 5-13,0 0-7,0 0-11,0 0-5,0 0-3,10 14 1,-4 1-9,2 1 8,4 11-2,-1 1 3,2 2-3,0 3 10,0-1-7,3-1-3,-5 2 0,4 0-7,-3-2 4,1 1 2,2-2-9,-3-3 0,-2-1 2,3 3-3,-4-6 3,2 1-8,1-1-1,-7-7-8,4 1 5,-2-2-5,-4-4 8,3 1-12,-1 1-7,2 1-1,-2-3 3,-1-3-2,-2 1-4,2 1 1,-2-5-10,-2 2 9,0-7 1,5 10-1,-5-10-3,2 4 1,-2-4 0,1 6-6,-1-6 5,0 0-7,1 7 7,-1-7 3,0 0-7,0 0 5,3 5-6,-3-5 1,0 0 4,0 0-4,0 0-1,0 0-16,0 0 4,0 0-2,0 0-6,0 0-6,0 0-3,0 0-14,0 0-12,0 0-9,0 0-9,-24-8-3,12 3 2,1 0-2,1-2 1,-7 0 8,7 2 1,-4-1 8,-3-2 6,2-2 5,-1 3 11,-1-1-4,5 2 3,-3-3 3,2 5 11,2 1 5,4-2 7,1 3 7,0-1 0,6 3 1,-7-2 0,7 2-2,-8-4 0,8 4-3,0 0 0,0 0-1,0 0 1,0 0 0,0 0 4,0 0 2,8 16 8,-4-12 0,2 0 4,1 4 0,2 1-2,6 1 8,-5-2-7,1-1 3,4 2 0,-5-1 2,6 1 2,1-1-5,0 1-1,-7-4-5,3 2 3,-4-1 4,2-2-8,-1 0 3,1 1-1,-6-1 0,3-1 4,-2 0 0,1-1-2,-7-2 10,13 2-7,-7-2-2,-6 0-1,12-4-3,-12 4 7,15-5-4,-10 3 1,4-3-10,0 1 7,1-5-4,-2 0 1,1-1-4,0 0 1,0 0 3,-2-1-2,1 1 2,4-4-5,-3 1 6,-1 2-2,0 2 5,-2-5-11,-1 2 7,-1 2-2,3 1 8,-4 1-2,2-1 1,-1 3-2,-2-1 0,-2 3 3,3-1-1,-3 5-8,2-7-2,-2 7-2,2-4-1,-2 4-10,0 0-3,0 0 2,0 0 0,0 0 0,0 0 1,-7 26 3,3-11-1,-4 2 1,2 4 0,-3-6-4,-5 7-2,4-5-15,-1 5-21,-2-6-27,3 0-21,-3 1-39,-1 4-30,1-8-26,2 3-34,0 0-22,0-4-166,1-3-451,2-1 200</inkml:trace>
  <inkml:trace contextRef="#ctx0" brushRef="#br0" timeOffset="93316.2077">7098 4060 171,'4'-4'200,"-4"0"-11,0 4-15,3-7-7,-1 4-10,-2-1 3,0-2-8,0 2-5,0-2-6,0 0-7,-2 0-9,-1-4-12,-1 1-9,3-1-6,-3 1-7,-1 0-6,1 1-10,-2 3-8,-1-1-8,1 0-16,-2 3-5,-1 2-7,0 2 4,-2 2-13,-1 4 3,-1 3-9,-2 5-3,2-1-2,-1 7-2,3-1-1,-2 0-8,8-3 0,-4-2-6,3 2 0,5-5-2,0 0 0,0-2 2,1 0 1,1-3-1,1-2 3,1 1 4,3-2 2,0-1 3,-1-3-2,8 0 2,-2-3-2,1-3 0,0 1-1,1-5-1,1 0 8,0-2-2,-2 0 2,-2-2 5,3 1 5,-6-2 9,0 6 4,0 0 7,-4 2-1,0 2-2,0 2-12,-3 3-4,6-2-8,-6 2-2,0 0 0,1 17-3,-1 0-2,2 2 0,0 9 5,-6-3-6,4 1 3,-1 2 0,1-2-3,0-6 3,0 1-4,0-4 4,3 0-2,-1-6-1,-2 0 0,5-1 4,-5-3 0,5-1 16,-1 1-7,-2-3 6,5-2 5,5 1-2,1-4-1,5-6-4,8-3-3,3-4-11,7-5-22,6-6-23,6-7-39,-1-1-35,1-6-58,-3-3-45,1-1-59,-3 0-158,1 4-466,-6 7 206</inkml:trace>
  <inkml:trace contextRef="#ctx0" brushRef="#br0" timeOffset="94656.4099">4630 9600 157,'0'0'219,"-2"4"-14,2-4-19,0 0-11,-4 3-14,4-3-10,0 0-9,0 0-9,0 0-6,0 0-9,0 0-3,0 0-6,0 0 0,0 0-2,0 0-4,19-9 2,-11 5 0,-3 0-4,-1-3 3,2 2-1,2-4-2,-3 1-2,2-2-2,-1-1 2,-1-1-1,-1 1-7,0-2-10,0 1 12,-4 2-22,0-3-9,-2 1-1,0 2-16,-1-2 3,-1 3-16,1 3 0,0 0-9,-3 2-2,-1 0-9,-2 0-5,3 3 17,-6 2-17,-2 2-4,2-1-2,-2 2 3,3 3-14,1 1 5,0-1-3,1 3 13,-1 4-18,0 1 6,4 1-4,1 2 5,0 1-6,5-1 5,0 0 9,4-1-7,-3 0 0,4 0 2,0 2-3,3 0 0,-2-1-2,2-1 15,-3 2-10,4-4 1,-2-1-6,0 1 4,-2-3 2,1 2 1,-2-4-2,-1 1 2,2-3 1,-3 2-5,-2-5 18,0 3-21,0-2 8,-1-1 1,0 1 3,-4-2 2,-3-1 5,-1 2-4,-1-3-3,-1 1 3,-2-3 7,1-3-1,-1 1 0,4-3 2,-3-1 2,3-1 7,0 0-8,2-2 1,2-3-1,-1-4-13,5 0-6,-1-1-12,4-3-8,3-6-6,2 11-8,0 1-16,2-1-20,0 1-18,3 1-24,-3 4-26,5-3-28,-3 7-32,-1-1-38,8 0-19,-7 1-187,1 2-481,2 1 213</inkml:trace>
  <inkml:trace contextRef="#ctx0" brushRef="#br0" timeOffset="95055.2772">4904 9600 131,'0'0'220,"0"0"-20,0 0-27,0 0-19,0 0-13,0 0-14,0 0-16,-12 16-8,6-8-10,1 4-4,-3 1-7,2 3-3,-2-3-8,-2 3-5,3 1-3,2-2-7,1-4-5,1 0-3,0 1-3,2 2-2,1-2 1,1-3 1,1 2 0,1-4 6,0 0 2,3 0 0,-1 1 3,4-1 4,3-2 2,-2-2 2,3 2-5,5-3 1,1-3-3,-7 1 0,8-5-1,-5 1-6,-1-1 1,1-2-6,1-3 9,-2-2-17,-3-1 1,1-1-6,-6-1-3,3 1-5,-1 0 0,-7-3 1,2 2-7,-2 1-6,-5 0-3,3 4-7,-3-2-1,-5 1-4,0 0-7,0 5-8,-4 1 2,2-1-13,-8 3-6,-1 3-2,1 2-2,0 2-3,-1 0-6,2 3-16,1-1-11,2 2-12,1-2-19,0-1-28,6 2-25,2-2-26,0-1-19,3 1-151,2 1-384,2-2 169</inkml:trace>
  <inkml:trace contextRef="#ctx0" brushRef="#br0" timeOffset="95645.1159">5318 9747 82,'0'0'221,"0"0"-4,0 0-13,0 0-12,0 0-11,0 0-12,0 0-5,0 0-6,-3-7-6,3 7-6,0 0-9,9-5-8,-5 1-6,4-3-5,2 2-1,-3-3-4,-1 3-3,3-4 0,-4 1 0,5-1-3,-4-1 6,3-2-1,-1 2 0,0-5-4,-3 4 8,-1-1-10,2-1-11,-4 1-14,0 0 4,-2 0-10,-2 3-11,-1 0-10,-1-2-5,0 5-24,-1-2 5,-2 3-6,-4 1 3,-1 4-8,-2 0-4,2 2-6,-7 4 16,3 0-20,0 3 8,-1 2-12,3-2-4,4 0-3,1 2-11,1-2 6,2 3 3,1-3-4,2 1-1,0 0 1,3 4 4,4-4 13,0 3-14,5 1 3,2-2 10,1 2-4,1-2-7,1 1 3,0-1 0,-1 0 2,-4-5-4,5 4 1,-5-1 5,-2-2-9,5 6 7,-5-6-4,-1 1 2,-1 1-3,-1-3 5,-1 3 0,2-3-6,-3-1 4,-1 0 4,-1-1-5,0 3 3,-3-4 10,1 1-12,-4 2 2,-3-2 20,1 0-14,-4-2 6,0 1-1,-1-4-11,-2 3 13,-2-6-1,-2 2-1,1-3 2,5 1-2,-1-2 5,4 0-3,-1-2-5,1 1 4,3-4-5,0 3-8,2-5-9,1 0-8,2-3-17,4-2-17,2 1-11,4 0-7,1-1-21,5-4-25,3 2-14,-2 4-12,0 5-25,3-1-26,1 1-27,3-2-12,-2 7-28,1-2-164,-2 4-461,1 1 205</inkml:trace>
  <inkml:trace contextRef="#ctx0" brushRef="#br0" timeOffset="96155.9917">5719 9697 120,'-1'-12'299,"1"12"-1,1-4-16,-1 4-16,0-6-22,4 1-18,-4 2-21,0-1-19,4 0-15,1-1-14,4 1-15,0-3-3,-3 1-26,6 2-13,-2-1-8,3 1-17,-1 1 14,0 1-27,-2 2-5,1-2-4,-2 6 0,2-3-11,-4 2-8,2 4-3,-2 0-5,-3 3-4,-2 0 0,-2 2-5,-2 5 3,-5 0 1,-4 6 2,-5 1-8,-2-4 0,-1 1 1,0-1-4,4-6 4,1 1 4,1-5-5,3 2 3,1 0-3,0-7-3,2 3 1,4-3-2,-1 0 6,0-1 4,1 0-2,3-1 2,0-3 4,0 0-1,0 0 3,9 7 2,-2-7-2,4 2-3,7 1-5,0-1 2,4-2-2,1 2 0,3-2-6,-6 1-1,-1-1 1,0-1-5,-2 2 6,-4-1-1,-1 0 0,0-1-4,-2 2 1,-2-1 2,-3-1 2,-5 1-9,9 0 6,-3-2-7,-6 2-2,8 0 7,-8 0-6,0 0-2,5 2 4,-5-2-5,0 0-3,0 0 2,8 0 4,-8 0-5,0 0 1,0 0-6,0 0-1,0 0-5,0 0-11,0 0-11,0 0-2,6-4-14,-6 4-7,0 0-11,0 0-6,0 0-18,0 0-9,0 0-14,0 0-12,0 0-13,0 0-10,0 0-19,0 0-15,0 0-2,0 0-14,0 0-12,0 0-167,0 0-412,0 0 182</inkml:trace>
  <inkml:trace contextRef="#ctx0" brushRef="#br0" timeOffset="125299.4119">4307 7819 26,'0'0'51,"0"0"12,0 0-10,0 0-2,0 0-3,0 0 0,0 0 1,0 0-2,0 0 6,0 0-4,0 0-5,0 0 5,0 0-1,0 0-7,0 0-14,0 0-1,0 0 1,0 0 1,0 0-9,0 0-10,0 0 10,0 0 3,0 0 1,0 0-1,0 0-2,0 0 8,0 0 6,0 0 5,0 0-3,0 0 1,0 0 3,0 0-2,0 0 6,0 0 2,0 0 1,0 0-6,0 0 1,0 0-7,0 0 5,0 0-1,0 0-2,6-4-1,-6 4 1,2-3-3,-2 3-4,2-5-3,-1 0 3,1 2-3,-1-1-3,-1-3 4,3 3-5,-2-2-6,0-1 5,2 1 1,-2-1-4,2 2-2,-2-2 3,0 1-1,0-1 5,-1 3 2,1 0 0,-1 4-1,3-5-3,-3 3 2,3-3-3,-3 5-3,0 0 1,0-6-1,0 6-7,0 0 2,0 0-5,0 0-3,0 0 4,0 0-4,0 0-4,-10 18 0,4-8 3,0 1 0,1 4-3,-4-1 4,3 1-2,2-3 0,-3 4-3,1 1 2,-4 8-3,3 2-3,-4 2 7,1 0 1,1 0-1,-1 3 3,-3-2 3,1 1-3,-2-1 0,1 1-2,3-3 6,-1 1-2,0-3 0,5-9 1,1 2-1,-1-9-4,3 3 1,-2-4 3,2-2-2,2 0 12,-2-1 7,3-2 9,-2-1 10,2 1 7,0-4 10,0 0 5,0 0-1,0 0-5,0 0-9,0 0-4,6-13-3,-6 5-3,3-1-5,2-2-6,-2-1-4,5-3-3,-1-1 1,-3 1-2,0-4-2,1 2-2,0-1-4,2 1-2,-2-1 12,2 0-15,-1 0 1,3-1-1,-5 3 0,4 0 2,-3-1-2,0 1-2,4 0 0,-4 4-1,3-1 2,1-1-3,1 3 1,-2 0-1,1 3-2,1-1 0,-1 1-2,0 3 3,-3 1-2,4-1-6,-2 4 24,2 1-9,0 1-5,1 3-9,-1 0-2,0 1-7,-4 3 0,2 1-6,-3 0-6,-1 2 2,-1 3-9,-1 0-8,-6 2-1,1-3-5,-3 1-4,-1 1-9,-4-1-11,-3-1-6,1 2-4,0-5-2,-2 2 5,0-3 4,4-2 8,-5 1 5,5-4 8,-2 1 3,3-4 2,1 1 9,3 1 8,0-3 10,-1 0 3,7 0 4,-9 0 5,9 0 14,-8 0-15,8 0 3,0 0 0,-11 0 0,11 0-5,0 0 3,0 0 2,-4 1-1,4-1 2,0 0 3,1 6 2,-1-6-3,0 0 2,9 7 2,-8-6 1,3 0 4,1 2 4,0-1 3,3-2 5,1 1 3,1-4 6,3 2-3,5-2-3,1-1 2,0-2 1,0-2-6,2 1 0,-3-1-3,8-2 2,-1-3 4,-7 4-2,0-1 2,-4-3 3,2 1-5,1-3 4,-6 2 8,0-1-7,-1-1-2,-1 1 2,-4 5-3,-1-1 0,-1 0 3,0 4-1,-2 1-3,2 0-4,-2-1-9,-1 6-4,-1-3-7,1 3-7,0 0 6,0 0-5,0 0-2,-9 17 0,6-9-1,1 3-4,-1 0 2,1 1 1,2 0 3,2 5 1,1 0 1,-2-2 0,0 2 2,2-2-1,-2-3 4,-1-1-1,3 0-1,-2-1 5,0-3-7,2 0-5,-2-1 1,0-1-8,1 0 1,0 0 2,1-2-2,-1-1 4,2 0 0,3-2 0,-2 0 6,-5 0-1,15-2 3,-7-1 1,1-1-1,1-1 0,-1-2 6,0-1-5,1-2-1,-1 0 3,4-4-2,-3 2 4,-2-1 2,2-3-2,1 2 11,-5 3-2,1 2 6,-2 0 6,-1 5 3,-2-2-1,0 1-1,2 3-3,-4-1-6,0 3-1,0 0-4,0 0-5,0 0 4,0 12-1,-4-4 0,-2 1-1,2 3 1,1 0-2,-1-2 0,0 2 1,2-2 0,2 1-4,-1-3 3,2-1-2,-1 0 2,0 0-2,3-1 5,0-1-3,2-2 1,1 1 3,2-3-4,3 0 0,-1-2 4,4-1-3,-1-2 3,5-1-5,-3-1 3,-2 0 0,5-1-3,-4-3 2,1 2 0,2-3 3,-11 1 7,6 2 8,-4-1 4,-1 1 2,2 1 4,-3 1 7,-1 3 3,-2-2-7,-1 4-6,-2 1-10,3-4 0,-3 4-5,0 0-3,0 0 0,-3 14-3,-1-6 2,-2 2-2,0 0-2,1-1 3,1 3-2,-1-1-2,1 0 1,-2-4 0,6 1-1,-4-4-1,4 2 1,-4-2-2,3 0 5,1-4 3,0 4 2,0-4 3,0 0 1,5 1-2,-5-1-1,12-5-3,-3-1-1,2-1 1,-1-1-2,5-2-1,-1-1-1,-2 6 1,-5-3-6,6 1-1,-3 2 3,-3 1-1,-1 0-2,-1 2-4,0 2-3,-5 0-3,9 6-2,-5-2 3,0 2-3,1 2 2,0 1 1,-1 2 3,4-2 2,-4 1-3,-2 0 3,4 1 0,0-2-3,-4 0 2,5-1-2,-2-1 0,-1-2-1,1-1 3,1 0 1,2-3-3,-1 2 1,3-3 4,3-3-2,-2 2 1,3-5 2,-2 1-3,1 0 3,3-4-2,-6 0 1,4-2 1,-1 1-1,-1-3 0,0-2 6,-2 1-3,3-4-1,-5 1-1,2-3 0,2 6 8,-5-1 7,-1 6 7,-2 1 3,-1 3 1,0-1-11,-1 3-7,-2 3-5,-2-4-1,2 4-5,0 0 5,-8 15-4,1-6 4,1 5-4,-2 3 2,-3 0 3,3 0-3,1 0-5,-5 0-2,4-1-6,3 2-10,4-1-14,-3-5-17,4 1-13,0-4-5,0 3-22,4-3-12,1-4-28,-1 3-13,6-4-34,-1-1-35,-1 1-146,2-4-393,4 0 174</inkml:trace>
  <inkml:trace contextRef="#ctx0" brushRef="#br0" timeOffset="125504.5127">5400 8079 169,'0'0'176,"0"0"-14,0-5-12,0 5-8,0 0-17,15-3-6,-4 2-8,1-2-8,2 3-8,4-3-12,-2-3-3,5 4 0,-4-3-14,3 3-12,-2-1-4,0 2-8,-4-2 0,-1 1-7,-1 1-7,-1-1-15,-5 1-20,0 0-33,-3 1-31,-3 0-30,0 0-17,0 0-17,0 0-108,0 0-262,0 0 117</inkml:trace>
  <inkml:trace contextRef="#ctx0" brushRef="#br0" timeOffset="125695.9141">5023 7875 47,'-7'-3'245,"0"-1"-19,4 1-18,-3-1-25,3 1-24,-1 1-17,4 2-23,-3-3-21,3 3-21,0 0-21,0 0-20,0 0-33,0 0-27,0 0-36,10 15-35,-4-11-44,-3 1-75,3 0-232,-2 0 104</inkml:trace>
  <inkml:trace contextRef="#ctx0" brushRef="#br0" timeOffset="126307.5477">6247 7958 40,'4'-18'221,"-2"7"-1,3-1 2,-2 1-11,-3 4-8,2-2-11,-2 4-13,2-2-7,-2 3-19,0 0-18,0 4-13,0 0-20,0 0-8,0 0-9,-7 15-5,0-1-5,-2 4 3,0 10-5,-5-1-3,0 0-1,0-1 5,2 1-13,-2-4-3,3 2-9,3-7-6,-3-1 1,0 1-7,3-1-2,2-2-7,-1-1 1,1-2-9,1-3-11,1-1-22,0 2-25,2-3-27,1-1-22,-2-3-14,2 1-9,-2 1-19,3-5-26,0 0-43,4 4-201,-4-4-430,0 0 190</inkml:trace>
  <inkml:trace contextRef="#ctx0" brushRef="#br0" timeOffset="126728.6456">6543 7981 17,'5'-7'258,"-2"2"-9,1 0-12,-2 2-21,1-1-24,-3 4-17,1-4-19,-1 4-18,0 0-12,0 0-7,-8 12-8,5-3-6,-4 3-3,2 2-5,-4 1-8,2 2-9,-2 0-5,2-1-6,3 0-8,-3-2-3,2-2-8,2-1-5,0 0-4,0-1-3,3-1-4,0-4-2,-2 3-2,4-1-4,-2-3-1,2 2-2,1 1 7,1-5 6,1 3 3,2-2 7,1 1 0,-2-1 4,6-3 5,-5 1-6,4-1 3,-1-1-2,0 0 7,0-3-6,1-1 18,0 0-14,1 0-6,-2-5-5,-1 2 0,1-5 0,3-2-5,-4 1 0,-2-4-1,1 0-3,0-1-9,-5 1 5,1 1-6,-2 0 2,-5 0-7,2 1-3,-4 4-8,1 2-4,-2-3 2,-3 4-3,1 2-9,-3 0-10,1 1 1,-2 5-2,-2-1-9,0 2-1,-2 2-11,2-2-15,3 6-16,0-1-15,5-1-12,-2 2-20,0 2-15,1 0-21,5 1-19,0-2-39,2 0-42,2-2-216,1 2-506,4-3 225</inkml:trace>
  <inkml:trace contextRef="#ctx0" brushRef="#br0" timeOffset="129016.7021">11602 2279 129,'3'-27'214,"-2"9"-2,-1 2-7,0 7-3,0-2-16,0 6-5,0-3-21,-1 2-8,1 3-13,-3-2-19,3 5-9,3-4-21,-3 4-9,0 0-19,0 0-3,0 0-9,-7 26-1,4-9-4,-1 15-3,0 14-3,-1 8 0,-1 0 0,-5 29-1,5-26-2,-1 24-1,0 1 5,-3-26-6,3 28 3,2-25 3,1 23-3,1-27-2,1 1-1,1 1-2,2-5-4,0 1-1,-3-7-3,4-11 1,-1 1-2,2-6-4,-3 3 1,1-7-6,1-7 2,-4 1-9,1-2-13,2-3-18,-1-5-24,0-1-18,2-3-18,-2 1-16,0-7-27,0 0-54,0 0-66,0 0-141,0 0-419,-8-24 185</inkml:trace>
  <inkml:trace contextRef="#ctx0" brushRef="#br0" timeOffset="130248.2497">11690 2348 162,'-3'-6'193,"3"-1"-12,0 1-11,0 2-13,0-2-16,3 1-8,-2 3-8,3-5-18,1 4-9,5-2-12,6-2-2,3 0-12,11 3 3,0-4-6,9 5-3,0-1-4,15-4 0,3 9-9,5-4-3,0 3 0,2 2-3,26-4-9,-24 4 6,-2-2-10,28 8 0,-3-6 1,-22 1 0,36 1 5,-3 3-4,8-2 7,-3 1-7,0-2 1,-4-1-7,7 2-1,-2-1-1,0 1-3,2-3 1,4 10-4,0-7 3,-4-2-5,5 1 2,1-1-2,-1 0 0,-2 4-3,-2-6-3,2 0 2,-6-2-4,-1 4 1,-5-3-2,-1 0-3,-3-2 1,-30 7 0,32-5 0,-6-6-6,-28 12 3,1-5 0,-2-2-1,1-1 1,-2 5-1,-6 1 5,-1-7-7,-18 7 2,1-4 1,3 0-1,-5 0 3,3 1 5,-6 1-6,-1-2 4,-2 0-1,-9 2 2,-3-2-6,-3 1 0,-1-2 0,-4 2 3,3-2 6,-4 2-4,-4 1 1,3-2-3,-7 0 6,9 0-2,-5 1 6,-4-1-7,0 0 5,10 3-3,-10-3-3,0 0-2,4 0-1,-4 0 0,0 0-5,0 0 3,2 4-6,-2-4 2,0 0-5,0 4-2,3 1 8,-6-2-11,6 4 8,-3 3 0,1 2 1,2 7 0,-2 3 2,2 8-2,-1-2 1,2 20 4,-4-2 5,1 0-2,-2 0 1,1 0-5,-3 3 2,3 4 3,0 2 22,-1 3 3,2-4 6,-1 1 0,0-1-2,0 0 4,0-4-8,0 0 2,0-14-6,3-1-1,-2-1 3,-1 2-9,3-2 10,-3-1-7,1-1 3,-1-2-3,1-4-3,0 3 2,-2-3 3,4-9-7,-3 1-5,-2-4 3,2 2-6,-1-3 0,0-1-8,1-3 7,-1-1-2,-2-4-2,3-4-3,0 10 2,0-10 4,-1 7-3,1-7-2,0 0-3,1 8-1,-1-8 4,0 0-12,0 0-5,-4 5 1,4-5-4,-7 5-3,7-5-3,-16 0-1,-3 2-3,-9 4-2,-6-2-9,1-3 6,-7-1-14,0 0 5,-11-2-3,-2 4-3,1-5 5,0 5 1,-6-1-2,-4-2 0,-1 3 2,-28-6-2,26 6 12,0-3-2,-25 1 3,30 0 9,-6 0-5,-1-3 4,-31-1 3,6 2-1,-1 2 7,1-5-1,25 5-1,-26 0 3,0-3 0,-1-1 3,-1 4 5,4 0 3,23-3-2,-24 6 8,-3-6-3,30 3 15,2-1-9,-2 2 2,0-1 0,1-4-3,-2 8 4,-1-8-3,3 8-4,0-4 5,2 3-2,-2-1 3,1-4-4,2 5 3,1-4-7,2 3-1,3-6 0,3 4 2,11 2 2,-10-2-5,11-2 1,4 2 2,-16 0 4,17 0-6,-1 0 4,2-3-4,2 3 3,0 0 7,4 0-4,6 0-4,4 0-2,-2 0 4,0 0 2,3-1-9,3 1 1,0 1 3,1-1-1,0-4 1,3 4 3,10 0-4,-19 3 1,19-3-2,-16 0-1,16 0 1,-13 1-2,13-1 2,-16-1-7,16 1 6,-13-3 0,13 3-3,-18-2 3,6 2-1,-1 0-5,-6-2 4,-3 1 0,-5-2 0,-5 2-6,13-2 2,-13 2 16,1-3-15,2 3 2,0 0-2,6-1 8,2 1-5,1 1-3,-2-3 3,9 3 2,1 0-1,-3-1 7,15 1-1,-17 0 3,17 0-4,-13-1-1,13 1-3,-12-4 0,12 4 0,-6-3-18,6 3-4,0 0-15,0 0-8,-6-3-6,6 3-6,0 0-9,0 0-11,0 0-9,0 0-23,-9-4-16,9 4-34,-5-7-3,5 7-33,-8-8-12,3 3-27,1-2-148,-3-1-409,2 0 181</inkml:trace>
  <inkml:trace contextRef="#ctx0" brushRef="#br0" timeOffset="130689.5054">11794 2201 30,'0'0'54,"0"0"-3,0 0-5,0 0-1,23 4-11,-7-1-13,5-3-29,8-3-38,-8 4-50,11-1 23</inkml:trace>
  <inkml:trace contextRef="#ctx0" brushRef="#br0" timeOffset="131194.7213">11108 1614 67,'0'0'186,"0"-6"-27,0 6-16,0 0-19,0 0-4,-14 19-7,4-5-23,-3 7 0,0-7-9,-3 12-1,11-9-9,-2 2-5,-1-2-13,2 0 7,3-2-10,3-1 1,3-3-3,-1-3-9,1 5 1,2-6-2,2 0 7,2 1 0,2-3 9,0-1 12,2-1 4,6-1 10,-7-4 1,3 2 3,-4-3 32,3-2-7,-2 1-4,-3-3-9,5-6-15,-6 7 7,-1-7-14,1-2-8,-2 3-15,-4-4 7,-2 0-8,0 5-3,-2-1-13,-4 0-16,5 4 1,-8-4-24,1 5-16,-4 2-10,0 3-17,-1-2-11,-1 8-6,-4-4-21,4 4-12,-3 1-22,2-2-21,7 2-4,3 0-14,3-1 0,0 1-1,2-5-28,6 5-116,-6-5-329,18-1 146</inkml:trace>
  <inkml:trace contextRef="#ctx0" brushRef="#br0" timeOffset="131443.2201">11522 1435 176,'9'-16'181,"1"-1"-9,-3 0 5,-1 11-5,-3-2-13,1 1-7,-1 2-5,-2 2-25,-1-3-17,0 6-11,0 0-9,0 0-10,-10 26-13,2-9 3,-4 13 3,-1-1-8,-9 14-2,0 0-7,4-14-8,-9 14-1,12-9-2,-1-4-2,-4-2-8,6 1 3,1 0-3,-1-5-2,2 0-2,2-8-2,0-2-6,1 0-9,6-2-10,-4-4-24,1 4-5,3-6-24,0 0-15,3-1-4,-3-3-21,0 2 7,3-4-22,0 0-81,0 0-112,0 0-327,0 0 144</inkml:trace>
  <inkml:trace contextRef="#ctx0" brushRef="#br0" timeOffset="131896.1646">11687 1474 50,'3'-10'225,"-2"6"-14,4 1-19,-5 3-22,0 0-11,4-5-20,-4 5-21,0 0-11,0 0-17,4 16-6,-9 8-3,-1 0-4,0 7 3,-3 15 6,-3-12-1,1 12-4,5 0 1,-3-13-8,3 0-2,0-1-1,-5 2-6,8-1 0,-5-7-7,7-8-7,-5 8 0,2-10-13,2-1 3,1 2-5,0-6-7,-1-3 2,1 1-5,0-4 5,-1-2 11,2-3-1,0 8 35,0-8 12,-1 5 10,1-5 17,0 0 12,0 0 11,0 0 9,0 0 4,0 0-4,0 0-16,0 0-15,0-17-17,3 0-6,1-3-24,0-7 2,2-4-7,3-2-9,0-4-9,8-6-7,-4 11-19,3 0 15,-5 5-10,0 4-21,1 6 3,-1 3-4,2 0-9,-4 6-10,0-4-20,1 10-10,2 1-14,-4 1-10,3 2-4,-4 1-7,0 6 0,3 3 0,-4-2-3,-4 2 2,1 5 6,-5 0 2,-5 1 5,1 0-10,-5 4-14,-4 2-8,-3-6-17,-4-1-5,2 3-8,4-12-23,-3 2-2,-7 5-18,11-6-15,-2-4-18,4 0-15,1-2-148,-1-1-402,7-3 178</inkml:trace>
  <inkml:trace contextRef="#ctx0" brushRef="#br0" timeOffset="132335.6632">11929 2458 132,'3'-9'183,"1"-2"1,-4 5-6,0-3-2,1 5-2,1-2-11,-2 2-14,0-1-16,0 5-17,0 0-17,0 0-9,0 0-9,0 0-5,-7 22 3,0-6-3,1 12 3,0-2-3,0 4-6,3-4-1,-6-2-8,4 5-2,-1-3-6,3-6-8,-3 4-1,3-7-3,0-2-7,0-3-20,3 4-4,0-6-35,-1 0-16,1-3-24,0 1-29,0-2-19,4 2-13,-1-4-29,-3-4-49,9 0-117,-9 0-346,15-11 153</inkml:trace>
  <inkml:trace contextRef="#ctx0" brushRef="#br0" timeOffset="132639.2338">12210 2484 121,'0'0'152,"0"0"2,-7 21-10,2-9-9,-2 6-5,-1 0-4,-2 5-4,4-4-11,-3 0-10,5-2 2,-2-2-20,3 2 0,-1-5-7,3-1-4,1 0-3,1-4-10,3 3 6,-1-5-3,1 0 11,2-1 4,3 1 7,2 0 3,-1-5 1,5 2 9,3-2-1,-3-2-3,2-1 0,-1-1-7,0-3-3,-2-2-5,0-3-6,1-2-5,-2 2-5,-6-5-4,3 1-7,-4-3-2,-3-1-10,-3 0-8,0 1-6,-3 0-11,-3 3-7,-4 0-16,3 7-12,-2 1-37,-1 2-17,-7-2-16,-2 8-23,1-3-25,-2 8-24,3 1-31,0 3-30,-1 0-175,2 7-432,0-6 193</inkml:trace>
  <inkml:trace contextRef="#ctx0" brushRef="#br0" timeOffset="137596.6076">3115 10382 113,'-8'0'207,"8"0"-11,0 0-14,0 0-8,0 0-18,0 0-10,4-8-15,-4 8-9,0-7-9,1 2-9,2 0-6,-1 0-7,0-2-7,3 1-7,0 0-5,-3-4-7,5 1-4,2-1-8,-4-1-4,4 1-3,-2 2 2,2-2-7,0 1-3,1 1-3,-1 0-8,1 1 0,0 1-3,0 1 0,0 2-4,3 3-6,-4-2 5,2 2-4,-3 2-2,-1 1-4,0 2 0,-4 2-2,2 3-1,-2 2 0,-1 0 4,-4 5-4,0 0-5,-2 2 6,-3 5-5,-1-7-2,0 3 5,1-3 1,-1-1 0,0-1-2,0-6 0,2 1-4,2-2 0,-2 1 0,4-2 2,-3 0-4,4-2 6,-1 0-4,2-1 0,-2-1-1,2-3 1,2 5-3,-2-5 3,5 3 3,0 2-3,0-4 3,0 2-2,3-2 0,-2 0 3,-2 1-1,2-1-1,0 2-2,0-1 2,-2 1-7,1-2 9,-2 2-4,-3-3 2,5 4-4,-2 0 4,-1 1 1,0 0-1,1 1 0,-3-1 1,3 0 1,-3 0-3,2 3 3,-2-3-3,1 2 1,-1 0 0,0-2-4,0 2 6,4-2-1,-4 2 5,0-4 2,0 3 1,1-2 4,0 0 2,-1 1 3,-1-1 5,1-4 4,-1 5 5,1-5 4,-4 5 8,3 0-2,-4-2 1,0 1 4,-5-1-5,2 2 0,-5 0-6,-4 2 1,-2-3-12,-1 1-8,2 0-20,-5-1-24,2 2-27,0-1-32,0 2-39,1 0-43,4-2-37,2 0-50,-4 3-167,2-1-454,2 3 200</inkml:trace>
  <inkml:trace contextRef="#ctx0" brushRef="#br0" timeOffset="141572.1933">2648 11239 87,'-1'-8'279,"-2"3"-7,2 1-10,-2 1-27,1 1-26,2 2-25,-4-5-23,4 5-21,0 0-15,0 0-10,-9 14-13,4-5-11,0 7-8,-2 1-4,1 1-9,1-3-3,1 3-6,2-7-4,-1 2-9,1 3-1,0-3-4,-2-4 0,4 3-4,3-3-6,-2-1 1,1-1-3,0-2-4,1 2 1,1 0 0,1-4-3,0 0 1,4-1-1,1 0 0,2-2 1,0-2-3,0-2-1,4 0-3,-4-1 1,0-1-2,-1 0-5,1-1 1,-1 0 3,-4 3-4,-1-1-7,-2 2-2,3 2 3,-1-2 0,-6 3-9,6-1-7,-6 1 2,0 0-1,9 8 3,-5-1 1,-1 2-4,2-2 4,2 4 3,-2-1-1,0 3 0,2-1 3,-2-3 0,1 3 1,-1-2-5,0-2 0,0 0 1,0-2 1,0-1 1,2 1 0,-3-5-6,2 0 7,2 2-4,2-3 0,-10 0 3,10-5 0,-1 1 0,-3-4 2,1 0 3,-3-4-3,1 4 4,-1-3 2,-3-2 0,3-4 3,-2 0-3,-2 0 1,0-1-1,-2 2-1,1 0 3,-3-1-3,1 6 2,3 0 1,-1 1 4,1 2 3,-1 4-6,1-1-2,-4-1 1,9 3-4,-5-1-3,0 4-3,-1-8 0,2 6-5,-1 2-1,4-3-2,1 0-2,-5 3 5,14-1-1,-3-3 1,2 0 1,3 1-1,1-2 2,8 1 1,-5-1-2,-1 0 2,-1-2 0,-1 1 3,-2-2-3,6-1 3,-11 1-2,0-1 5,1-4 5,0 0 6,-2 3 8,-4-2 13,2 3 7,-5 0 19,2 3 1,0 2 18,-1-1-20,0 0-11,-3 3-9,0 2-11,0 0 0,0 0-10,0 0 4,-6 19-4,2-2-1,0 1-4,-3 10 0,0-3-1,-4 4-5,4 1 0,2-4 4,-3 2 0,3 0 1,2-8 14,0 5-17,-1-2 0,0-6-2,3 1 0,-2-7-4,2-2 1,2-3 0,-2 1 4,1-2-3,0 0 0,0-5 5,4 5-7,-4-5 4,0 0 13,0 0-8,10-13-8,0-2 13,5-2-7,6-4-1,-2-1-10,1 4 7,-4 5-2,-1-1 1,-5 6 11,0 0-22,-2 2-9,-1 2 5,-2 1-7,1 2-4,0 2 6,1 1-3,-3 3 0,0 2-2,2 1 9,-5 3-3,3 0 2,0 5 2,-3-3-5,3 3 7,-1-3 1,-1-2 1,1-2-3,1 1-3,-3-2-7,4-1 2,0-2-4,-1-3 0,0 1 10,5-3-2,3-3-5,-1-2 3,5-4 2,2-2 3,3-7 0,0 2-1,-2-5 1,2 3 2,-11 5 0,3-2 0,-4 6 3,-4 0 8,0 1 5,-1 2 7,1 0-11,-3 4 0,0-1-10,-2 3-2,4-2 0,-4 2 2,0 0-2,0 0 2,-3 14-2,2-8 5,2 2-5,-1 3-2,-1-4 6,2 4 1,-1-1-4,4 0 2,-4-5 2,4 3 2,-4-2-4,5 0 4,-1-1-1,4 0-2,-2-4 5,5 2-3,0-3 3,1 0-3,1-3 6,1-1-4,-2-2-3,4-2 5,-3-3-3,4 0 2,-2-4 2,0-6-2,0-2 5,2-3-6,-1 1 0,-1-6 4,3 2-4,-6 0 11,0 4-9,-4 6-1,2 2 6,-5 0 9,-2 8 4,-2 2-10,1 1-5,-1 2-5,-1 1-9,0 3 0,0 0 0,-3 15 2,-1 2 0,0 0-4,-5 7 4,2 2-1,-2-1 4,3 4 1,3-3-6,-4-1 5,5-5 2,2 5-1,-1-6 3,2-1-5,0-1 2,2 0 9,4-2-6,-2-4 3,2 0-1,2-2 6,1 0-10,1-3 7,9-3 4,-2-4 7,-1-1-6,4-4-11,-3-1-2,0 0 4,-3-4-2,10-3 1,-9 2 0,6-5-1,-8 4 3,-2-2 3,2 3 12,-3-2 5,-6 3 15,1 2 5,-3 0-1,-1 2-8,1 1-2,-5 3-14,2-3-7,0 6 11,-10-3-21,10 3 1,-15 9 2,4-3 1,-2 3-2,1 3-5,0 0 0,1 1 3,3-3-2,0 5-8,2-5-2,6 2 12,-3-1-14,5 0-6,1 1 0,1-3-4,0 4-1,7-5 11,-3 0-4,8-1-6,-6-3-7,3 2-7,0-3-23,0-3-20,7-3-17,-7 2-22,1-6-20,0 1-34,-1-1-26,-4-2-27,4-3-19,-2 4-21,-3-1-182,-4 1-483,3-1 215</inkml:trace>
  <inkml:trace contextRef="#ctx0" brushRef="#br0" timeOffset="141815.1219">3543 11088 181,'0'0'292,"0"0"-14,-7-3-21,7 3-23,0 0-27,-2-2-22,2 2-20,0 0-20,0 0-31,0 0-40,0 0-41,0 0-54,0 0-62,0 0-64,0 0-172,15 7-347,-6-4 154</inkml:trace>
  <inkml:trace contextRef="#ctx0" brushRef="#br0" timeOffset="142555.2592">4984 11046 122,'0'-6'238,"0"1"-36,0 2-23,0 3-12,0 0-19,-18 15-11,7 0-6,-8 9-5,3 5-8,-4 2-9,-3 9-4,1 3-5,6-12-11,0-1-8,2 3-10,-1-1-7,5-4-5,1-1-4,6-1-6,-1 3-3,2-9-3,1-2-7,5 1-11,2-2-9,0-3-15,2 2-22,6-4-26,0-1-31,1 1-13,6-10-37,2 1-46,5-1-156,2-4-357,2-1 158</inkml:trace>
  <inkml:trace contextRef="#ctx0" brushRef="#br0" timeOffset="143074.3051">5394 11318 148,'6'-17'220,"0"1"0,-1-1 0,-1 0-16,-4 0-14,0 6-8,0-1-3,-1 2-5,1 1-14,-3 2-18,-1 2-11,0-1-14,-2 4-17,-4 2-10,-1 2-10,-1 3-10,-6 5-7,3-2-7,-2 3-8,3-1 0,1 2-2,-1 1-7,5-3-10,4-1 2,-4 1-6,5-1-2,2-1-5,-1-3-7,3 2 2,0-2-4,0 2 3,4-2-3,-1-1-1,-1-2 2,4 2 1,2-3-2,2 0 2,3-3 0,-3-2-7,3 1 6,0-3-4,4-3 0,-2 4 2,-2-6 0,-1 6 9,-1-3-4,-4 3 5,-2 2-4,2-1 1,-1 2-2,-2 1-7,-4 1-3,6 6 1,-3-1 7,1 8-3,-3 5 3,-2 7 6,-1 3 5,-1 4 4,-6 15 7,2-12 4,-2-1 1,-1 11-4,4-11-5,-1 0 11,-3-2-5,-1-3-3,5 0-1,-1-6 0,2-6 6,0 0-10,5-4 2,-2-2 2,-1-6-8,6 4 5,-3-5 6,0 1-1,2-3 8,-2-2 3,5 3-5,4-8-5,1-3-4,8-4 0,10-6-6,0 0-3,2-1 2,-1 1-5,-2-1-6,1 2-5,-5 1 3,0 0-12,-10 5-9,4-3-4,-2 6-8,-4-2 0,0 5-3,0-4-6,-1 4-6,-2 0-7,-3 1-13,-3-1-18,1 2-20,-2-2-30,2 0-37,-2 1-41,3-1-29,-4 5-51,1-7-195,-1 7-516,0 0 228</inkml:trace>
  <inkml:trace contextRef="#ctx0" brushRef="#br0" timeOffset="143341.7973">6143 11064 279,'3'-8'306,"-3"-1"-10,0 4-16,1 0-31,-1 1-30,0 4-21,0 0-20,0 0-14,-6 17 4,0 0-12,-1 0-3,-2 6 1,1 6-4,-2-2-3,2-1-4,-1-1-6,2 0-10,-3 0-10,-1-3-16,4-2 2,2-1-16,1-1-3,-2 1-20,2-1 8,0-2-14,2-5-2,0 0-8,-2-2-17,3 0-29,1-2-27,0 1-48,0-5-33,0 0-35,0-3-33,0 8-41,0-8-57,5 0-282,-5 0-600,0 0 266</inkml:trace>
  <inkml:trace contextRef="#ctx0" brushRef="#br0" timeOffset="143639.0131">6082 11737 219,'0'0'266,"-3"6"-10,2-2-11,-3 0-13,3 1-10,-1 0-28,0 3-18,1-3-13,0 3-17,1-4-13,1 2-10,0-4-12,3 5-7,-3-3-19,3 0-1,1-1-6,0-1-7,-1-2 2,-4 0-4,11 0-3,-11 0 3,9-2 5,-7-1 0,3-1 3,-1 1 4,-3-1 4,-1-2 10,0 3-2,0-4 0,-1 1-23,0 2-9,-3-3-12,0 1-10,-4 1-13,1-1-13,0 5-15,-1-3-16,-2 1-21,0 2-19,0-1-23,0 1-21,6 1-33,4 0-46,-10 0-39,10 0-30,-6-1-34,6 1-174,0 0-496,0 0 220</inkml:trace>
  <inkml:trace contextRef="#ctx0" brushRef="#br0" timeOffset="143884.2669">6511 11396 170,'-1'-10'328,"-3"3"10,4 3 3,-3-2-9,2 4-24,-1-3-19,2 2-27,0 3-23,-2-6-17,2 6-17,2-6-17,3 5-21,1-2-23,5 1 5,1 0-26,4-2-14,3 1-11,2 0-22,-1-1-17,3 2-34,0-2-35,-5 3-29,1-2-27,-6 3-27,0 0-32,-2 0-31,-5 3-30,-6-3-23,11 3-17,-8-1-21,-2 0-4,-3 5-177,-3-2-462,-5 2 204</inkml:trace>
  <inkml:trace contextRef="#ctx0" brushRef="#br0" timeOffset="144091.3126">6498 11491 50,'-5'2'156,"2"2"-5,-1 1 7,2-3 1,2-2-8,3 5-9,2-3-11,3 1-16,3-3-8,3 3-13,0-6-8,4 3-15,12-3-7,-7 1-30,5-2-38,-1 0-35,4-4-28,-1 1-36,-9 1-38,-2 0-79,9 0-237,-5-7 105</inkml:trace>
  <inkml:trace contextRef="#ctx0" brushRef="#br0" timeOffset="144501.6067">6964 11313 135,'2'-9'224,"1"-2"14,-2 4 3,0 5-9,1-5-19,-2 3-24,1 3-24,-1 1-15,0 0-6,0 0-3,-8 18-2,2-5-6,-3 5-3,1 4 2,0 2-2,-1-6-4,0 7-1,1 1-10,-1 0-3,2-8 1,0 2-8,3-3 2,1-5-9,1-2 1,0-1-16,2-2 0,-3 0-4,3-2 6,-3 0 7,1-2 4,2-3 5,0 5 4,0-5 12,0 0 2,0 0-7,0 0-10,0 0-5,10-11-13,-10 2-9,5-8-1,-1 5-13,6-11-1,-4 4-2,3-8-9,-6 1-8,3 9-1,0 0-3,2 1-2,-5 6 3,2-2-3,-1 5-5,-3 0-4,2 1-7,-2 2-1,3 1-9,-2 2-8,-2 1 2,0 0 0,12 6 0,-5 2-3,2 2 1,2 5-1,-1-2 0,4 1-1,1 6 2,2 2 3,-4-6-3,-3 0 0,3 0 1,-4-3-3,2-4 1,-3 2 6,-1-6-2,-2 1 5,1-3 7,-1 1 5,1-4 7,-6 0 16,8 0 3,-3-3-5,4-3 3,-3-3-10,2-11-1,-1 4-2,4-8 0,-4-1-4,1 2-2,-1-2-7,0-3-3,-2 0-7,-1 0 1,0 1 2,0 1-11,-2 1-9,-1 7-11,2 2-10,0 3-20,-3 4-13,5-2-28,-5 4-31,0 4-42,0-4-30,2 4-35,-2 3-14,0 0-2,0 0-12,7 13-27,-3-4-37,1 1-17,5 5-278,-1-3-666,2 0 296</inkml:trace>
  <inkml:trace contextRef="#ctx0" brushRef="#br0" timeOffset="144770.1053">7476 11275 50,'12'-3'152,"-3"0"10,1-4 14,-4 2 17,2 0 20,-4 0 15,1 1 2,0 3-2,-5-3-11,4 1-17,-4 3-21,1-4-22,-1 4-17,0 0-18,0 0-2,0 0-1,-5 22 2,0-11-7,-2 5 2,-3 2 2,0 7 10,1-8-9,-1 5-1,2-5 2,-1 1-13,3-2-8,-2 2-12,3-1 3,0 3-8,1-10-3,-1 2-12,2-2 4,6-1-5,-6-1-6,1-4-3,2 1-10,2 0 4,1 0-6,3-2-2,2 0 3,2-2-11,9 2-2,1-6-6,9-2-13,0-4-21,-1 2-32,3-4-26,-3 3-25,2-1-31,-2 1-31,0-2-27,-10 6-33,-2-3-29,-2 2-33,-4 1-28,-5 3-259,3-3-608,-3 1 269</inkml:trace>
  <inkml:trace contextRef="#ctx0" brushRef="#br0" timeOffset="145264.1243">7899 11269 107,'0'0'172,"0"-1"-18,0 1-10,0 0-15,0-5-5,0 5-3,0 0-3,0 0 1,-3-6-3,3 6 4,0 0 1,-1-4 4,1 4 5,0 0 1,-1-3 4,-3-1 0,4 4 1,-2-3-1,2 3-11,-2-5 17,2 5-16,-5-7 0,5 5-4,-1-2-4,1-2 8,0 6-12,0-7 9,0 7-5,-1-5-4,1 0-9,0 5 1,0-5-10,0 5-3,0-4-4,0 4-17,0 0 5,0-3-6,0 3-9,0 0-4,0 0-5,0 0-12,0 0 3,0 0-9,0 0-9,0 0 0,0 0-4,0 0-1,-8 10-2,6-6-6,1 2 1,-1 1-9,-2 2 10,1 1-4,1 1-3,-2-1 6,1 2-12,-2 4 8,-1 0 0,1 1-5,-3 0 6,0 5-2,1-4-3,2 0-2,-3-1 7,1 0-6,-1 9 2,1-10 6,0 0-10,-2 0-7,5 0 10,-1-4-11,3-1-25,-1-3-25,3-1-49,-3 0-26,3-4-21,3 4-21,-2-6-38,-1-1-58,13 4-64,-13-4-268,21-5-649,-11 2 287</inkml:trace>
  <inkml:trace contextRef="#ctx0" brushRef="#br0" timeOffset="145833.1716">8172 11246 126,'2'-12'237,"-1"3"-4,1 1-12,0 1-8,-2 4-22,2-3-21,-1 5-17,-1 1-10,0 0-10,0 0 1,-8 12-3,4 1-9,-6 5 7,1 4-2,-3 5 7,1-4-9,-1 2-3,1-1 1,2 0-9,2-7-3,0 1-10,3-2-9,-1-2-6,2-2-2,2-1-9,-2 2 12,3-5-10,0 3-2,2-5 5,0 0-9,3-1-6,7 0 1,3 3-8,4-3-2,2-2-9,7 2-4,-2-1-19,2-4-28,-5 0-27,-2-3-31,1 1-25,0-1-33,-3-1-24,3 3-33,-4-6-44,-2-2-29,0 0-22,1-1-29,-4 0-151,-5 0-490,4-3 218</inkml:trace>
  <inkml:trace contextRef="#ctx0" brushRef="#br0" timeOffset="146111.3699">8497 11353 53,'1'-17'104,"3"-1"6,-2 1 2,0 0 4,0-2 37,0 9 21,-4 1 12,4 1 2,-1 0-15,-1 3-19,1 2-16,-1 3-17,0 0-3,0 0 5,-9 11 4,2 3 3,-1 2 2,-2 7 6,-2-1-8,-1 2 2,1-1 4,0 1-2,5-6-7,-4 4-8,3-5 2,4 2-4,-2-3-1,3-2-15,0-3 5,6 4 2,-2-4-7,7 3 4,1-4-9,6 2-9,3-1-10,10 0-7,1-5-6,3 0-8,2-4-4,-1 1-10,-1-3-19,-2-3-21,-2 2-26,-1-3-25,-7 1-23,-2 2-21,-3-2-7,-4 1-12,1 1-14,-6-1-13,1 1-16,-1 0-28,-2-1-24,-4 2-11,5-1-20,-5 1-17,0 0-24,0 0-142,0 0-455,-19-3 202</inkml:trace>
  <inkml:trace contextRef="#ctx0" brushRef="#br0" timeOffset="149379.6878">8308 11200 5,'-9'-26'156,"0"-2"0,1 1 5,5-3-3,-1 3-6,1 8-5,3 1-3,1-1-9,1 8-9,0 1-4,2-3-13,1 5-14,2-1-9,3 2-11,8 2-2,2 8-8,10 2-3,-1 11 1,12 13-3,2 5-4,-7 11 1,-1 3-1,7 26-5,-19-20 0,7 27-1,-14-24-10,-1 28 2,-6-1-4,-8-24-6,-3 23-3,-5-27-5,-1 1 1,-4-2-4,-3-1-10,-5-7-7,4-14-10,-8 6-14,3-9-7,-1-4-10,-3-1-11,-3-1-18,0 0-21,-4-8-19,4 1-23,2-6-13,8-4-28,-2-3-147,2-3-343,4-1 152</inkml:trace>
  <inkml:trace contextRef="#ctx0" brushRef="#br0" timeOffset="150442.1922">9080 10981 186,'2'-12'241,"-1"7"-16,1-4-24,-1 5-23,-1-1-23,0 5-17,0 0-12,0 0-15,-1 18-10,-1-1-5,-1 8-7,-4 6-9,2 3 0,-3 0-8,1 1-3,-1 1-4,1-1-8,1-3-6,0 0-1,5-1-1,-5-5-6,2 1 0,1-7-4,6 4 0,-6-8 0,3-3-7,3-2 2,-3 0-2,4-4-1,-1 1 6,1-3-1,2-1 2,1 1 0,2-5 0,1-3-4,10-2-3,-2-1-1,1-3-6,7-7-2,2 1 6,-2-4-9,-3-1 2,0 2-5,0-3 2,-5 5-3,-4-1 5,-5 4 2,-2 1 0,-3 4 0,2-4 2,-3 8-6,-2-3-1,-1 0-1,-1 4-8,-2-2-5,3 1-2,-6 3-2,6 1-7,-6 0-6,6 0 1,-11 5-2,8 1 0,-1 4-1,-3 0 2,4 3-1,3 4 2,0 1-1,2-3 0,-1 4 1,3-1 3,-1 2 0,1-1-2,-1 5 3,-1-5-2,2 0 1,-4-3-1,2-4-2,-2 0 0,0 0-7,0-3-8,4 2-4,-3-6-10,1 2-1,-2-3 5,2-1-2,3 1 4,0-4 0,-5 0 8,14-5 6,-1-1 0,1-2-3,3-6 9,3-2 0,1-1 3,-9 4 5,2-3 7,1 3 7,-1-1 13,-2 2 12,0-4 5,-4 7 5,1 1-2,-3 2 10,-3-1 3,1 2 1,-1 1-9,0 0-12,-3 4 0,0 0-8,0 0-4,0 0-5,0 0 3,-10 20-3,4-11 0,-1 5-1,2 2-4,-1 0 3,0 1-6,0-7 0,2 5 4,3-1-2,1-3-6,0 0 2,1-4 4,3 0 0,-1-2 1,1 2 0,5-2 0,2-2-3,-2-1 2,4-3-4,0 0 0,1-2 5,2-2 4,2-2-7,-4-2-1,2-1 1,1-2-2,-1-1 7,-1 0 2,-1-4 5,0 5 4,-2 1 3,-4 2 5,-1 2 12,-2-1 1,0 3-10,-3 1-2,2 3-7,-1-3-10,-3 4 3,0 0-5,0 0-5,0 0 12,-4 14-13,1-5 0,-2 3 11,1 5-18,-3 1 4,4-4-1,-1 3 2,2-2 1,2-2 1,0-2-3,2 1 0,2-2-1,-1 0 1,4-2 2,0 0 4,2-2-7,1 1 6,3-2 2,-1-1-7,1-3 3,1-1 0,3 0 12,-4-2-14,5-2 1,1-6-1,-5 5-1,0-8 6,4 4-3,-6-3 0,0-4 2,-2 2 0,0-2 5,-1 1 5,0 1 24,-5 5-8,-3-1-2,1 3 4,-2-3-6,0 7-11,0 3-2,0 0 9,-5-4-20,5 4-2,-17 6-2,7 5-3,-5 4-2,4 2 7,-5 3-4,3-4 4,4 1-3,0-1-9,3 1-8,2 2-6,0-2-7,4-4-10,1 3-10,2-6-9,1 1 0,6-3-3,-3 1-14,4-5-13,1 1-15,4-1-25,2-1-16,-3-3-13,4-3-15,0-1-10,2-1-10,-2-3-17,-2-1-11,-1 2 1,-3-3-127,0-2-372,-4 4 164</inkml:trace>
  <inkml:trace contextRef="#ctx0" brushRef="#br0" timeOffset="150778.0268">9021 11255 94,'0'0'184,"-13"0"6,13 0-1,-6 0-5,6 0-6,-6 2-6,6-2-10,0 0-6,0 0-11,0 0-10,0 0-12,0 0-3,0 0-15,30-6-9,-8 2-10,12 0-12,3-4-9,17-1-4,-1 1-18,3 1-29,1 2-19,1 1-24,-6 2-41,-1-1-29,-13 3-36,-1-1-39,-5 2-170,-2-1-373,-10 0 164</inkml:trace>
  <inkml:trace contextRef="#ctx0" brushRef="#br0" timeOffset="152164.6149">3655 12373 62,'3'-27'160,"-2"-4"-2,2 4 3,-1-3-9,2 2 11,1 2 11,0 2-11,-2 4-1,1 3-3,-2 0 1,1 5-8,-1 3-5,0 1-12,-2 3-12,1 0-17,-1 0-10,0 5-20,0 0-7,0 0-9,-1 16-8,-2 5 0,-3 10-4,-1 4 3,-4 20 2,-3-2-6,2 2 0,-3-5-6,0 3-4,0 0-4,-1-5-1,3-2-2,3-11-7,0-4-2,-3 0-18,3 2-13,-2-6-25,2-2-21,-3-1-27,4-10-24,2 2-23,0-3-30,2-5-24,1 1-13,3-4-16,-2 0-127,2-3-366,1-2 162</inkml:trace>
  <inkml:trace contextRef="#ctx0" brushRef="#br0" timeOffset="153308.2334">3603 12410 23,'9'-18'144,"4"-1"-8,-1 4-6,1-1-10,3 4-20,1 0-9,-1 4-5,0 2-12,-3 2-3,0 1-3,0 6-11,-1 0-2,-1 2-7,-3 1 7,-2 5-13,-1 1-6,-5 2-1,0 3 4,-9 1-8,-1 7-7,-8-4-21,0 5-26,-4-5-13,-1-1-15,2-1 5,1-2 3,4-5 3,3-6 9,4 2 7,-1-4 13,2 0 10,3 1 15,0-3 1,1-2 1,4 0-3,0 0 2,0 0-5,0 0 6,9-12 1,-1 9 2,5-6 1,2 0 3,4 1 4,0-2 6,7-4 5,0 1 0,1-4 1,3 2 4,-2-3 7,-1 1-3,-1-2 7,1 1 6,-5-3 2,2 3 11,-5 0-1,-6 3 12,-1 1-3,-2-1-2,-2 4 2,-3 1 2,-4 3 1,3 2-7,-3-1-10,2 0-10,-3 3-6,0 3-10,0 0-15,0 0-6,0 0-3,0 0-6,-13 12-4,12-3-5,-2 5-5,2 2-2,1 0 10,0-1-11,1 2 3,2 0 0,2-1 1,-1 4-1,-2-5 0,1-2 0,2 3 0,-5-3-5,4-1 7,-4-2-11,0 1-3,2-5-7,-2-1-1,3 1-2,-3-1 2,0-1 4,1-1 2,-1-3-4,4 2 5,-4-2-1,10-7 0,-1 2 3,-1 0 5,5-7-2,2-1 1,-2 0 3,2-2 2,2-4 3,0-7 1,2 3 6,-2 1 8,0-2 5,1 2 10,-8 6 5,-1 0 7,0 1 6,-4 9 6,4-2 0,-8 2 1,3 2-14,-1 3-7,-3 1-3,0 0-5,0 0-4,-3 11 0,-1 0 5,1 7-5,-5-1 3,4 1-5,-1 2 2,0 4-1,-2-6 0,3 2-4,2-3 3,1 0-1,1 0 1,0-2-5,0-3-1,6-5 2,-3 3 3,2-4-3,0 0 3,0-1-1,5-1 6,3-4 1,-1 1-1,1-5-2,4-1 4,1-1-6,1-4-2,-2 3 4,0-3 2,-1-2 2,3-5 6,-5 3 6,4-5 11,-6 2-2,-1 1 2,2 0-2,-4 1 13,-2 6 4,-2-2 12,1 3-4,-3 2-10,-1-1-4,-2 5-15,0 2-12,4-6-8,-4 6 0,0 0-12,0 0 5,-4 17 10,-1-6-16,1 5 4,0-2-5,-1 2 8,0-1-10,0 0 1,1 0-9,0-1 9,3-3 2,-3-1-5,4-3 14,-2-1-22,2 1-7,-2-3 7,4-2-6,0 2 5,-2-4 3,1 3-1,-1-3 0,12-5 4,0-3 0,2-3-3,2-1 6,5-5-5,1 0-1,-3 0 2,0 0 1,1-3-5,-6 8 10,-4 5-8,-2-2 2,-3 3-1,-2 2-1,3 3-7,-6 1-11,0 0 2,9 1 6,-8 3 1,-1 4 2,2 2-3,-2 2 2,0 0-2,2 5 6,-4-4 1,0 1 2,4-1-9,-2-4 2,2 3 3,-2-4-6,0-2 0,1 1 2,2-2-3,2-2 4,0-1 1,4 1 3,-1-4-1,4-3 3,5 0-1,-6-3 1,6-2-1,-2 2 3,1-7-3,-4 4 2,4-4 0,-5-3 1,10-7 0,-10 1 3,6-2-2,-4 0 0,-3 2 1,-1 7 1,-2 2 10,0 1 3,-5 5 4,0 2 5,-2 0-13,2 1-10,-2 5 0,0 0-2,0 0 0,0 0 1,0 0 0,-15 27-2,8-12 3,-1 3 0,-1 8 1,0 0-5,0-1 0,0 1 1,1-1-1,2 3-18,-1-1-23,-4-3-21,4 0-24,2-5-20,1-1-13,3-1-26,-2-6-12,3-1-22,1-2-24,1-3-33,1 2-205,-2-7-483,-1 0 214</inkml:trace>
  <inkml:trace contextRef="#ctx0" brushRef="#br0" timeOffset="153547.0637">4881 12371 126,'0'-7'212,"0"7"-10,1-6-16,3 3-14,5 1-23,0-3-11,4 1-14,6-1-13,0 1-8,9-2-10,-2-1-1,3 3-14,-1-2-8,-2-1-4,2 2-10,-7 1-5,-3-1-7,-4 5-2,-3-3-12,1 1-10,-1 0-26,-6 0-23,0 1-32,-5 1-49,9-5-39,-9 5-17,0 0-108,0 0-298,-17-6 132</inkml:trace>
  <inkml:trace contextRef="#ctx0" brushRef="#br0" timeOffset="153770.2438">4423 12114 84,'-11'-4'278,"-1"-1"-15,5 4-20,1-2-26,1 0-22,0 2-28,5 1-25,-4-3-17,4 3-25,0 0-17,0 0-30,0 0-42,16 10-41,-8-7-42,12-1-53,-2 1-164,0-1-314,-1-1 139</inkml:trace>
  <inkml:trace contextRef="#ctx0" brushRef="#br0" timeOffset="155182.2367">5699 12366 84,'0'0'85,"-3"5"-1,3-5 0,0 4 2,0-4-8,0 3 3,0-3-5,0 5-3,0-5 2,1 4-4,-1-4 3,-2 6 2,2-6-5,1 4 2,-1-4-1,0 3-2,0-3-5,0 0-2,0 7 2,0-7 2,0 0-5,-1 4-5,1-4-1,-2 3 0,2-3-1,0 0-1,-1 2-1,1-2-3,0 0-1,0 0 1,-1 5-4,1-5 1,0 0 2,0 0 0,0 0-2,0 0 2,-3 3-3,3-3-2,0 0 1,0 0 1,0 0 0,0 0 1,0 0 2,0 0 3,0 0 1,0 0 5,0 0 7,0 0 6,0 0 5,0 0 8,0 0 4,0 0 10,0 0 3,0 0 4,0 0 25,0 0-18,0 0-5,0 0-12,0 0-5,4-13-10,0 6-3,-1 0-6,3-3-4,4-1-18,-2 1 7,5-2-13,-2-3-13,1 3 5,2 2-3,-5 1 1,0 1-13,1 1-1,-1 2-5,-2-1-3,2 4-3,3-2 14,-3 4-16,1 4-8,1-2 4,0 4-6,-1 2-8,0 1-7,-2 1 4,1 4-2,-2 0-2,-6 3 2,1 1-9,-5 2 12,-3 6-6,-3-1 7,-5 1 1,-3 0-4,-5-4 5,2 0 4,-2-1-3,0-1-2,-1-1 5,2-2-5,1 0 5,2-5-1,4-2 5,-2 0-2,5-3 3,2 0 0,0 0-1,3-2 0,1-2 1,1 1 2,1 1 1,1-3 4,2-2-3,-4 4 7,4 0 4,0-4-2,6 7-1,3-5 4,2-1-4,9 0-3,8-1 1,4-1 3,0 1-6,5-1 7,-2-6-1,1 3-2,1 1 2,2-2-10,-1-2 1,10-2-5,-11-1-6,2 2-9,-2-4-8,-2-2-5,-3 2-2,1-4 3,-3 0 4,1-5-4,-4 2 2,0-1 6,-4 2 12,-5 0-8,-4 6 1,-1-1 18,-8 5 22,5 2 20,-6 0 6,-1 2-16,-1-1 1,2 4-14,-4 1-4,0 0 5,0 0-5,0 0-10,-17 14 8,6-1 4,-2 2-3,-1 0 4,1 2 2,-2 3-6,4-3 1,2-1 1,3 1 0,-2 0 0,5-2 0,0-3 1,3 0-3,0 0 0,4-2 4,-3-1-6,5 1 8,2-3 7,1 2-9,9-3 2,-1 3-2,2-6 5,-1 0 0,2-2 20,0-1 0,-2-2 16,-5 0 12,1-1 6,2-7 7,-6 5 11,4-9 10,-3 1 0,-2-3-2,-2 2-9,0-6 2,-3 2-6,0-7-23,-3 9 7,-1 1-11,-2-3-6,-3 6-8,-4-2-11,0 2-7,-4-1-16,-1 3-20,4 4-25,-1-1-30,0 1-30,2 2-36,2 1-45,-1 3-48,3-1-36,5 1-36,-14 1-45,10 2-54,-3 2-64,5 0-229,-3-1-737,2 0 327</inkml:trace>
  <inkml:trace contextRef="#ctx0" brushRef="#br0" timeOffset="156852.3103">13068 2663 38,'0'0'193,"0"0"-8,0 0-16,0 0-4,-5-3-6,5 3-4,0 0-2,0 0 0,0 0-1,0 0 1,0 0 0,-3-2-2,3 2-1,0 0-10,0 0 4,3-7-22,-2 2 0,0 0-12,2 1-14,0-2 1,2-4-14,2 3-4,5-5-11,-3 3-6,4-1-10,2-3-5,0 4-3,-4 2-8,0 2-5,1 3 0,-3-1-9,0 1-12,0 4-15,-2 1 6,-1 1-13,-2 0-2,1 7 0,-4-1 2,-1 12 2,-5-4-3,-2 5 6,-7 2-3,-3 0-1,-2-4 2,1 0-4,-1-2 1,-3 5 2,7-10-1,-4 4 9,6-6-10,0 0 10,4-5-7,3 0-4,-1 0 2,2-4-8,3 2 1,-1-4-5,0 4 3,3-1 4,0-4 0,4 2 7,5 0-5,1-1 6,9-4 7,1 3-5,10-1 2,1-5-1,2 2 8,-1-3-8,0-2-2,3 2 4,-3-3-1,-2 1-1,0-1-1,-5-2 4,0-2-1,0 2 3,-6 1-4,5-1 2,-7 2 0,0-3 4,-4 2 22,-4 2 12,1-1 1,-4 3 8,-1 0 8,-1 2 3,0-1 12,-1 2-2,-2 2-13,-1 2-7,0 0-15,3-5-4,-3 5-4,0 0-6,0 0-2,0 0-2,-9 15 1,4-8-5,-2 2 0,0 0 4,2 2-7,-1 0-3,5 0-2,-2-4 2,2 0-4,0-2 1,1 2 3,1 0 1,3-2 1,1-2 4,4 2 3,-3 0-3,4-1 0,2-3 11,1 0 10,-3-1 5,3-2 18,-1 0 11,0 0 13,-2 1-3,-1-4 7,2 0 10,-5 1 0,1-5 9,1 1-6,-1-2-1,-3 1-8,-1-2-12,0-5-8,-1 4-8,-2-5-10,-1 5-9,-3-3-6,-1 4-16,-3-1-6,2 3-13,-4-2-31,0 5-28,-1-3-17,-6 4-30,-2 3-21,2 2-25,0 2-21,6 1-39,-1 4-23,2 0-34,1-2-40,2 5-251,4 2-610,-1-4 271</inkml:trace>
  <inkml:trace contextRef="#ctx0" brushRef="#br0" timeOffset="159113.1358">3679 13401 45,'3'-4'191,"-2"-2"-18,1-1-14,-2 3-15,3-6-6,0 0 0,0-1 0,-1 1-4,-2-3-9,3 1-3,-3-4-4,1 6 8,-1-2 2,-1 2 0,-2-2-12,-1 4-10,2 1-13,-3 2-6,2 0-11,-4 1-8,0 4-5,-4 2-5,-3 3-6,-3 2-11,-6 8-6,-1 4 1,2 2-6,-4-1-3,3 0-2,4 3 3,4-1-13,4-6 3,1-2 4,4 2-9,2-6-1,2 0-3,-2 0 4,4-3-3,4-2 1,-1-1 3,3-2 0,4-2 4,4-2 8,6-5-9,-3-1 4,2-1 3,8-3 6,-8-2 12,-1 2-3,0-8 5,2 2 1,-4-3 3,-5 5 8,-2 3 6,1-3 7,-3 6 7,-1 0 7,-2 5 3,-1-2-14,-1 2 8,-2 3-18,1-1-11,-1 3-8,0 0-3,-5 17-9,-3 0-1,-2 9 9,-4 0-13,0 5-3,-2-1-3,-1 3-2,2-2-2,2-2-3,-2 1 2,7-2 7,-1-2-11,-1-2 1,3-6-3,1-1-1,2-1 10,0-5-12,3 0 12,-3-1-20,2-3 17,0-3-14,2 3 8,0-3-5,2 1 14,-2-5-1,2 2 10,2 0 12,-4-2 1,0 0-7,22-7-3,-7-2-4,7 1 1,1-6-6,4 0-6,-1-1-18,4-2-20,-2 2-33,-4 1-43,-2-3-44,-1 1-44,-4 3-53,-1 1-53,1 0-51,-4 0-240,4 0-631,-4 2 279</inkml:trace>
  <inkml:trace contextRef="#ctx0" brushRef="#br0" timeOffset="159373.2314">4197 13317 136,'-1'-2'302,"1"2"-2,0-4-8,0 4-18,0 0-29,0 0-17,0 0-20,1-5-24,-1 5-15,8-1-10,-8 1-13,10 1 1,2-1-3,3 1-3,3-2-13,2 1-8,3-1-11,5-2-7,0 2-15,2 0-9,-2-1-9,-5 1-7,5-1-20,-10-1-13,0 1-26,-5 2-16,1-1-24,-7-1-21,1 2-13,-3-2-31,-5 2-39,6 0-56,-6 0-53,0 0-38,0 0-171,0 0-495,-24-1 219</inkml:trace>
  <inkml:trace contextRef="#ctx0" brushRef="#br0" timeOffset="159621.7881">4170 13505 178,'7'2'225,"2"-1"-1,10 3-11,1 0-3,11-3-5,-1 4-11,4-2-8,0-3-11,3 2-15,2 1-16,-5-1-20,2-2-8,-3 1-11,-1-1-14,-4 0-12,-9-1-19,-1 2-24,-5-1-19,0 0-18,-4 0-23,-4 0-21,0 0-25,-5 0-32,13-3-45,-12 0-41,-1 3-174,3-4-390,-3 4 173</inkml:trace>
  <inkml:trace contextRef="#ctx0" brushRef="#br0" timeOffset="162437.3729">5190 13371 43,'0'0'102,"-3"1"-9,3-1-5,0 0 10,0 0-10,0 0 6,0 0 5,0 0 9,0 0 3,0 0 2,0 0 8,0 0-10,0 0 0,0 0-1,0 0 2,0 0-4,0 0 9,0 0-8,0 0-4,0 0 4,20 0-10,-20 0-3,9 0-4,-9 0-4,7 0-2,-1-1-2,1-2 0,-2 1-1,4-1-3,2-2-1,-1-2-2,-3 2-8,3 0-1,-1-2-2,2-1-3,-4-1-6,2 1-7,1-4-3,-3-2 0,3-1-6,-1 1-8,-3-6 5,-1 7-7,0-4 3,-3 0 1,2 1-8,-3 4 2,-1-5 2,-1 0-5,-1 1-8,-2 0 3,1 5-3,-2-3 5,3 6-11,-4-1 13,3 4-14,1 0-2,-3-2-1,-4 4-6,-1 1 1,2 2-3,-5 3 3,3 3-3,-6 5 3,1 3-1,-4 3-10,6-1 3,2-1-7,-5 6-8,9-6 1,-1-1-6,2 1-4,1 0 1,5 2-2,2-5 2,2 1 4,5 1 2,1 0 4,-1 0 2,4-1 3,2-1-3,2 0 9,1 2-2,-3-2 1,3 0 0,-5-1-3,1 0 0,-2 4 0,-5-5 4,3-2-2,-2 5 4,-3-1 2,-1 0 1,-2 0 1,-2-1 3,-2 5 2,0-1 2,-3-3-4,-5 3-1,0-1 1,0-1 1,-6-2 0,0-1 2,-1-1-1,4-4-2,-4 0-2,4-2 4,-1-2-3,1-2-1,1-3 5,6 0-4,-3-2-5,3-5 0,-2-1-7,4-5-2,2-2 1,5-7-5,0 3 5,7-4-3,-5 9 1,4-4-5,0 2-9,1 6-13,1 1-13,1-1-13,0 0-16,1 6-31,2-4-25,3 5-28,-1 2-35,2-3-15,1 3-22,-1 1-131,3 0-400,-3 1 178</inkml:trace>
  <inkml:trace contextRef="#ctx0" brushRef="#br0" timeOffset="162948.0174">5723 13289 124,'0'0'200,"4"-2"-16,-4 2-12,0 0-11,1-3-7,-1 3-2,4-1-7,-4 1 1,0 0-2,0 0 4,4-5 0,-4 5-7,0 0-4,0 0-4,0 0-1,0 0-4,0 0-2,0 0-7,0 0-3,0 0-5,0 0-10,0 0-6,0 0 0,0 0-9,0 0-10,0 0-2,0 0-5,0 0-1,0 0-7,0 0-12,0 0-7,0 0-2,-9 9-5,5-2-7,-4 1 2,-3 6-9,-1 2-2,2 2 4,-3 4-5,2-5-1,-2 7 1,4-7-5,1 0 12,-1 1-5,2 0-17,2-2-1,-3 0 2,3-4-1,1-2-1,3 2-6,-1-5 4,-1 3-4,6-4 3,-1 2 4,-1 0-5,3-3 4,2-1-2,3 3 6,4-4 1,0-1-2,4 0 6,3-1-3,-1-2-2,0-1-8,-2 0 4,2-3 9,-1 0 0,1 0-7,-1-3 3,-4-1 0,-1-2 6,1-2-10,-1-4 3,-2 1 0,-1-1 3,-3 0-7,4 0 15,-7 0-9,1 0 3,-5 0-3,3 5-5,-6-3 6,2 5-3,-4-1-4,-1 1 6,-2 2-15,0 2-4,-4 2-15,-3 0 0,-2 4-10,-2 3-12,-1 1-14,1 1-19,1 1-21,4 1-25,1 0-30,3 0-34,1 2-30,1-2-37,2 3-242,-1-2-539,5-1 238</inkml:trace>
  <inkml:trace contextRef="#ctx0" brushRef="#br0" timeOffset="163888.1476">6150 13455 199,'0'0'276,"7"-3"-14,-7 3-22,4-5-23,0 2-17,5-1-22,-1-1-12,1-2-12,1 0-3,0 0-4,8-3-5,-7-5-3,4 6-2,-2-5-6,2 2 3,0-1 0,-4-2 5,2-2-8,0-3-10,-2 3-8,-6 1 13,2 2 1,-3 2-3,-1-1-1,-1 1-5,-1 3-28,-2-1 0,-2 0-6,-4 5-15,1-1-7,-4 5-5,-1-2 8,-7 6-23,0 4-2,-2 1-7,-3 9-3,1 2 2,3-1-18,0 0-7,2 2-12,8-3-8,5 0 7,2 0-8,2 2-6,1-2-5,8 9 11,0-9-7,0 0 10,1 0-1,4 5 5,-2-6-3,0-1-1,0-2 10,2 1-5,-3 1 6,-4-6-6,-2 2 3,0-5 8,-3 4-6,0-5 11,-1 3-17,-1-3 25,-1 1 0,-3 1 6,-1-3-3,-2 0 4,-2 0 3,-2 1-11,-1-1 11,0-1 0,-2-2-11,5-1-2,-3 1-1,2-3-9,4 0 15,-1 0 0,1-1 3,2-2 0,-4 1-9,5-4 2,-3 0-10,6-1-8,0 0-11,2-6-16,2 0-7,2-1-36,3 1-18,0-1-23,8-4-17,-4 5-21,2 0-13,6-4-17,0-1-15,3 4-7,0-1-6,4 3 1,-1 0 17,3 1 5,-3-3 23,3 5 14,1-5 18,-4 1 19,1 0 26,-3 0 24,1 2 35,-3 0 33,-5 4 27,-9 0 30,2 6 23,-1-4 21,-1 2 18,-5 3 2,4 1 8,-3-1-15,-1 1-8,-1-1-11,-3 2-9,0 0-10,4 5-1,-4 0-10,-1 2 2,-3 3 2,0 4 0,-3 3-5,-1 0 0,2 3 9,-3-2 2,1 0 1,1 1-5,-1-2-4,3 1 0,-2-1-9,1 0-10,1-7-4,4 3-2,-3-3-8,0-1-3,1-1-1,3-2-4,-1 0-4,2-1-3,2 1 4,1-2-1,0 0 4,3-1 1,5-1-1,1-1-2,6-2 2,2-1-3,6-1 1,-8-2-6,3-2-3,0 0 7,-4 0-11,1-1 2,-4-1-3,2 1 2,-3-3-2,-1 2 4,-4 4-7,-3-6 18,3 6-1,-5-1 6,1-1-5,-1 1 1,-2-1 0,-2 4-5,3-3 7,-3 3-4,0 0-6,0 3-3,-1-5-5,1 5-2,0 0-2,0 0-5,-15 11-1,10-2 5,-6 5-14,2 1 2,2 3 6,-5 7-3,3 4 1,-3-5-2,2 5 3,0 5 0,-3-5 5,0 2-2,2 3-2,-1-1 1,-2-1-2,-2 14-8,4-14-18,-4-3-23,3-1-35,0-2-41,1-4-39,1-5-34,4-3-45,-1-4-46,4 0-39,0-3-39,3-1-270,1-1-685,-3-4 303</inkml:trace>
  <inkml:trace contextRef="#ctx0" brushRef="#br0" timeOffset="166214.2338">10289 4110 169,'-2'-5'190,"2"-2"-6,-1-3-4,-2-1-5,0-2-10,1-5 0,0 2 0,0-10-10,-1 6-9,1-8-9,1 0-3,-2-4-4,1-1-1,-3 0-7,0-2-8,2 2-7,2-4-4,0 1-4,-3 0-5,1-11 0,-1-3-8,3 5 4,1 9 1,0 3 4,1-14-2,1 13-7,-1 1-7,1-1 1,1-2-9,1 2 10,-3-2-4,3 4 0,0 1-6,2-5-3,-2 2 2,-1 0-7,2 2-7,1 2 0,-1-2 0,1 3 32,1-1-10,2 1-6,-1 0-8,0-1-4,-2 0-2,7 0-2,-7 2-7,3-1-2,-2 0 1,4-2-16,1 1 0,-3 4 3,0 1 8,1 1-5,-6 7 4,4-2-8,1 0-9,1 2-2,-1 0-2,-2 0 3,-1 1-5,2 0 1,-2 2-4,-1 3-5,0 2 5,2 0-11,-1-1 6,-2 3-9,1-3-5,-1 5 1,1 0 0,0-1 1,3 1 1,-2-5-8,3 7 6,4-5 1,5-1 3,3 0-3,4-3-4,4 2 4,-3 0-7,3 5-5,-2-2 7,1 1 2,-6 5-2,-3 1-5,-4 0-6,3-3-5,3 6 3,0-1 1,11 1 3,3-1 2,-2 8-2,3-5 2,1 4 1,-4-1 4,3 4-6,0 0-6,13 10 6,0-1 11,-1 1-2,0 1-2,-2-1 2,4 3-5,-4 0 8,-2-1-2,-3 5-2,-2 2 3,-9-7-2,10 5 2,-10-4 3,11 11-4,-11-12 5,-2 3-4,8 4 0,-10-4-2,12 5 9,-14-3-6,7 9 0,2-2 2,-10-7 4,0-2-14,-2 5 17,0-4-3,6 15-1,-7-13-2,5 9 9,-8-8-1,2 0-5,-2 0-7,1-2 5,-1 2 2,0-1-6,-4 0 4,3 1 0,0 0-2,-2 0 8,-1-1 1,1 1-5,-1 1-6,-3-1 9,3 4-3,-2 0 0,2-3-3,-5-2 5,5 3-3,1-1 3,-5 2 2,6 11 1,-4-13-1,0 1 1,1-1-3,-3 3-3,0-2-2,1-1 5,0 1 1,1 1-5,0-8 2,-5 4-1,3-3 2,2 2-3,-5-1 3,1-1 1,1-2 1,-3-1-2,2 0-1,-2-6-1,1-2 0,-3 2 4,1-1-5,1-5-3,-1 1 0,2-1 3,0 0-7,-4-1 5,3 1-2,-2-1 7,2-4 0,0 1 4,-2-3-2,-3-5-6,2 9 3,-2-9 2,0 0 0,1 8-1,-1-8 0,0 0 3,0 0-3,0 0 0,2 7 4,-2-7-9,0 0-1,0 0-15,0 0-17,0 0-21,0 0-24,0 0-35,0 0-24,0 0-30,0 0-24,0 0-31,0 0-40,0 0-37,0 0-341,0 0-692,0 0 306</inkml:trace>
  <inkml:trace contextRef="#ctx0" brushRef="#br0" timeOffset="166632.1092">12354 4332 49,'-9'-4'216,"2"1"5,7 3 7,-12-5-5,12 5-27,-6-4-24,6 4-19,0 0-21,0 0-11,0 0-16,0 0-7,0 0-2,8 22-2,0-14-4,3 7-1,0-2 1,2 1-6,0 3-1,8 0-5,-4 6 4,0-2-5,3-2 1,-7-4-2,8 3-6,-7-6-8,0 1 4,1-3-10,-3-1 2,-3-3-7,3 1-2,-1-2-1,-2 1-5,5-2 0,-4-2 8,4-2-8,4 1 1,-5-4-10,4-3 1,3-3 0,-2-1-3,2-7 0,-5 4-9,7-6 6,-2-2-6,-3-1-2,2-2-1,-6-1 0,2 1 4,-2-1-11,0 0-5,-4 0 9,-1 11 3,-2-1 7,-2 4 2,0 1 11,-1 2-7,0 2 9,0 0-13,-3 6-2,1-7-16,-1 7-3,0 0-23,0 0 18,0 0-15,0 0 16,0 0 0,-13 32 5,3-16 3,0 1-1,-2 8-7,-2-2-3,-1 1 0,-2 1 1,0 0-6,3-1-25,-5-3-34,5 4-10,-4-4-23,7-4-15,-3 5-17,0-7-21,2 0-17,2-1-20,0 1-32,2-5-42,-1 1-205,3-1-504,1-1 223</inkml:trace>
  <inkml:trace contextRef="#ctx0" brushRef="#br0" timeOffset="167706.7608">13303 4368 32,'4'-7'241,"0"-2"-10,-1-2-19,1 0-13,-2-1-9,0 2 1,-2 1-9,3-2-12,-6 2-11,3 3-13,0-1-15,-1 1-14,-2 1-12,-1 0-11,-1 0-12,-1 4-8,-6 2-11,0 4-3,-5 0-7,-1 2-3,-1 4-8,-3 4-3,0 0-10,9-2 5,0 1-12,-1 1-7,6-5-1,2 1 2,-1 1-3,4-1-3,-1 0 1,1-1 2,2-3-6,3 4 6,0-3-3,1-1-3,1-1 4,0-1 9,2 0 5,3-3 15,1 0-7,3-4-3,-1 2 11,1-2 4,-1-3 6,1 0 3,-3-1 6,2-1 0,-1-1 0,-2 1 5,4-6-1,-5 5-2,-1 1 6,0 0 8,-2 2-21,-1 2-1,1 0-3,-3-1-7,2 1-9,-4 3-15,3-1-5,-3 1-9,0 0-10,0 0 4,8 13 2,-7-5 3,0 4-4,3 5 2,1 1 2,-1 1-4,0 5 20,-1-5-18,1 0 1,2 0-3,-4-1 4,3 1-7,-1-7 16,-2 0-19,1-4 5,0 4 2,0-7 1,-1 2-5,-2-2 1,0 0 16,2-1 15,0-1 11,-2-3 13,4 2 16,-4-2 9,3 3 4,-3-3 4,4 1 1,-4-1-5,8-6-2,8-9-18,15-4-20,20-12-15,31-16-31,6-1-25,4-2-60,6 4-76,0-1-76,1-7-118,-8 4-349,-1-6-767,-7-1 340</inkml:trace>
  <inkml:trace contextRef="#ctx0" brushRef="#br0" timeOffset="170785.4577">2560 14750 190,'3'-8'206,"-3"2"-14,2 2-20,-2-1-24,2 1-12,-2 4-21,1-3-10,-1 3-10,0 0-16,0 0 4,0 0-7,0 17-6,0-7-3,0 1-6,-3 4 8,-1 3-4,1 0-1,-1 2-4,-1-1-2,1 6-3,-1-6-5,1 0 1,-2-1-4,6-2 3,-3-2-7,-3 1 0,6-6-5,-4 1-2,4-1-6,-1-3 0,-2 0-3,3-1-1,-1-1 7,1 0 0,0-4 4,1 6 5,2-5 5,-3-1 3,3 3 0,-3-3-8,17-6-3,-4 0-3,3-5-4,2 1-2,1 1-9,4-3 2,-8 5-6,1-1-2,-3 3-4,-3 1 0,-2 2-5,-2-1 0,1 2 0,-7 1-3,11 4 0,-2-2-1,-4 2 1,4 3-3,-2-1 5,-3 2-5,2-1 4,1-1-5,1 5 36,-4-6-4,1 1-2,-1-2-3,0 2 0,-1-2-3,1 0-4,2-1 1,0-3 0,-1 1-4,3-1 1,-2 0-3,5-4-3,-2 1-1,1 0-2,1-3 1,-2 1 8,-2-2-4,2-1-2,-1 0-3,-3-1 2,-1-4 0,0-3 0,-1-1-14,-1 0 12,-4 0-1,2-1-5,-3 0-2,-2 1-1,-3 3 2,3 2-4,-4 1 3,4 2 1,0 3 0,2 0-2,-1 1-2,2 0-4,0 1-1,0 1 1,2 3-5,1-5 1,-1 5-1,0 0 1,0 0-4,9 0 6,-9 0 3,18 3 2,-5-5-2,2 4 2,6-6 2,-2 3-2,-1-1 1,1-1 5,1-2 3,-2-1-5,-3 0 6,2-1 5,-3-3 3,0 1 9,-1-2 8,-4 1 3,1-3-3,-2 1 22,-4 4 15,1-1-6,-1 4 2,-3-2-2,3 2 3,-4 5-13,1-9 1,3 6-17,-4 3 1,0 0-18,0 0 3,0 0-7,-10 24 10,1-9-8,-4 8 8,4 2-8,0 2-5,-5 0 2,4 0-6,-3 1 1,4-5-2,0 0 4,4-4-4,-3-2-7,5-2 7,0-3-8,-1 0-2,1-3 3,2-1 6,0 0-9,1-4 3,-1 0 12,1-4-8,-2 8 4,2-8 5,2 4 6,-2-4-2,0 0 8,0 0-9,18-16-9,-4 3-13,0-1 17,9-2-4,-2-4 4,4 5 2,-15 4-1,4 0-7,-1 4 1,-4 2-13,-4 1 1,4 2-4,-9 2 6,10 1-2,-10-1-2,10 7 8,-2 1 4,-2 2-9,-2 1 1,0-1 2,1 5-3,-2-2-1,0-2-16,2 1 20,-3 1 1,3-5 2,-1 5-4,-3-6 0,5 2 2,0-4 9,-3 1-4,5-3 0,-1 0 2,3-2 4,5-1-5,-5-2-7,6-1 4,-1-6 2,0 4 12,1-7 2,-2 4-10,-2-5-9,1-3 9,1 2 0,-2 2-2,-6 2 0,2 0 1,-3 4-15,0 0 17,0 2-3,-2-2-12,-1 5 7,-2 1-17,0 0-8,0 0 17,0 0-6,0 0 10,-5 18 3,1-10 3,3 4-16,-4 0 17,4-2-12,-3 2 0,-1 1 5,2-4-5,2 0-3,-2-2 1,3 1 1,-1-3 5,0 1-13,1-2 6,0-4-1,1 8 9,0-6-2,-1-2 4,0 0 2,21-2 3,-11-3 3,3-1-5,3-2 3,1-4 3,1 0 5,1-6 3,3-2-25,-3 0 13,1-1 5,1-1 2,-2-4-3,1 1 6,-2-2 0,-3 5 4,-3 5 7,-4 1 6,1 2 0,-4 6 5,-1-1-9,-1 5-3,0-1-3,-3 5-8,4-6-15,-4 6 3,0 0-3,0 0 0,-10 15-2,2-5-1,0 6 10,-2-1-2,-2 1-6,1 9-5,-2-4 6,6-4-6,0-1 3,2 0-2,0 1-8,-1-1 1,3 0 5,1-4-7,2-1 2,1 0 2,1-2 5,2 0-4,4 0 1,-1-1 0,4-1 9,1 1-7,6-5 0,3-3-1,2 0 0,-4-2 4,3 1-6,-1-5-17,6-3 27,-1-1-7,0 1 5,-7-3 12,1-7-13,-7 6 6,1-1-9,-1 0 9,-4-2 2,1 2 9,-4 4 3,-2 0-4,0 1-2,-4 7-1,0-6 1,0 8-4,-5-7 5,5 7-9,-19 0 1,10 4-10,-9 5 6,5-2-9,-4 5-1,5 0-12,0 2 19,1-1-5,3 1-5,1-4-1,2 2 3,3 0-19,-2 1 11,4-4 1,1 0 4,3 3-2,1-5 3,2 2-6,0-1 1,5-1-1,-2-4-16,2 1-9,2-1-15,-2-2-10,2-2-22,6-1-19,-10-2-24,3 1-34,-4-4-35,1 2-23,-1-6-34,0 5-33,-5-6-152,2 1-483,-1 2 213</inkml:trace>
  <inkml:trace contextRef="#ctx0" brushRef="#br0" timeOffset="171091.0785">3359 14629 39,'0'0'235,"-8"-5"-26,8 5-21,0 0-22,0 0-19,0 0-11,0 0-14,0 0-14,0 0-8,0 0-27,0 0-29,0 0-43,0 0-57,23 14-63,-19-10-114,-4-4-251,8 3 112</inkml:trace>
  <inkml:trace contextRef="#ctx0" brushRef="#br0" timeOffset="173529.6923">4992 14584 64,'5'-4'167,"0"-3"-4,-1 3-10,-1-1-8,3-1-3,-4 2-7,1 1-2,0-1-8,-1 2-7,1 0-10,-3 2-9,0 0-7,4-5-2,-4 5-11,0 0-1,1-3-5,-1 3-7,0 0 0,0 0-8,0 0-2,0 0-3,0 0-3,0 0 2,0 0-5,0 0-1,0 0-4,0 0 1,0 0-3,0 0-5,0 0 5,0 0-4,0 0 6,-4-6-6,4 6-5,0 0 4,0 0 1,0 0-5,0 0 3,0 0-3,0 0 0,0 0 3,0 0 5,0 0 3,0 0 1,0 0 2,3-3 0,-3 3 0,0 0-5,0 0 3,0 0-7,0 0 0,0 0 0,0 0-2,0 0-1,0 0-6,0 0-4,0 0 6,0 0-11,0 0 4,0 0-5,0 0-1,0 0-6,0 0 0,0 0-1,0 0-6,0 0-3,0 0 3,0 0-1,0 0 2,0 0-8,0 0 7,0 0-3,0 0 3,0 0-6,0 0 0,0 0 1,0 0-7,0 0-2,0 0 8,0 0-2,0 0 1,0 0-1,0 0-4,0 0-1,0 0 1,0 0 3,0 0-4,0 0 7,-3 15-5,3-11 1,0-4 9,-1 6-5,-1-3-4,2-3 4,2 4 3,-2-4 6,-2 6-12,1-2 11,1-4-10,-1 2 2,1-2 0,-1 5 1,1-5-1,-3 3 0,3-3 1,0 0-1,0 5-1,0-5 4,0 0 0,0 0-2,0 0-1,0 0-3,0 0 7,0 0-5,0 0 7,0 0-4,0 0 3,0 0-1,0 0-3,0 0 1,0 4 1,0-4-2,0 0 0,0 0-2,0 0 5,0 0-4,0 0 1,0 0 3,0 0-4,0 0 1,0 0 2,0 0-5,0 0 2,0 0 1,-1 3 1,1-3-1,0 0-2,0 0 7,0 0-7,0 0 3,0 0 5,0 0-1,0 0-1,0 0-4,0 0 3,0 0 0,0 0-1,0 0 4,0 0-2,0 0 2,0 0-3,0 0 4,0 0 6,0 0-5,0 0 2,0 0 1,0 0-1,0 0 8,0 0-1,0 0 8,0 0 0,0 0 0,0 0 0,-4-15-8,3 13 0,1 2-2,-7-4-5,2 3-2,-1 1-9,-6 1 4,-6 3-4,-7 7 5,-8 9-4,-11 6-1,-3 8 4,-5 4-4,3 1 5,1 3-5,5-1 9,5-2-10,2 0-5,7 4-8,11-14-7,4 1-8,2-3-12,7 4-9,8-5-12,4 2-13,7 0-14,2-2-28,7-2-24,3-2-42,8-2-29,12 1-27,-14-7-171,7-6-448,-3-1 199</inkml:trace>
  <inkml:trace contextRef="#ctx0" brushRef="#br0" timeOffset="174107.5379">5391 14900 7,'2'-3'213,"1"-2"-12,-2 0-11,2 1-12,-3 1-10,3-2-6,1 0-6,-1 2-3,-3-3 1,2-1-16,1-1-4,-3 3-6,1-7-2,-1 0-7,0 2-1,-2-2-8,-1 0-6,0 3-11,-4-1-4,4 3-5,-1 0-15,-1 2 0,-2-1-9,-2 4-6,-5 2-12,1 2-5,-6 1-2,0 5-2,-8 3-5,5 3-6,-2-1 1,7 2-4,2-3-4,2 2-1,0 0-6,4-2 1,1 0-5,4-4 4,-2 1-4,6-2-1,-2 0-2,2 2-1,0-4 3,2 1 0,0-3 5,5-1 1,3-2-1,3-3 0,5-1 3,-2-1 0,1-2 1,-1-5-3,2 2 8,-3-3-4,0-1 1,2 0 3,-4-1 3,-4 3 5,1 5 4,-3-3 1,-1 6-13,-1-1-3,-1 3-8,-4 2-5,0 0 3,0 0 0,0 21 0,-4-3 3,-7 11-3,-1 1-3,-1 4 2,-1 0 0,-4 9 1,6-9-3,-1-4 2,0 1-2,0-1 6,-1-5-1,6 2 4,1-9-4,0 0 11,1-3-2,3-2 10,1-6-8,0 0 4,1 0 5,0-2 14,-3-1 11,4-4 11,0 0 16,0 0-1,6 5-7,-6-5-6,12-9-9,4-3 0,6-2-3,3-3-7,4-2-12,-1 0-2,1 0-17,-2 0-13,-1 1-14,-3 2-12,-1-1-18,-5 5-27,0 2-24,-4 1-27,-3 0-29,2 1-33,-6 1-41,3 0-56,-1-1-47,-6 4-182,1-1-552,3 0 244</inkml:trace>
  <inkml:trace contextRef="#ctx0" brushRef="#br0" timeOffset="174357.6424">5891 14600 115,'3'-13'282,"1"6"-9,-4-1-33,1 3-27,0 0-24,-1 5-23,0 0-20,0 0-11,-6 25 0,1 1-4,-5 6 4,1 2-13,-3 1-7,-1 10 0,-1 1-5,2-12-3,3-3-10,0 3-5,-5-1-8,5-5-10,-1 0-4,2-3-10,0-9-6,3 1-4,-1-2-13,1-5-23,1 1-25,4-1-38,-4-3-43,3-2-35,-3 1-55,4-2-38,0-4-38,0 6-146,0-6-438,0 0 195</inkml:trace>
  <inkml:trace contextRef="#ctx0" brushRef="#br0" timeOffset="174637.5839">5815 15257 110,'-5'5'251,"1"2"-11,1 0-14,-2 3-25,-1-2-17,5 2-20,1-2-12,0-4-15,-2 5-14,2-3-5,2 0-6,0 4-5,6-5 0,-6 0-2,10-2 4,-1-4-21,3-1-1,-2-4-8,1 4 1,-3-4-1,-2 0 10,2-1 20,-4 2-7,-2-2 3,1 1 2,-1 2-7,-4-4-17,0 2-6,-3 0-12,0 0 3,-4 3-15,-3-4-6,1 5-9,-5-1-13,1 1-22,0 0-21,-1 1-26,1 1-29,3 1-24,-1 1-33,4-1-38,7-1-55,-15 4-41,10-3-222,5-1-526,0 0 233</inkml:trace>
  <inkml:trace contextRef="#ctx0" brushRef="#br0" timeOffset="174902.6426">6297 14902 64,'-6'-3'280,"2"-2"1,-2 2-17,4 2-20,-3-2-21,5 3-25,-2-4-16,2 4-18,0 0-10,0 0-4,0 0-13,22 1-5,-5 1-12,2-2-10,10 4-9,-1-4-8,2 4-9,-2-4-17,-5 3-15,-4-2-22,9 1-17,-10-1-27,1 2-27,-2 0-26,-6-3-27,1 0-33,-8 2-36,2 0 15,-6-2-4,4 5-35,-4-5-18,-17 5-120,3 0-350,-6 2 155</inkml:trace>
  <inkml:trace contextRef="#ctx0" brushRef="#br0" timeOffset="175525.9138">6223 15078 130,'10'5'136,"1"-2"-19,8-3-4,1 0-17,9 0-13,0-3-11,1 2-18,2-2-16,5 2-18,-1-2-19,2-1-22,-1-1-8,-1 0-14,-3-2 6,-3-1-13,0-1 2,-2-3 7,-1 0 13,-9 1 11,6-7 27,-3 0 14,-6 5 21,4-7 26,-6 3 15,-1 3 21,-2 2 15,-2 3 8,-2 3 1,-3 1-4,3 2-10,-6-1-21,4 4-9,-4 0 1,0 0 0,-1 14 0,-5-4 0,3 10 1,-4 3 3,-1-3-2,-2 5-4,1-4 0,0 3 0,4-4-3,-5 3-1,1-4 3,5-1-7,-3-3-4,5-4-3,-3 0-6,1-2 0,3-4 1,-2 3 3,2-4 14,0 1 5,-1-1 18,2-4 23,-2 5 13,2-5 8,0 0 1,0 0-3,0 0-12,0 0-17,0 0-5,10-18-16,-6 5-7,2-1-10,-1-3-12,2-1-1,2 1-7,1-2-13,-5 5 3,3 3-3,-3 0-4,0 1-8,0 6-9,-3-2-7,1 3-6,0-2-9,-3 5 1,3-2-4,-3 2-4,0 0 0,9 9-1,-6-4-1,3 0 4,-3 4 0,3 1 2,-3-2-6,1 2 0,3 0 6,-3-2-3,2 1 6,-2-1-4,0-3-3,-1-1 1,-1 1 0,2-1-1,-3-1 10,2-2-6,1 3 4,-2-3 5,-2-1 7,4 3 8,-4-3 7,9 0 8,-9 0 1,10-4 2,-2 1 1,1-4-6,-1-3 0,6-3-3,-1-1-4,-3-3-1,4-5-4,-1-1 1,2-1-6,-7-1-1,4 1-2,-5 7-4,2-6-2,-4 3-1,1 4-1,-2 1-15,-1 2 1,0-1-6,-3 5-14,2 3-10,-2-1-20,0 0-22,0 3-29,2-1-36,-2 5-44,0-8-40,0 8-37,0 0-41,0-4-26,0 4-33,0 0-17,0 0-218,0 0-646,0 0 285</inkml:trace>
  <inkml:trace contextRef="#ctx0" brushRef="#br0" timeOffset="175907.0134">7410 14778 55,'6'-2'230,"-6"2"0,9-3-10,-9 3-17,0 0-19,0 0-14,10 5-18,-10 0-4,-1 2-6,-4 3-5,1 2-4,-3 5-2,2 0 1,-3 4-6,1-6-5,-2 2-11,4 0-6,0 0-7,-1-3-6,0 2-12,3-3-3,3-1-8,0-3-9,-2 2-7,2-6-3,2 2-5,-2-1 3,0-1-5,2 1-2,1-3-1,3 3 3,4-3-5,2-1 9,1-1-21,1-1 11,5-2-7,-1 0 1,-2-6-7,1 1-1,1-3-3,-4 0 1,2-3 1,-3-2-8,-1-2 1,3-4-3,-1 0 1,-2-1 1,-3 5 6,-1 0 3,0 1 9,-1 3 13,-1-2 1,-2 6 5,-1 0-3,0 2 5,-2 1-1,2 1-3,1 1-11,-3-2 5,-1 6-8,1-4-11,-1 4-2,0 0-9,2-7 2,-2 7-3,0 0-2,0 0-10,0 0-9,0 0-12,0 0-5,0 0-18,0 0-7,-8 14-22,4-9-19,1 2-25,0-2-45,-4 3-50,2-1-81,-1 2-277,2-4-618,-1 2 273</inkml:trace>
  <inkml:trace contextRef="#ctx0" brushRef="#br0" timeOffset="176198.2275">7930 14790 131,'1'-3'253,"-1"3"-15,0 0-24,0 0-15,0 0-15,0 0-13,-5 16-15,-3-1-4,1 3-4,-1 8 4,-7-1 4,3 1-17,-2 4 6,0-1 4,0-4-18,1 0 1,3 0-18,2-7-11,-4-1-11,9-2-4,-2-3-4,3 0-6,0-3-7,-1 4-7,3-8-5,0 2 2,1 0-8,1-3 19,2 2 2,7-1-1,6-1-14,6-4 1,4 0-15,2-1-19,0-3-25,1-4-23,-1 1-35,-3-6-48,-1 2-20,-7-1-30,-3-1-44,5-6-16,-5 5-31,-2-2-14,-2 0 6,0 0-162,-1-2-448,-1 1 198</inkml:trace>
  <inkml:trace contextRef="#ctx0" brushRef="#br0" timeOffset="176452.9434">8179 14916 285,'2'-9'61,"-1"-4"16,4 2 20,-5 0 20,1 1 20,3-1 23,0 3 15,-4-3 5,0 5 9,2 2 2,0-3-6,0 1-11,-2 6-21,1-4-10,-1 4-27,0 0-7,0 0-16,0 0-10,0 0 0,-7 21 3,3-10-4,-1 9 10,-3 3-4,-3 1-2,3 2 8,-1-2-8,0-4-7,5-1-2,-5-3-6,5 0-14,0-1 4,3-3-6,0-1-11,1-1-2,0 0-2,1-1 3,-1-4 0,4 3-3,1-1 5,5-2 6,2 0-9,9-1 0,-1 0-11,0 0 5,9-1-7,-7-3-26,-3 0-13,0-4-19,2 0-31,-4 0-33,-1-6-27,0 0-32,-1 2-37,-2-3-37,2-1-31,-2 0-35,-3 0-196,0-2-528,-4-2 234</inkml:trace>
  <inkml:trace contextRef="#ctx0" brushRef="#br0" timeOffset="176716.1905">8436 14518 97,'-3'-10'284,"1"3"10,0 1-12,0-1-12,2 7-16,2-8-24,-2 8-30,0-7-16,0 7-20,0 0-18,18 5-9,-2 1-15,8 10-5,-3-2-6,9 10-10,-4 2-7,12 12-5,-6 1-5,0-1 1,-11-6-9,-4-3-9,1 1 1,-7 3-7,1 0-1,-6 0-1,-5-2-11,-1-1 4,-7-1 2,-2 0-11,-1-3-9,-7 0 7,-3 0-1,-3-1-11,-3-1-8,-5-1-20,-8 4-42,-5 1-47,3-1-39,-3-2-45,-4-3-61,3-1-64,9-7-227,-14 10-567,-1-5 251</inkml:trace>
  <inkml:trace contextRef="#ctx0" brushRef="#br0" timeOffset="179867.3169">8959 14696 76,'6'-9'111,"3"-3"34,0-5-7,-2 1 4,2 2 3,0-3 1,2-5-1,-1 3-8,-1 6 8,-2-1-6,-3 3-2,5 1-4,-5 0-2,0 6-13,-2-3-12,0 3-13,-2 0-12,0 4-9,0 0-7,0 0-6,-4 15-2,-2-1-4,-1 3 2,-5 11-1,-4 5 1,-4 9-2,-2 5-3,-2-3-2,3 3 0,-2-1-2,9-13-2,-2-2-2,4 0-7,-2 0 2,3-4-1,0-1 1,1 0 2,5-8-6,-2-1 0,5 0-7,-2-7-1,0 4 2,2-5-5,2 0 4,-3-2 1,3 2-12,0-5 1,0-1 3,0 1 3,3-1 10,-3-3 1,2 6 7,-2-6-5,13-2-5,-4-2-4,5-1 0,4-4-7,5-3 2,2-5 2,1 0-3,-4-2-5,2 0 5,0-4-8,-2 0 3,-2-3-6,1 3-1,-5 3 6,0-2 3,-7 6-3,-2 6-6,-2-1 0,0 0-2,-3 2 2,2 1-5,-2 0 0,-2 4-3,0-4-3,-1 2 0,0 3-6,1 3-6,-6 0 3,6 0-3,0 0-1,-12 3-8,7 1-7,-1 2-1,5-2 0,-1 8 2,-1-2 4,2 2-1,2 1 0,0 1 5,1 1-1,1 2 1,1-3 5,-2 3 8,3 0-7,-3-1 4,-1 2 4,0-5-2,1-2 4,-4 9-2,1-9-4,1 6 9,-1-5-6,-1-1 1,-1 1-2,-1-3 1,3 1-4,-2-3-7,3 0 1,3-3-14,-6 0 3,3 2 4,0-6 0,3 3 1,-3-3-2,0 0 0,17-9-4,-8 5 4,3-3 4,4-4-1,-4 0 7,4-2 1,4-7 5,-2 0-5,3-2 5,-2 1 6,-1-1 4,-1 2 9,-4 4 5,0 0 16,-3 3-1,-1 1 7,-1 3 2,-3 1 1,0 3-7,-1 0 0,-3 2-9,3 2-1,-4 1-4,0 0 0,0 0 2,-1 16-2,-3-6-5,0 7 6,-1-2-1,-3 3-1,2-1 0,0 1 0,3-2 1,-1 1-3,1-2 0,1-2-8,2-1 5,0-1-4,1-1 1,0-3 2,-1 3 2,4-6 10,-1 1-2,2 1 6,0-5-2,0 1 8,3-1-4,0 1 7,2-5-7,1 0-2,0 0-1,-1-5 1,3 4 6,-2-4-1,3-4-3,-2 0 0,1-2-11,2 1 7,-6 0 0,1-3 5,-4 6 1,1-1 2,-3 4-3,1 2 6,-4 0-5,2 0-8,1 2 1,-1 1-5,-3 2-12,0 0 4,0 0-4,0 0 5,0 0-3,-10 12 1,7-4 1,0 2-4,-3 0 0,1-2-6,3 1 2,-2 0-3,1 1-1,3-3 1,0 0-3,-1 2-2,1-1 0,1-1 11,2-2-12,1 0 5,0 0 11,3-1-3,1 2-1,2-4 5,1 1 2,9 1-2,-4-7-3,4 2 5,-2-2 0,1-1-7,-3 0 6,3-2-7,-3-2 6,-2 0 1,4-5 17,-5 2-18,2-3-1,-4 2 11,-3 0-1,3 0 4,-5 2 6,-1 3 0,-3-1 7,0 3-2,-1 0-8,-1 3-2,0 2-7,-9-2-3,9 2-4,-21 4 1,9 4-7,-6 2-1,4 0 6,-2 3-7,4 0-1,-1 0-1,3 1-3,1 1 4,2-4-11,0 3-7,4-4-5,3 5 14,0-8-18,3 6 4,2-4-2,0 1-4,2 0-22,4-5 0,3 1-7,-1-3-11,0 0-13,6 2-16,-2-5-17,0 0-15,-3-1-20,1-3-27,-1 1-14,-2-2-13,3-2-34,1-4-22,-7 2-7,4-4-169,-6-2-469,2 1 208</inkml:trace>
  <inkml:trace contextRef="#ctx0" brushRef="#br0" timeOffset="180193.9937">9003 14642 53,'0'0'175,"0"0"3,0 0 5,0 0 7,0 0 3,-1-4-2,1 4 2,0 0 1,0 0 0,0 0-4,28 3-7,-13-2-9,4-1-16,2 0-14,12 0-6,-1 1-14,0-2-8,1 2-18,2-1-5,-5 0-15,-3-1-5,3 1-24,-10 0-15,-1 1-31,-1 1-18,-5-2-30,-3 0-42,0 2-42,-10-2-45,12-2-38,-6 4-17,-2-2-7,-2 3-143,-2-3-410,0 9 181</inkml:trace>
  <inkml:trace contextRef="#ctx0" brushRef="#br0" timeOffset="181325.7094">5160 15741 175,'-1'2'178,"-2"-1"-12,3-1 2,-4 3-9,4-3 0,-4 3-3,4-3-3,0 0-4,0 0-3,0 0-11,0 0-11,11-7-5,-1 0-8,-1 0-10,2-2-10,0-3-6,2 2-1,0-2-2,0-1 3,-2-2-4,2-1-8,-2-1-2,-1 3-5,-3-6 1,2 5 9,-5-3 4,-3 5 3,2 4-12,-2-3-12,-1 1 3,-1 6-16,1-3 2,-4 3-13,0 3-4,-1 0-3,-8 2-4,0 3-7,-2 5-4,-3 3-1,1 2-1,-3 3 3,1 4-6,6 5-3,-2-1-4,6-2-4,1 3 5,2 0-3,2-5 0,3 6-1,1-1 8,1-6-9,-1 1 5,4 3-12,-3-6 11,3 2 5,-3-2-8,3 0 2,-2-2 3,0-4 1,-2-1-1,0 0 3,0-4-3,0 3 3,0-6 4,0 6-1,-4-6-3,2 1 2,-1-1-3,-2-1 6,5-2-8,-13 0 5,5-2-2,-2-1 6,4-2-2,-2-2 2,-1 1-3,0-5-2,5-4 2,-1 2-3,0-2 2,5 0-1,-2 2-6,1-3-5,2-1 1,1 5-14,2 1 9,2-4-10,1 3 5,-1 4-14,2-3-8,1 3-9,-1 1-13,7 2-22,-5-1-21,8 1-34,-1 1-38,5 1-46,0 1-39,0 0-192,6 1-485,-9 0 215</inkml:trace>
  <inkml:trace contextRef="#ctx0" brushRef="#br0" timeOffset="181659.7386">5584 15698 151,'0'0'215,"-13"4"-21,4 3-6,-1 0-7,2 6-9,-2 1-12,0 1-8,-2 2-11,2 0-6,1-1-12,2-1-7,-2 0-11,4 1-10,1-4-8,2 3-8,-3-5-9,5 0-2,0-2-4,3 3-4,0-6-6,1 0 8,0 2 3,-2-6 8,5 3-1,0-2-3,2-2 5,3-3-8,0-1-1,1-1 5,-2-1-2,-1 2-9,-2-5 6,1 1 0,3-3 1,-5-1-11,-2 1 7,-2-5-13,0-2 0,-1 5-4,0-2 0,-1-1-14,-4 0-3,3 3-10,-6-1-5,3 2-7,-5 3-19,0 0-25,-2 1-13,4 0-19,-3 2-18,-1 2-29,2 0-32,0 1-19,1 2-52,3 1-42,4 0-201,-12 2-501,8 0 222</inkml:trace>
  <inkml:trace contextRef="#ctx0" brushRef="#br0" timeOffset="182131.3233">5796 15802 21,'7'-2'194,"0"1"-6,-2 0-11,1-2-4,1 0-14,4-2 4,-5 0-5,4 0 0,-2 0-2,0-3-3,1 2-1,-1-5-2,1 2-5,-3 0-2,2-3-4,-1-2 0,1 5-2,-3-7 4,0 4-1,-2 2-16,1 2-10,-4-3 3,0 4-21,-4-3-11,1 3-9,-1 2-5,-1 1-7,-1-2-2,-4 5-11,-1 0-6,11 1-14,-23 5 0,8 2-6,1 3-3,1 3-4,-3 4-6,7 0 5,0 1-1,0-1-6,0 8 1,4-6-5,0-1 0,5 1-5,-5-1 3,5-1-1,0 3 4,0-2 2,0-6-7,0 4 2,0-3-3,0 3 5,0-5 0,0-1-6,0-1 7,-4 0-6,4 0 11,-4-3-11,3 0 8,-3 0-3,-1-2 9,-3 1-7,2-5-2,-1 4 10,-3-3-12,1-2 6,0 1-6,1-2 5,1 0-3,-2-1-8,1 1 1,3-2-14,0-1-11,1-1-16,-1 2-26,0-2-21,2 0-33,5 1-30,-1-2-29,4 0-41,1-1-15,5-4-21,3 2-11,0 0-160,2-2-463,5-5 205</inkml:trace>
  <inkml:trace contextRef="#ctx0" brushRef="#br0" timeOffset="182559.7043">6005 15704 86,'25'-16'118,"-8"5"13,-1 0 9,-2 3 11,-5 0 11,-1 3 0,-1 3 2,1-3-10,-3 1-7,-1 2-17,0 1-12,-4 1-10,0 0 2,2 10 2,-3-4-5,-2 3 0,-1 1-4,-2 7 0,-1-2-3,0 2-8,-2-3 3,1 2-9,2 0-4,-4-2-3,1-1 0,4-1-14,-3 0-6,1-3-4,3 1 6,0-3-12,-2-1-8,3 0-10,0-2 12,2 0-2,1 0-4,0 0 3,0 0-10,4 0 1,-1-1 6,3 1-13,2-1-1,2 1 0,2-1 11,0 2-10,3-2-4,-2 1 6,0-3-8,0 1-1,-3 0-4,4-4 0,-4 2 1,-5 2 2,4-2-2,-1 0-2,-2 0 1,1-3 10,-1 1-5,-2-3-11,0 2 23,-1-1-1,-1 0-3,-1 0 3,2 0 3,-3-1 7,3 2-9,-3 3 3,2-5 1,-2 5-11,0-4 2,0 4-4,0 0-5,0 0-4,0 0-2,0 0 3,-9 13-4,4-7-4,-2 1 5,0 3-28,0 0 30,1 2-5,-3 2-2,-1 0-6,1 0 1,1-4-5,1 1-17,0 0-8,2 0-28,-2-1-8,-2 4-23,5-5-20,-2 3-19,0-4-27,1 2-28,0-2-27,2 0-36,-2-5-36,1 3-193,2-1-514,2-5 228</inkml:trace>
  <inkml:trace contextRef="#ctx0" brushRef="#br0" timeOffset="182906.1225">6653 15608 34,'6'-10'258,"1"3"-7,-3 0-3,0 2-14,-2 2-13,2-2-16,-2 4-18,-2 1-10,0 0-3,0 9 4,-2 3 0,-4 8 5,4 6-1,-5 3-28,-2 0 15,-1 0-6,-2 0-6,4-1-8,-3 2-11,2-8-12,-4 6-13,4-5-3,1-3-11,1-2-13,0 0-10,0-3-1,0-1-18,1 3-23,0-8-21,0 3-30,1-4-44,2 1-48,-3-1-42,4 1-49,-3-4-52,2 2-48,3-2-257,-6 2-603,1-2 267</inkml:trace>
  <inkml:trace contextRef="#ctx0" brushRef="#br0" timeOffset="183239.7581">6573 16312 278,'0'0'279,"-2"8"-4,2-8-19,-1 5-13,-3-1-29,3 3-10,-3-2-20,-2 3-19,2-2-6,1 1-17,1-2-18,2 1-8,-2-2-10,4 2-8,-4-2-10,4-1 2,-2-3-9,2 7 4,-2-5 3,0-2-5,0 0 7,9 0-4,-9 0-2,9-6-7,-2 1 15,2 1 1,-1-1 1,-4 1 12,0-4 4,-1 0 3,-3 4-5,1-2-14,0 1-10,-1-1-3,0 6-13,-1-11-8,-3 6-10,-1 0-4,-1 3-16,-1-1-3,-4 2-25,-1 0-43,3 1-3,2 1-27,-1-1-26,-1 1-39,3-1-46,1 3-43,-2-3-58,7 0-45,0 0-263,0 0-641,0 0 283</inkml:trace>
  <inkml:trace contextRef="#ctx0" brushRef="#br0" timeOffset="183512.1902">7123 15922 117,'-5'-4'323,"-1"-1"9,-1 3-15,2-1-13,2 3-28,-1-4-36,4 4-20,-5-3-24,5 3-18,0 0-15,0 0-11,0 0-3,0 0-8,0 0-14,28 5-4,-16-3-21,8 1-3,-1-1-11,1 1-16,2-1-10,0 0-18,-2 0-20,1-4-24,-2 4-28,-3-4-33,-2 4-25,-3-4-32,3 4-34,-7-4-37,1 0-47,-3 1-32,0 0-185,-5 1-489,0 0 218</inkml:trace>
  <inkml:trace contextRef="#ctx0" brushRef="#br0" timeOffset="183734.4738">7095 16038 105,'-2'3'197,"0"0"-7,2 1-15,0-4-15,6 6-6,-1-2-15,5-3-15,5 1-17,2 2-6,3-2-11,2 1-8,7-3-11,1 0-14,2 0-26,-2 0-18,2 0-22,0 0-33,2-4-48,0 3-44,-7-1-120,4-3-275,-5 1 122</inkml:trace>
  <inkml:trace contextRef="#ctx0" brushRef="#br0" timeOffset="184341.1086">7723 15837 85,'-3'-6'252,"3"2"-12,0-2-19,0 6-20,-1-5-22,1 5-12,0 0-4,-10 17-7,5-5-6,-6 4-6,2 2-2,-1 8 3,1-1 0,-1-1-4,1 1-10,-1-1 3,3 0-8,-4 0-10,3 2 19,0-8-11,2 2-7,2-2 0,-2-1 1,2-2-13,0-3-9,0-5 4,0 0-6,3 2-6,-1-1-9,0-1 1,1-2 3,0 0-3,1-5-4,-4 5 0,4-5-6,0 5 3,0-5-3,-4 5 6,4-5-5,0 0-4,0 0-2,0 0-2,0 0-8,0 0-3,0 0-2,2 5-5,-2-5-4,0 0-5,0 0 2,0 0-7,0 0-3,0 0-3,0 0-1,0 0-1,0 0 5,0 0-2,0 0 0,0 0-3,0 0 3,0 0-3,0 0-4,8-12 2,-6 6-2,5-1 0,-3-4-5,0 1-2,3-6 0,0 0 1,1-1 0,-2 5-3,1-4-2,0-2 3,3-5-11,-2 8 8,0 0-4,-2 5 1,-2-2 3,1 3-6,-2 1-1,1 1 2,1 2-5,-4-1 3,0 2-2,3 0-5,0 1-3,-4 3-1,0 0-6,0 0 6,0 0 3,5 8 0,-5-1-1,4 3 0,-4 2 0,1 0 5,-1 4-1,-1 1-1,1 1 6,0-1-4,0 3 2,0-2 1,1 1-3,2-7 5,-3-2 2,0-1-5,0-2 5,0 1-1,4-2 1,-4 1-3,0-3 3,0 1 4,2-4 8,-2-1 5,0 6 0,3-4 14,-3-2-3,0 0-4,10-8-1,-6 4-5,2-9 2,2-1-1,6-9-3,-5 5 0,5-5-12,-2 1-8,1-3-2,-3-1-1,-1-3-1,2 3-4,0 2-3,-4 5-1,-5 3-1,2 0-2,0 4-4,-2 2-9,3 2-6,-2 1-19,-3 4-21,1-3-29,0 1-39,-1 3-52,0 2-26,0 0-36,0 0-42,0 0-58,0 0-38,-19 8-264,16-3-711,0 1 315</inkml:trace>
  <inkml:trace contextRef="#ctx0" brushRef="#br0" timeOffset="184696.7213">7995 15888 32,'2'-4'260,"2"-1"9,-3 1 5,1 1-6,0 1-28,-2 2-24,0 0-27,0 0-16,0 0-8,0 0-5,0 16 4,-2-7 0,-3 4 1,1 1-5,-3 1 2,-1 3-10,4-2-7,-1 3-5,-1-1-10,2-7-26,1 1 19,-2 3-11,3-3-5,-1-2-3,3-1-13,0 2-7,-3-1-8,2-3 0,1 1-3,1-1-2,2-4 5,0 2 6,2-2-3,1-3 3,6 0-8,0-3-6,4 1-3,1-5-9,-2-3-4,5 1 0,-4-4-4,2 1-6,-1-1-2,2-5-8,-1-2 3,-5 4-7,2-6-3,-4 2 3,-4 4-5,1 0-7,-2 7 1,-2-2 4,1 2-8,-4-1-1,4 3-8,-2 3-10,-2-1-11,-1 5-17,3-5-17,-1 1-19,-2 4-37,0-4-38,0 4-27,0 0-44,0 0-45,0 0-48,-24 8-52,18-6-301,2 3-717,0-3 317</inkml:trace>
  <inkml:trace contextRef="#ctx0" brushRef="#br0" timeOffset="185204.1286">8444 15848 171,'6'-4'304,"-3"0"9,1 0-7,0 1-18,-4 3-37,5-2-23,-5 2-23,0 0-10,0 0-3,-1 14-7,-3-2-3,-1 2 4,-1 2-15,-3 2 5,-1 0-2,-1 6-13,-3-5-14,5 1-9,-2 2-5,2-3-16,3-1-7,2 0-9,-5 0-9,6-6-19,1 1 5,-1-3-10,-2 2-8,5-7-4,3 1-4,-1 5-2,-1-7-3,1 2-8,4-1-15,2-3-12,1 1-24,5-3-16,-2 0-25,8-3-33,-1 1-15,-1-5-28,7-8-29,-2 1-21,3-2-24,-2-2-25,-1-1-20,0-1-24,1 1-10,-2-2 5,-1 0 23,-4 2 26,0-3 32,0-1 36,-8 8 41,0-1 41,1 3 43,-5 2 37,0 2 32,-2 3 23,2-1 17,-4 3 3,0 2-5,-1 2 4,0 0 5,0 0 21,0 0 6,-15 9 11,2 4 3,2 0 11,-4 2 9,1 0 2,3 2 3,-6 1-9,3 3-8,4-4-5,1 0-8,-2 0-17,2 0-3,3-6-4,1 3-13,2-3-5,-1-1-10,4 0-1,0 2-8,0-1 3,1-1-4,3-3 0,2 5-6,4-4 4,1 0-7,4-3-5,4-4-9,3-2-11,0 2-10,-1-1-21,1-1-23,0-3-7,0-1-36,-3-2-21,0 2-28,-8 4-28,0-5-22,-3 4-25,-2 2-25,1-3-32,-7 3-18,8-2-24,-8 2-176,0 0-514,0 0 228</inkml:trace>
  <inkml:trace contextRef="#ctx0" brushRef="#br0" timeOffset="186102.0853">4882 15391 79,'0'-5'235,"0"5"-17,0-6-17,0 6-22,0 0-14,0 0-18,0 0-6,0 0-9,-22 24 3,11-7 1,-5 11-7,1 5-9,-4 12-3,-4-2-7,-1 7-6,5-4-6,1 0-8,1-2-7,8-10-10,3-3-6,-2 2-6,6-4-10,-1 0 0,3-1-2,4 1-5,1-3-12,5 0-16,6-2-23,3-2-19,0 3-32,7-2-31,4-5-46,6-3-51,14 2-43,1-5-161,2-1-421,3-1 188</inkml:trace>
  <inkml:trace contextRef="#ctx0" brushRef="#br0" timeOffset="186742.4785">8998 15688 76,'0'-5'231,"-2"1"-7,2 4-21,2-5-13,-2 5-16,1-4 8,2 0-19,-3 4-19,3 0-8,-3 0-7,14 7-10,-4-2-9,4 4-8,-1 6-5,6 3-9,-2 3 5,0 5 3,-3 5 5,-1-2 6,-3 6 8,-4 1-11,-3 11 7,-6-1-11,-3 1-1,-8 6-11,-3-6 3,-6 1-14,-7-7 10,-2 5-22,-4-4-10,-6-4-8,2-4-31,-3 1-64,1-5-38,0-3-41,-3-1-43,12-7-69,-14 3-76,3 3-158,11-10-512,-2 2 227</inkml:trace>
  <inkml:trace contextRef="#ctx0" brushRef="#br0" timeOffset="188943.9186">9414 15770 57,'12'-23'190,"1"1"-6,-3 5-8,1 0-14,-1 4-5,-4 1-1,3 5-14,-5-3-11,1 5-11,-2-1-15,1 1-12,-1 4-13,-3 1 2,0 0 2,2 18-1,-7 1 25,-4 10-1,2-1-10,-7 4-8,0 10-3,1-9-8,-5 0 0,1-1-11,3-2-7,3 3-3,-2-8-3,3 4-4,2-12-4,1 1-7,0 0 3,5-1-5,-1-4-1,0-2-6,3 0 8,0-2-1,0-2 2,2-2 6,0-1-9,3 1-3,1-3 4,0-1-1,3-2-2,1-3-6,3 0-4,2-7 2,-1 1 1,-1 2-6,0-7-8,2 2 4,-3-4-1,2 0-3,-5 1 0,3-6-4,-3 7 3,-2 1-1,-3 0-2,-2 4 1,1 0-4,-2 0-5,-1 5 1,3-1-2,-3 3 3,2 0-12,-2 3-12,0 0-6,0 0 3,0 0-1,0 0 1,0 0-1,2 17 6,-2-9-2,2 4 7,0 0-3,2 4 3,-4-4 1,4 6 2,-3-6 1,2 5 2,-3-5-5,0 4 2,0 4 4,-3-4-1,2-3-4,-2-3 2,3 2-5,0-7-1,0 3-7,3-3 0,-3 0 3,1-1 4,-1-4-4,1 2 3,-1-2-6,0 0 4,14-7 0,-6-1 3,0-2 0,1-4 5,5 3 0,-1-7 1,1 2 8,1-4 2,-1 5 6,-4-2 2,1 1 7,3 2-2,-5-2 7,-2 7 1,2 0 10,-2 1 2,-3 2-4,-1-2-6,-1 5-5,-2 1-1,0 2-6,0 0 6,0 0 1,-2 16 0,-1-3-1,-1-2 2,-2 4-2,2 2-2,0-1 2,4 1-6,-5 1 4,5-1-16,1-1 18,-1-3-4,4-3 3,0-1-7,-4-2 5,3 1 0,2-3 5,1-2-5,-1-2 2,4-1-4,1-1 2,1-2-1,1-5-1,4-3 0,-4 0 2,3-2-2,-2-3 5,1 2-10,7-4 9,-10 5-4,1-3 6,1 3-7,-3 0 11,-5 4 6,-1 4 4,-1 0-7,-1-2-11,3 4 1,-3 3-7,-2 0 0,0 0 1,0 0-1,-7 12 0,3-3 0,-1 2 2,0 0-4,-3 1 0,3 3 2,-5 0-2,7 1-2,-1 0-1,-1 0 5,4-4-3,1-2 1,-3 0 3,3 0 0,3-3 4,0-1 0,0 0-4,4-2-9,-1-1 13,7 1-5,-6-4-4,4 0 11,2-1-1,-1-2-2,6-6-1,2 1 2,-2-5 2,1 4-8,1-7 6,3-4-6,-4-1 13,-6 8-14,1-3-11,-4 1 18,-2 0 14,-2 5 2,2 1 9,-7 2-8,1 2-1,-2 0-1,0 5-10,-12-3-9,12 3 9,-20 10-5,7-3-8,-3 5-2,-4 6 13,7-4-10,0 0 1,0 1-12,2 9 9,1-8 4,2 0-10,2 1-8,1 0-1,4-6-9,-4 6-1,5-7-10,5 2-1,1-2-19,-3-3-13,5-1-24,2 1-25,3-5-34,-1 0-24,0-1-31,1-2-38,-1-2-43,6-5-236,-6 0-562,4-2 249</inkml:trace>
  <inkml:trace contextRef="#ctx0" brushRef="#br0" timeOffset="189359.9137">9296 15843 112,'0'0'243,"0"0"-10,0 0-19,37-3-17,-5 1-15,20 4-15,1-1-10,7-2-15,-3 4-13,3-2-13,1 3-9,-7-4-17,-2 4-23,-17-2-31,-3 1-20,-4-2-33,-6 0-38,-10 2-37,4-3-42,-6 0-36,-4 0-120,0 3-315,-6-3 140</inkml:trace>
  <inkml:trace contextRef="#ctx0" brushRef="#br0" timeOffset="191106.9149">3837 16752 21,'0'0'113,"0"0"-12,0 0-16,0 0-2,2-4-22,-2 4 11,0 0-11,0 0 3,0 0-22,0 0-4,0 0-5,0 0-9,0 0-2,0 0 6,0 0-4,0 0-11,0 0 5,0 0-6,0 0 4,0 0 0,0 0-6,0 0 17,0 0-27,0 0 12,0 0-3,0 0 2,0 0-2,0 0 5,0 0 0,0 0 2,0 0-3,0 0 9,0 0 6,0 0-4,0 0-1,0 0 6,0 0-1,0 0-3,0 0 0,0 0 4,0 0-2,0 0 5,0 0 2,0 0-1,0 0-2,0 0 0,0 0 4,0 0-5,0 0 6,0 0-8,0 0 6,0 0-5,0 0 7,0 0-2,0 0 1,0 0 0,0 0-6,0 0 7,0 0-1,0 0 6,0 0 1,0 0-4,0 0 4,0 0 0,0 0 10,0 0-8,0 0 3,0 0-2,0 0 2,0 0-1,0 0-4,0 0 2,0 0-9,0 0 7,0 0-8,0 0-3,0 0 3,0 0-3,0 0-2,0 0-2,0 0-4,0 0-1,0 0-1,0 0-4,0 0 1,0 0-5,0 0 0,-7 9 2,7-9-3,0 0 2,0 0-3,0 0-4,0 0 2,-4 4-4,4-4 6,0 0-6,-3 4 2,3-4-3,0 0 4,0 0 0,-4 7-3,4-7 3,-2 1-2,2-1 0,0 0 1,0 0 0,0 0 2,0 0-4,-1 6 0,1-6 0,0 0-2,0 0 4,0 0-7,0 0 6,0 7-1,0-7-5,0 0 6,0 0 1,0 0-6,0 0 5,-4 3 1,4-3 0,0 0 1,0 0 3,0 0-2,0 0-1,0 0-1,0 0 2,0 0-8,0 0 8,0 0-5,0 0-3,0 0 4,0 0-3,0 0 5,0 0-8,0 0 9,0 0-9,-2 5 1,2-5 0,0 0 0,0 0 3,-2 5-3,2-5-1,-5 4 3,5-4-3,0 0 1,0 0 2,0 5-1,0-5 1,-4 4-3,4-1 2,0-3 0,0 0 0,0 0-2,0 0 0,-5 8 5,5-8-1,0 4-2,0-4 2,0 0 2,0 0-4,0 0 12,0 0-3,0 0 1,0 0 4,0 0 1,0 0 0,0 0 2,0-24-9,0 12 1,5-5-1,-4 3-2,2-5-3,1-6 4,-3-1-2,3-2-3,0-1 1,1-2-1,-3 3 2,1 0 4,-2 2 3,3 9 9,-4-2-3,2 8 3,0 0-1,-2 4-4,0 0-2,0 0-7,0 2-1,0 5-15,4-3 3,-4 3-2,0 0-1,-4 17 3,0 0-2,-1 12 2,-4 1 4,0 4-2,-5 18 0,3-6 0,-1 0 1,-2 0-1,-2-2-1,1-1-5,4-8-3,-1-5-21,-2 2-11,4-1-20,-3-4-18,2 0-15,2-10-36,-2 7-12,4-10-33,3-1-32,-1-6-24,3 2-136,0-4-401,-3-2 178</inkml:trace>
  <inkml:trace contextRef="#ctx0" brushRef="#br0" timeOffset="192270.4778">3705 16701 163,'5'-11'222,"3"-4"-19,1 1-9,2 1-16,2 3-14,5-4-13,-4 7-7,4 2-9,0-1-18,0 5-5,3 4-6,-4 5-6,0 0-14,-5 8-8,-2-3-7,0 4 0,-3-2-10,-5 1-6,0 2-3,-2-1-7,-2 0-2,-5 7 0,-1-7-8,-3 0-4,-2-3-4,-3-1-6,3 0-1,-10 2-1,9-9-8,0 1 2,2 0-2,0-2 0,0-2 1,3-3-2,-1 1-1,3 2 5,7-3 3,-10 0 2,10 0-3,0 0 2,0 0-2,-11-3-4,11 3 1,0 0-4,0 0-8,0 0 7,16-11 4,-8 8-4,7 0 1,-2-1 1,9-1-3,-2 2 4,0-4-2,0 0-1,0 2 8,10-4 0,-5-1-3,1 4 0,2-4 1,-1 1-1,-8 0 4,-4 1 6,2-4-2,-4 0 1,-4 3 0,2-4 5,-2-1-3,-3-2-4,0 5 4,0 0 0,-4 1 2,0 0 0,-2 3 0,1 1-7,-1 2-1,0 4-7,3-7-7,-1 3-10,-2 4-19,0 0 7,0 0-2,0 0-7,7 21 13,-4-10 3,-1 1-2,2 8 5,0-5-1,0 4-3,3 5 5,-3-7-5,-4-1 3,2 1 1,-2-1-12,3 1 0,-3-7-4,-3 3-3,3-3 5,3-2-6,-3 0-7,0-1 2,0-3 3,1 1 3,-1-5-1,3 5 9,-3-5-4,0 0 5,0 0-1,19-12 2,-13 4 8,2-1-2,5-4 2,-3-1 6,0 1 5,2 0 8,-2-3 2,-4 7 13,4-5-2,-3 3 2,0 2 9,-4 4 0,3-3-2,-2 3 3,0 1-1,-1 0-10,-3 4 0,2-5-17,-2 5 10,0 0 0,0 0-18,0 0 17,0 18-6,-2-7-11,2 0 15,0 1-3,-2 1-1,2-1 3,-1 5-6,1-9-2,1 2 3,2 1-9,1-4 10,0-1-4,-1 4 1,4-5 5,0-1-14,0 3 17,6-6-6,-1-1 4,5-3-1,1-2-3,0 0 5,0-2-5,-3-3 2,3 0 1,0-2 1,-4-2-1,4 3-5,-7-3 5,1 5 15,-3-1 0,-3 3-1,-2 1 7,0 2 0,-2-2-5,2 3-6,-4 3-2,4-4-9,-4 4-1,0 0 1,0 0-4,0 0-3,-4 17 5,-1-10-4,0 2-2,4-3 4,-2 1-11,-1 3 7,2-3 2,0-1-16,1 3 17,0-4-6,-1 2 6,2-7-4,-1 6 2,1-2 1,0-4 9,0 0-2,0 0 3,0 0-4,11 2 1,-11-2-8,16-12 4,-7 10 7,0-5-9,2 2 2,-3 3-7,-3-1-3,2 1-1,-7 2-4,11-3 0,-11 3 6,13 2 1,-6 1-6,-1 0 3,-1 2 2,4 4 6,0-3-3,-1 2-6,2 0 4,-3-1-16,2 4 20,-1-4-15,1-1 18,-3-1-3,2 3 2,1-5 5,-1-2-1,2 2-1,4-1 3,2-7-6,2 3 5,-6-2-3,3-3-4,-3 2-1,2-3 7,-2-2-2,3 0 7,-5-2-4,-1 0-16,-2-5 15,0 0-1,-2 1-1,5-7-3,-7 7-13,3-4 30,-3 6 1,-5 4 14,4 5 0,-2-4-6,3 6-2,-3 3-6,2-11-16,-2 11 7,0 0 0,0 0-11,0 0 6,-9 21-3,4-9-2,-1 5 3,-1-2-21,2 4 22,-7 5 0,4-5-14,1 7-3,-1-9-25,1 9-23,3-7-33,0 6-22,-1-7-38,0-1-31,5-1-31,-5-5-38,2-1-36,2 1-173,1-3-496,0-1 220</inkml:trace>
  <inkml:trace contextRef="#ctx0" brushRef="#br0" timeOffset="192619.4551">4950 16862 212,'3'-5'212,"-3"5"-12,11-3-18,-5 0-14,7 3-9,4-2-9,-5-2-11,5 4-9,3-3-13,-3 1-9,5 2-10,-3-3-3,-1 0-13,0 3-8,-4-2-10,-2 0-2,-1 2-14,-1-1-18,-2 0-11,-8 1-17,10 0-22,-10 0-8,0 0-48,0 0-48,12-4-52,-12 4-146,0 0-347,0 0 154</inkml:trace>
  <inkml:trace contextRef="#ctx0" brushRef="#br0" timeOffset="192971.744">4647 16590 2418,'-19'-9'178,"5"-1"-90,1 0-25,4 4 39,1 2 32,1-1-6,4 2-24,3 3-18,-8-5-18,8 5-5,-6-3-8,6 3-10,-4-2-4,4 2-9,0 0-8,0 0-12,0 0-30,0 0-27,0 0-40,0 0-41,0 0-54,0 11-82,0-11-226,8 10-528,-2-3 234</inkml:trace>
  <inkml:trace contextRef="#ctx0" brushRef="#br0" timeOffset="193587.2728">5557 16824 144,'0'0'303,"0"0"-6,0 0-13,-10-4-17,10 4-3,-5-2-16,5 2-11,0 0-13,0-7-28,0 7-18,6-7-21,-2-1-17,6 2-12,3-5-12,6 2-16,-1-1-1,9 2-24,-2-1-4,-3 5-10,-2 3-6,1-1-4,-1 2-8,-3 4-11,-3 1 10,0 5-14,-3 0-5,-1 2 2,-4-2-9,-4 6 2,-4 1-4,-4 0 4,-6 6 0,-6 3 3,-1-6-15,-4 1 2,-3-3-9,1 2 11,2-6-14,5-5 2,1-1 0,7 0-7,-3-5 8,6 4 1,3-5 8,-2 3-5,3-4-3,1 1-1,2-2 1,0 0-4,0 0-7,20-2 2,-3 1-5,0-1 5,1 2-4,2 0 4,-3 3-9,0 1 5,2 0 3,-1 2 2,-8-1-3,3 2 4,-4-2-2,-4 0 4,1 2 0,2 0-2,-8-2 4,0 3 2,-5-2 4,-2 2-1,-3 1 15,-5 1-15,3-3 1,-4 2 0,-5-2 2,2 1-3,-1-3 0,3 2-3,-3-5-4,0 1-3,0-3 23,1 3-7,6-3-7,-2 0-18,5-2-25,2 2-38,1-3-49,0 1-40,3-4-41,0 1-46,4-1-242,4-2-540,1-2 239</inkml:trace>
  <inkml:trace contextRef="#ctx0" brushRef="#br0" timeOffset="193971.8712">6169 16888 205,'5'-5'301,"3"1"-8,-7 2-25,-1 2-26,0 0-19,0 0-19,0 0-7,0 0-2,-18 21-5,4-7 6,-5 7-13,-1 2-3,0-2-28,2 1 3,2-2-11,7-3-10,-6 0-12,7 2-20,4-2-5,-1-6-22,5 0 11,0 6-17,1-1-6,3-6 0,4 2-1,2-5 2,-1 3 0,6-4-5,-1 0 2,5-1-1,2-3-5,-1-4 4,7-1 14,-5-3-7,-4 1 6,-3-5 6,3-3-7,-7-1-3,3 0-9,2-5-3,-6 1-4,-1-7-13,-4-3 6,1 4-2,-4-2-6,-4 8-10,0-3-2,-2 6-11,-1-2-12,-2 8-10,-4-4-24,-4 2-27,3 6-20,-6 0-27,0 1-35,2 4-36,-3 1-46,2 2-52,2 0-86,-4 2-305,8-1-720,0-2 320</inkml:trace>
  <inkml:trace contextRef="#ctx0" brushRef="#br0" timeOffset="195615.0551">14583 2689 2,'-4'-4'190,"-1"1"-2,-2 1-3,4-1 0,-2 1 1,-1-1 2,-1-1 0,1 0 5,0 0-1,2 2 5,1-1-2,3 3 5,-4-4-5,0-1-8,4 5-9,0 0-19,0-7-15,2 4-19,1-2-7,3-2-18,4 2-14,1-6-2,3 4-18,3-3-5,-2 2-8,3 1-2,0 1-14,-6 4-8,0-3-10,-1 3-11,-2 2-10,1 2-16,-1 0-5,-4 3-5,2 1-1,1 3 2,-4 1-4,-3 0 6,-1 4 6,0 1 3,-5 2 1,-3 0 1,1-1 0,0-1 0,-1 0 4,2-6-7,0 1 6,0-3-9,3 1-5,-1-4-5,3-1-1,0 2-4,1-1 4,0-4 2,0 5 0,1-3 5,3 1-1,0 0 4,-1 4-2,6-2 5,0 2 5,0 1-3,1 1 7,-2-1-5,-3 1 7,2-4-4,0 4 6,-7-1 1,2-1-1,-1 3 2,-4-1 2,-1 1 3,1 0 1,-7-1 1,-3 3 0,-3-4 1,-5 7-2,1-4 4,1-4-7,-5 5 0,4-4-2,2-1 0,1-2 2,1-3-2,5 1-1,0-1 1,-1 0-7,5-1-7,7-1-18,0 0-23,-18-8-28,14 6-21,4 2-17,-1-10-33,1 10-22,1-12-27,5 5-178,0-2-414,5-2 183</inkml:trace>
  <inkml:trace contextRef="#ctx0" brushRef="#br0" timeOffset="195963.5533">15144 2673 101,'0'0'191,"-13"4"-8,4 1-14,-4 5-7,-3 0-10,2 3-12,1 0-1,-1 0-8,1 4-7,2-4-15,0 3-8,0-2-11,6-2-9,0-2-9,1-1-7,3 3 0,1-3 0,0 2 5,1-5 2,5 1 5,-2-1 5,3-1 2,2 2 4,2-4-5,3-2 0,-1-2-1,0-2 1,2 2-3,2-5-1,1-1 6,-6 0-2,-4-1 7,7-3 3,-7 2-1,2-5-6,0 0 1,-6-4-14,0 2-11,-2-2 0,-4 0-12,1-2 4,-2 3-24,-5 0-3,2 0-10,-3 4-10,0 3-10,-1 0-27,-3 2-17,2 3-23,0-1-20,-4 5-23,0-1-28,5 7-12,-3-1-30,2 3-31,-1 1-24,3 1-233,-1 0-508,5 2 225</inkml:trace>
  <inkml:trace contextRef="#ctx0" brushRef="#br0" timeOffset="197556.7126">3152 17505 74,'0'-10'291,"0"-4"-16,0 4-12,0-5-20,0-1-17,0 3-12,-1-6-19,-2 5-9,-1-3-7,2 3-11,-2 3-8,-3 4-12,1-2-14,1 4-12,0 2-19,-4 1-8,-5 4-10,-3 1-17,-2 7-7,-6 5-12,1 3-8,3 4 0,3-1-17,0 2-6,4-1-7,5-6-10,1-1-2,3 2-4,4-7-4,1 1 1,1 2-1,3-5 1,4 2 4,-2-2 0,6-5-2,5-2 11,1-5-4,0-1-1,3-2 5,3-10-6,-2 3 2,-4 4 4,-1-4 3,-1 1 4,-1 1 19,-3-3-9,-2 1 14,-1 5 8,-4-2 3,-1 6 8,-1 1-12,1 1-12,-2-2-4,-2 5 3,0 0-9,-9 21-2,-4 2 2,0 5 0,-2 3 10,-8 12-6,5-9 1,-1 10 1,1-11-8,-2 11-3,5-11 3,1 1-27,3-5-9,-1 1 11,1-5-4,2-9 3,5 3 3,1-4 0,0-3-4,-2-3 2,1 1 8,4-4 1,-4 0 0,4-3 8,0-3 6,0 0 6,0 9 5,0-9 3,0 0 6,0 0-14,0 0 8,13 1-5,-13-1-7,18-12 4,-1 5 1,0-1-22,3-4-12,6 1-4,3-3-22,-2-1-23,8 2-15,-5-3-33,2 1-24,-1 0-19,-2-2-43,1 0-26,-2 2-39,-2 1-251,-10 6-550,4-2 243</inkml:trace>
  <inkml:trace contextRef="#ctx0" brushRef="#br0" timeOffset="197850.5413">3750 17616 229,'0'0'311,"0"0"-21,0 0-17,0 0-28,13-4-20,-6 1-23,5 2-12,7 0-15,-1 0-10,11-1-16,3 4-5,-1-4-9,3 2-17,2-3-8,-1 3-7,-2 0-22,-4-5-15,1 5-24,-10 0-31,-6 3-40,-2-3-47,-1 0-54,-11 0-49,10 0 0,-10 0-40,0 0-190,0 0-443,0 0 196</inkml:trace>
  <inkml:trace contextRef="#ctx0" brushRef="#br0" timeOffset="198150.4209">3773 17817 199,'-3'3'271,"3"-3"-2,0 0-6,0 0 0,13 7-29,-13-7-15,31 0-9,-12 0-9,3 0-19,7-3-13,-1 6-9,2-6-18,-4 2-16,-4-2-16,1 5-12,-2-4-24,-6 2-28,-2-1-26,-1 2-28,-1-2-32,-2-1-44,-9 2-30,14 0-53,-14 0-41,11-2-40,-11 2-151,0 0-430,9-2 190</inkml:trace>
  <inkml:trace contextRef="#ctx0" brushRef="#br0" timeOffset="200362.2061">14812 4511 13,'0'0'88,"-1"2"11,1-2 6,0 0 17,0 0 11,-1 4 3,1-4 4,0 0 6,0 0 10,0 0-2,0 0 1,0 0-3,0 0-10,0 0-6,6-12-8,-4 6-3,2-1-13,2-2-10,1-3-9,2-5-8,2 0-6,1-8 6,5 2-17,-5-5-4,5-1-5,0-2-4,2 2-1,1-1-9,-2-3 4,0 2-6,6-10-3,-7 11-2,1 0 0,0 0 0,1 0-10,2 2 0,-4-4-1,7 3-6,7-7-2,-5 7-1,4-11 2,-6 13-4,7-10 1,-6 10-2,13-9 1,4 6-4,-4-4 20,2 4 17,0-1-8,3 1-8,-9 6 3,7-5-2,2 0-2,-1 0-4,-1-1 2,-9 9 3,10-8-4,0 2 2,-1 0 3,-10 6-9,14-8 7,-5 0 0,1 0-11,2 0 2,1 0-5,4 2-3,-3-1 3,5 0-2,1-4 4,-2 1-8,4 3-2,-2-2 2,1 6-2,-1-1-4,-2 0 5,-1 3-6,0 2 4,-13 3-2,15-5-2,-15 9 3,1-2-5,1 2 4,-2 1-9,2 0 9,-1 0-9,2 2 0,0-1 13,-2 2-20,4 3-31,-5 2 1,3-2 9,-4 1-1,4 1 3,-3 6 4,2 1 1,-6 1-2,-2 2 4,0 0-1,-2 9 4,-3-1 0,1 1-1,-1 4 2,-4 1 3,2 7 1,-6-5 4,3 7-3,-8 3 2,10 10 5,-8 4 2,-4-10 1,1 10-1,-5 5 9,1-2-5,-1 4 3,-9-1 1,4-3-1,-5 2-3,-2-2 4,-5-3 2,1-2-1,0-9-3,-4 9 2,2-13 7,-6 15-4,-1 1 10,0-5-3,0 2 6,3-11-9,1 0 5,0 0 1,-3 1-7,5-2 1,-2 0 0,2-1 0,1-2 1,0 0-3,0-8-1,4 4-6,1-8 12,0-4-12,1 3 1,2-7 7,1 1-5,0-4 0,2 1-7,-3-2-2,2-1-6,2 1-5,1-5-3,-4 7-10,4-7-6,-2 2-4,2-2-9,-4 6-9,4-6-7,0 0-7,-4 2-9,4-2-4,0 0-16,0 0-24,-15-1-8,15 1-1,-17-4 12,3 1 3,2-2 12,-3-4 13,2 4 9,-2-5 12,-2 0 22,6 0 10,-4-3 11,3 0 24,2-2 5,1-1 14,1-3-3,2 2 7,0 0 7,2 3 13,-1 1 20,3 3-5,0 1 4,-1 3-2,2 1-5,-2 2-3,3 3-18,0-8 0,0 8-14,0 0 2,0 0-7,0 0-2,0 0-3,-3 18 2,3-2 2,2 1 5,-1 12-2,2-5 2,-2 4 0,3-2-2,-1-3-6,0-3 7,3 5 2,-2-8 5,2 1-8,-4-3 4,1-3-4,1-4 0,-3 2 2,2-4-1,-2 0 9,1-2 4,0 0 8,-2-4 18,5 5 11,-5-5 22,7 3 18,4-3 6,15-5-1,8-2-7,19-5-8,7-4-5,2-1-11,28-8-11,-28 11-8,-2-1-8,-1 1-7,-3 2-5,-5-1-9,-13 4-17,-5 0-4,-6-1-10,-10 5-10,-1 3-13,-6-3-8,1 4-8,-5-2-15,2 1-11,-8 2-19,5-2-23,-5 2-25,0 0-22,0 0-15,0 0-30,0 0-28,0 0-37,-23-3-31,6 3-159,17 0-492,-31 1 219</inkml:trace>
  <inkml:trace contextRef="#ctx0" brushRef="#br0" timeOffset="200918.092">18198 4166 132,'2'-7'238,"-1"2"-15,1 0-10,2-5-24,-4 1-9,4-1-18,-4-1-4,8-6-1,-5 6-10,-3-7-17,4 6-12,-4 3 0,0-5-3,-1 6-6,-2 1-8,3 1-11,-3-2-16,0 4-10,-6 0-9,0 2-9,-8 2-5,0 3-4,-11 5-5,1 2-3,1 5-6,1 2-3,5-2-2,4-1-5,4-4-4,2 1-7,3 0-2,1-1 3,0 0-3,5 1 6,-3-2 3,6 1 3,1-1 0,3-4 2,3 2 4,1-3 3,3-2 4,6 1 2,-2-2 13,4-3 3,-1 0 8,-3-3 14,0 0 5,3 1 10,-2-5 6,-1 1-7,-1 0 13,-6 1-8,4 3 3,-5-1-9,-4 2-9,-1 1-13,-4 2-13,9-2-16,-9 2-5,0 0-8,6 9 1,-6-2-6,-4 12 4,-1 0-2,-3 9 5,-1 0 11,-2 2-18,1 1 7,0-2-3,1-1-4,-2 2 11,3-6-8,1 0-4,1-7-1,1-1-4,1-7 11,3 3-6,-2-6-3,3-1 1,-2 1 10,2-6-2,4 6 11,-4-6 7,0 0 23,17 1 5,6-7 14,13-1 1,20-8-10,7-3-5,26-13-4,-27 11-18,26-14-26,-38 10-25,0-5-46,3 0-58,-6-5-51,-3 2-67,-1-7-77,-4 4-91,-12 10-226,-3 3-682,-1-3 303</inkml:trace>
  <inkml:trace contextRef="#ctx0" brushRef="#br0" timeOffset="202524.2403">4741 17633 191,'-12'-4'260,"12"4"-8,0-5-29,0 5-20,0 0-23,6-13-22,-2 6-20,2-1-6,1-1-16,2-4-6,3 0-7,0 0 10,-2-4-10,7-2-6,-4 4 1,-3-3-6,4-7-1,-4 8 1,-2-1-9,1-6-12,0 8 3,-8-2-5,3 2-7,-4 2-4,-5-1-12,1 1-4,0 4 0,-1 1-24,0 0 11,-9 5-5,0 2-5,-6 4-2,4 3-5,-5 3-2,-5 5-2,3 4 6,1 0-12,9-2 2,3 12-1,-3-5-7,11-3 6,2 8-2,2-3-4,7 1 8,-1 1-1,7-1-7,-4-7 2,6 3 0,-4-4-1,4 3 1,-6-3-1,-1-2-11,-1-1 19,-3-4-7,1-1 4,1 1 9,-6 0 0,-2-3 3,-1 1 7,-3-1-1,-2-1-1,-3 5 6,-3-7-8,-1-1-2,-4 1 1,0-1 0,-4-6 1,4 4-17,0-2 18,-2-5-10,6 3 2,-1-2 0,2-7-1,3 3-5,3 4 6,1-7-9,4 2-17,3-2 16,3 0-11,4-5-9,3 3-6,-2-1-8,7 3-13,-3 1-9,4 1-26,1 1-19,-3 2-29,6-2-28,5 2-44,-8 1-37,2 3-193,-8 2-466,4 1 207</inkml:trace>
  <inkml:trace contextRef="#ctx0" brushRef="#br0" timeOffset="202920.0375">5186 17522 170,'0'0'269,"0"0"-10,1-7-25,-1 7-20,0 0-20,0 0-20,0 0-9,0 0-10,0 0-8,-14 17-5,5-5-7,-3 2-6,-1 7-1,-2 4-9,-2-6-13,-2 0-19,10-4 5,-1 0-17,1 3-3,1-2-6,3-9-7,1 7-4,0-4-10,3-1-8,1-1-5,5 1 8,-3-1-6,3-1-3,3-2 3,3 2 2,0-4 1,6 2 5,6-5-4,-2 0-8,9-1 10,2-5-9,-4-4 8,0 3 5,-1-5-6,-3-1 2,-6 4 2,1-11-15,-6 8 3,0-2 8,-3-3-10,-2 1 2,-3 2 7,-4-2-16,-2 4 2,-4-3-8,1 1-12,-3 2 4,-5 0-10,-1 4-11,-1 2-5,-4-1-26,0 6-2,1-2-13,-2 3-28,-1 0-19,2 3-34,5 2-21,-2 2-40,7-5-34,0 3-280,1 5-558,2-8 248</inkml:trace>
  <inkml:trace contextRef="#ctx0" brushRef="#br0" timeOffset="203440.0055">5741 17685 149,'0'-4'264,"5"0"-10,-5-1-20,4-2-22,-2 2-12,2-2-17,3-1-12,-2-1-3,5-8-6,-1 5-8,0-1 6,-2-6-13,5 2-4,-4 4-10,-3-1-10,0-2-17,1 1 5,-3-2-3,-2 8-4,-1-4-12,-1 1-7,1 3-1,-4-3-13,-6 4-11,1 0 4,0 2-17,-5 3-1,1 3-5,-6-1-11,-2 5 0,1 1-2,-2 1-8,0 4 1,3 0-6,4 0 0,2 4-1,4-1-5,2-1-6,3 4 11,4 0-7,2 0 6,7 8-3,-2-5-6,4 6 0,-1-8-14,-1-2 12,1 3 3,3 4-2,-8-7-2,6 2 6,-5-3 1,-1-4-4,0 4 0,-2-4 5,2 0 2,-5-1-4,-4-1 10,-2 3 5,2-3-5,-5 1 6,0-1 2,-5-2-19,1-2 13,-2 3 1,-3-2-17,3-4 15,-1 0-5,-2-1-14,7-2 14,-2-1 6,2-2-26,1 1 10,0-5-4,3-1-19,3-1 5,0-6 7,4 0 0,4-1 1,1 1-13,4 1-10,3 3 5,-2 0-4,7-1-4,-2 2-15,1 0-13,0 5-15,4-1-9,-1 0-28,-2 2-21,6 3-31,-5-1-27,1 1-43,1 1-47,1 3-183,-3-1-503,10 1 222</inkml:trace>
  <inkml:trace contextRef="#ctx0" brushRef="#br0" timeOffset="203821.7456">6403 17464 26,'5'-12'303,"0"1"7,0 3-8,-3-1-17,0 4-5,1-1-25,-1 1-31,-2 5-26,-2-4-2,2 4-27,-8-2-12,8 2-14,-23 6-5,2 1 0,-3 11-12,-11-2-3,5 4-7,-14 6-10,2-1 0,1 6-22,12-12 2,1 1-18,5 2-9,0 2 7,2-4-6,5 1-7,6-2-9,6-4-11,-5 1 0,5 3-2,4-2-4,0 0 0,4-5-19,0-2 12,3 1 7,6 0-12,3 0-3,1-6 9,3 1-6,0-3-6,1 0 2,-1-2 1,-1 0 2,-1-2-6,0-4 11,-7 1-4,1 1 2,-3-1 11,1-2-14,-4-1 14,-3 1 11,1-1-8,-4 4-5,-2-4-1,-4 1-15,-5 1 0,-2-4-17,-6 3-3,-3 2-32,-8 3-24,1 0-31,-2 6-41,1-3-57,3 3-51,4 0-77,-5 4-291,10-3-665,-4 1 294</inkml:trace>
  <inkml:trace contextRef="#ctx0" brushRef="#br0" timeOffset="207220.1149">13362 7962 104,'3'-10'193,"-1"-2"0,2 3-10,-1-7-3,1 0-2,2 2 7,-3-3-7,1 5-1,0 3 2,-2-2-9,2 6-6,-2-2-15,-2 3-18,0 2-16,0 2-17,0 0-7,0 0-9,-2 14-7,-4 3 5,-2 9-20,-1 1-1,-1 2-3,1 1-8,-2-2-4,2 1-1,2-2-8,-3-3-5,6-7-2,0 4-4,1-6-3,1-5 3,1-1-7,0-1 0,-1-1-2,1-2-2,1-1-3,0-1 1,0 1 1,0-4 3,8 0 9,-8 0-13,18-7 0,-8 3-2,4-4 4,0-1-3,2 0-6,-1-1 10,0 0-13,-4-1 3,1 5 2,-2-2-3,3 3-2,-7 1-1,5-2-3,-2 5 3,-6-2-3,3 2 4,-6 1-4,0 0 3,10 3-4,-4-1-1,-2 4 5,0-1-1,0-1 1,1 1 1,-1 1-7,-3 0 1,4-1 3,-1-2-2,-2 2 1,2-1 4,-1 0-4,2-1 5,-1 1-3,1-3 1,2 2 2,0-3 7,2-3-6,0 2-1,4-3-2,-4 1 2,4-1-1,-4-2-5,1-1 13,2-2-11,-5-1 0,2 0 2,-6-2-3,5-5 7,-4 1-4,1-1 0,-4-1 5,-1-2-7,0 1 3,-4 2-4,2-1 2,-6-2-2,4 3 0,-1 5 8,1 1 1,-2 1 0,2 2-3,-1 1 0,3 3-1,-1 0-7,3 1-1,-2 0 7,2 3-10,0 0-3,0 0 3,0 0 5,0 0-5,9 7 2,-1-3 4,3 1 1,2-1 0,3 0-1,12 0 3,-8-1-4,10-5 28,-1 4-4,1-4-2,-9 1 0,2-3-1,-2 0 0,-2-1 3,-1 0-6,-3-2 0,-2 2-1,0-5 2,-4 0 5,-2 3 2,1-3-6,-1 1 8,-4-1 12,1 2 0,-1-2 4,-2 3 12,1-3 2,-2 6-6,0 0-2,0 0-14,0 4-5,-3-4-3,3 4-5,-10 9-2,1 1-3,-7 4 2,0 8 4,-1 0 3,-1 3-4,-1 1-6,3 1-4,1 1-8,2-2 6,-1 2-3,2-3 1,3-1-1,0-5-7,4-3-1,1-4 0,0 1 6,1-4-4,1 1-9,-1-5 1,3 1 2,0 0 0,0-4 6,0 4 8,0-6-7,11 1 0,-11-1-1,19-10 6,-5 1-5,4-2 1,6-9-2,3 0-5,-2-1-3,3 0-8,1 2 10,-7 1 0,0 2-1,-3 6 3,-7 2-5,2 1 7,-4 3-9,-5 3-4,3 1 7,-4 2 1,1 4-3,-1 3 0,-2 3 2,-2 1 3,0 6 1,0-3-4,0-1 23,-2 2-17,2-1-7,0-4 0,0 1-6,0-4-1,0-2 0,2-1-3,2 1 2,0-1 6,4-4 0,3-1-2,-1-1-1,2-1-1,7-4 3,-1-1-6,0-2 3,-4-3 3,2-1-1,6-5-1,-7 2 5,-2 1 0,4-5-1,-9 2 5,-1 2 6,3 0 1,-6 2 3,3 5 6,-3-2 2,-1 6-4,0-2-5,1 2-3,-4 2-3,0 2 7,0 0-8,-4 13 3,1-5 2,-3 4 1,0 2 0,-1 1-2,-2 1-4,5 0 3,-1-2-2,1 1 1,3-3-1,-1 0 0,2-3-4,0 2 4,1-1 0,4-3 2,3 2 1,2-4 7,0-2-8,7 1 5,2-4-1,0-3-2,0 2-6,2-5 5,6-3-7,-3-4-3,-5 4 6,-1-5 5,2-3-2,-2-4 1,-3 0 6,1 0-2,-2-6-3,-3-1 0,0-2 7,-2 1-5,0 0 10,-4-3 1,2 4 11,-2 5 0,-3 5 5,-1 1 4,0 9-8,-1 0-4,0 3-8,0 4-6,0 1 9,0 0-11,-7 17-1,2 0-1,-4 9 5,0 6 0,-2 0-1,0 0-1,-1 2 0,4 2 0,-1-5-1,3 3-6,2-7 0,3 1-2,1-10 0,4 2 0,0-3 0,4-3 1,3 0 4,2-3-2,2-4 6,4 0-6,2-4 5,8-2-2,-1-7-5,-1 1 5,1-1 0,-1-4-4,-1-3 4,-2 1-1,-1-5 2,-8 4-1,3-1 7,0-8-3,-6 1-7,-2 4 1,-1 0 4,-3 1-2,-1 4 2,-2 1 3,-1 1-2,-4 1 4,2 4-12,-2 1 1,-3 1-5,5 3 1,-15 9 1,4-4 0,-1 8-1,-1 1-1,0 1-1,1 2 0,3 0-1,1 0-1,1 0-2,1-1 0,3 1-3,3-3 2,1-1-2,1-1-1,0 0 2,5-4 2,1 1-3,3-3 3,-1-2-2,2 1-7,-2-1-13,3-1-14,1-3-16,-1-2-18,0 1-17,1-3-13,-1-1-23,-3-1-13,2-2-8,-1 1-9,-1-1-12,-2-1-12,-1-2-11,0 4-14,-5-1-137,1 2-380,0-2 169</inkml:trace>
  <inkml:trace contextRef="#ctx0" brushRef="#br0" timeOffset="207517.7002">14455 7686 129,'-3'-4'267,"3"0"-23,-7 3-16,7 1-29,-2-5-22,2 5-18,0 0-20,0 0-20,0 0-23,0 0-23,0 0-23,-6 8-39,6-5-45,0-3-44,5 7-57,-5-2-139,1 2-298,1-3 132</inkml:trace>
  <inkml:trace contextRef="#ctx0" brushRef="#br0" timeOffset="208175.5422">15960 7643 11,'5'-18'195,"0"6"-12,-2-1 3,0 2 4,0 1-3,0 4-2,-2-2-7,2 3-9,-3-2-7,0 3-9,0 0-11,0-1-14,-3 1-10,0 1-16,-1-1-9,-1 2-12,-4-1-7,-2 3-6,-3 3-7,1-2-7,-9 3-10,0 9-1,-9 2 1,2 7-11,-10 11-1,0 2-3,-1 6-2,5 5 2,-14 23 16,12-19-5,0 26-5,12-26 0,2 3-4,1 2 1,5-4-2,1-1-5,4-4-5,3 2-3,9-4 4,4-12-4,0 4-9,2-3-6,3-3-7,4-1-10,2-4-21,4-1-21,3-2-25,6-5-27,-1-2-27,5-4-33,6-3-22,-3-4-40,2-1-157,0-6-421,2-1 186</inkml:trace>
  <inkml:trace contextRef="#ctx0" brushRef="#br0" timeOffset="209130.7719">16234 7972 14,'5'-2'154,"-2"0"-6,3-1 6,-1 1-1,1-1 3,-3-3-4,1 3-5,1-3-3,2-3 1,-1 4-6,0-7-5,-3 4-4,2-4-14,-2 0-5,0 0-7,-3-5-9,0 2 6,-1 2-11,-2 1-7,-3 0-4,2 2-12,-2 0-11,-4 2-8,-2 3-6,0 5-5,-6 5-3,-2-1-4,-3 9-7,-2 2-1,1 4 1,3 0-7,3 3 0,4-1-2,5-4-4,0 0-4,5 1 3,2-3-3,2 1 4,0-4-3,2-1-3,2-2 2,5 0 0,0-4 0,5 0 5,1-3 0,5-2 0,0-3 0,-3-1 2,6-4 3,-3-1 3,-2 0 1,0-2 6,-4 0 13,4 0 5,-5-3-1,1 1 5,-1-3 9,-6 6 1,5 1-1,-6 2 3,-2 1-10,1 2-6,-2-1-11,0 3-6,-3 2-3,0 0-4,0 10-8,-4 4 4,-9 8 2,-3 7-6,-2 2 1,-7 10 1,-1 4-5,3-2 6,-2-2-2,3 0-5,3-9 3,5-2 12,0-2-18,1-2 8,3-7 0,0-1-1,1-2-6,5-4 1,1 0 0,-1-4 5,3-3 3,-3 2-4,4-4 0,-1 3 10,1-6 20,6 4-19,-6-4 10,17-7-10,1 1 7,7-9-6,1 1-1,-1-1-5,4-2-5,-2 0-15,2 3-19,-1-3-9,0 0-18,-1 0-36,-3 1-28,1 2-30,-1 0-29,-6 3-45,7-4-29,-11 5-43,4 1-201,-4-1-530,-3 0 235</inkml:trace>
  <inkml:trace contextRef="#ctx0" brushRef="#br0" timeOffset="209439.1095">16943 7702 76,'4'-11'290,"0"3"-17,0 3-31,-4 4-30,0 1-19,0 0-17,0 0-18,-3 19-5,1-2-8,-5 7-9,0 4-5,3 2-12,0-4-12,-4 6-4,3 0-10,-7-1-9,1 0-2,2 3-7,-3-4-16,1 1-13,0 0-20,-2-1-25,0-2-28,-2 1-47,1-3-54,-1-1-53,2-2-47,-4 1-163,0 0-423,2-3 188</inkml:trace>
  <inkml:trace contextRef="#ctx0" brushRef="#br0" timeOffset="209754.8939">16796 8636 124,'-2'8'258,"2"-3"-11,-3 2-10,1 1-19,-4 3-15,2 0-20,0 0-14,0 0-17,1 2-17,1-5-12,0 3-10,2-4-12,0-3-3,2 1-4,2 0 1,-1-1-3,4-4-4,2 0-6,2-2-11,2-3-2,0-2-2,-3 0-3,0 1 8,0-5 1,-4 6-7,1-7 2,-3 4-7,-2-4-3,-1 3-11,-1-1-12,-3 0-14,-4 2-4,-3 0-9,0 0-19,-1 1-9,-5 0-22,0 2-17,3 2-19,-1 1-23,4 2-19,-3-2-28,5 4-29,2-4-28,-1 4-35,7-2-162,-10 1-435,10-1 193</inkml:trace>
  <inkml:trace contextRef="#ctx0" brushRef="#br0" timeOffset="210060.1093">17502 8231 50,'2'-8'331,"-2"3"3,0-2-18,2 3-25,-2-1-25,0 5-19,4-6-41,-1 4-18,2 0-14,2 1-19,4-3-10,8 2-22,2-1-2,7 2-13,-5-2 10,8 2-35,-4-2-16,1 3-20,-7 0-22,-1 1-28,-1-2-32,1 2-34,-7 1-32,-3 0-31,0 0-37,-3-1-19,-2 2-13,-4-2-15,-1-1-165,-10 8-411,-4-3 182</inkml:trace>
  <inkml:trace contextRef="#ctx0" brushRef="#br0" timeOffset="210089.1325">17529 8320 115,'4'5'211,"-4"-5"-8,12 2-16,-2-2-18,4 0-15,6 0-16,8-2-14,1 2-16,3 3-20,4-3-28,2 1-29,3-1-57,9 0-53,-10 0-169,-5-1-268,6-3 119</inkml:trace>
  <inkml:trace contextRef="#ctx0" brushRef="#br0" timeOffset="210556.2138">18304 8095 68,'4'-9'268,"-1"4"-22,-3-1-28,1 6-16,-1 0-3,0 0-13,-4 20-9,-3-4-11,0 9-8,-2-1-6,0 3-4,-1 2-2,1-2-10,-4 4-4,1-2-8,1 0-6,1 0-8,-3-4-10,7-7-9,-1-3-2,0-1-7,0-1-6,4-6-9,1 5 4,0-7-1,0 0 0,0 0-4,1 0 4,1-5 12,-3 2 11,3-2 0,0 0 3,-5 2-4,5-2-13,0 0 0,0 0-11,6-14-3,-3 9-6,1-5-11,0-1-1,-1-3-5,3-2-8,2-1-2,-2 0-2,1-4-19,2-3 13,-5-1-3,10 0-1,-4 2-1,-1-4 0,5 5-3,-2-2 4,-5 5 0,1 5 7,-1 0 7,-2 3-2,-1 6 0,-1-1-3,1 1-8,-1 2-7,-2-1-5,3 2-4,-4 2 0,0 0 2,11 9-5,-4 1 3,1 4 2,2 3-3,0 0-2,6 4-1,0-1 2,0 1 1,2 2 0,-2-3 2,1 3-2,-4-11 2,0 2 1,1 1-3,0-1 3,1 0 2,0-2-1,-4-6 2,-1 3-1,2-3 0,-2 1 8,-5-2 24,2-1 16,0-4 10,-7 0-8,14-4-2,-5-5-6,1-4-6,-1-2-2,0-4-1,5-5-7,-5-1-6,0-1-6,0-1-6,0-1-4,-1-2-1,-2 1-8,-3 1 1,1 1-9,-1 3-4,-1 3-4,0 4-4,-2 1-1,3 3-6,-3 4-16,1 3-20,-2-1-17,2 2-37,-1 0-38,0-1-38,1 4-28,-1 2-19,0 0-17,0 0-18,0 0-33,5 17-23,1-8-281,-1-1-658,5 1 292</inkml:trace>
  <inkml:trace contextRef="#ctx0" brushRef="#br0" timeOffset="210882.5452">19058 8082 62,'12'-8'213,"-3"1"21,1-2 28,-5 5 18,1-1-2,-2 1-6,1-1-21,-1 2-29,0 1-24,-3-1-21,-1 3-19,0 0-20,0 0-17,-3 19-5,0-6 1,-4 4-18,-4-2-9,6 3-11,-5 1 2,-1 4-4,1 0-2,4-5-4,-1 1-4,4-2-7,-1-5-6,1 4-7,3-3 2,-2-4-10,4 1 0,1 0-4,-1-3 6,1 3-2,3-3 15,3 1 6,3-4 3,7-2 5,0 2 0,1-5-4,0 1-3,1-5-5,0-2 0,3-1-7,2-3-8,-1-5 1,-2-1-1,-2-1-3,-2-6-7,-1 4-1,-3-4-9,-1 0-13,-4 1-14,-1 0-1,0 3-3,-6 4 2,2 1-12,-3 3-9,1 0-1,-3 5-18,0 1-27,4-1-28,-3 3-31,-1 2-18,0 2-13,0 0-19,0 0-33,0 0-28,-15 12-37,13-8-28,2 1-185,2 2-535,0-2 236</inkml:trace>
  <inkml:trace contextRef="#ctx0" brushRef="#br0" timeOffset="211158.723">19619 8082 229,'8'-7'260,"2"1"14,-4 2 8,1 0-2,-3 0-4,1 1-13,-1 1-26,0-1-30,-1 3-23,-3 0-24,0 0-17,4 8-13,-8 1-10,1 0-6,0 4-11,-5 3 2,2 4-11,-2-3-12,2 3-7,-1-4-8,2 1-1,0-3-16,0 3-2,0-5-9,1 1 1,2-5 6,0 3-14,2-4-11,0 3 1,0-4 0,-1 0-7,1-1-2,-1 0-2,2 2 6,2-2-5,3-2 5,7 1 4,5 1 1,9-2 5,3-1-16,-2 0-11,3-4-31,-4 0-38,1-4-50,-3 1-62,-3-1-46,3-4-44,0 0-42,-5 1-192,-2 2-546,2-1 242</inkml:trace>
  <inkml:trace contextRef="#ctx0" brushRef="#br0" timeOffset="211441.8693">20090 8111 46,'2'-13'211,"2"3"16,1 1 9,-3-1-2,0 5-14,-1-1-31,0 2-21,-1 4-20,0 0-14,0 0-13,-4 13-5,-1 3-6,-2 2-2,-5 6-4,-2 2 4,1 1 5,-2 1-7,0-2-9,-1-4-5,2 4-3,1-5-9,2-4-7,6 1-3,-1-1-6,2-6-5,2 1-3,2 0-4,4 5 0,5-4 4,5-2-3,4-4-4,4 3-8,6-5-6,1 0-10,5-1-21,-1-3-23,1-5-28,-2 0-49,-1-5-46,-3-2-61,1-2-49,0-3-247,-5-5-538,-5-1 238</inkml:trace>
  <inkml:trace contextRef="#ctx0" brushRef="#br0" timeOffset="211697.7843">20574 7914 238,'2'-14'261,"5"4"-1,-2 2-19,1 0-21,-1 2-21,6 3-19,3 3-19,2 5-12,11 7-14,1 9-5,8 11-3,2 7-7,-5 5 1,-3-4-5,-6 6 1,-10 1-5,-6-12-5,-4 16-3,-7 2-5,-7 2-8,-12-2-1,-15 21-7,1-25-11,-20 22-10,-1-5-32,11-22-25,-23 15-37,19-19-38,-31 13-56,0-9-54,24-14-55,-25 12-58,-6-7-156,3-4-487,-1-7 215</inkml:trace>
  <inkml:trace contextRef="#ctx0" brushRef="#br0" timeOffset="212570.3659">15928 9010 60,'-20'3'117,"1"0"4,-4-2-5,6 1-1,4 0-3,2-1 10,1-1-12,3 2 0,1-2-10,6 0-9,-10 2-3,7-2-4,3 0-7,-8 0 0,8 0-6,0 0 6,0 0 6,0 0 0,0 0-2,0 0-6,21-2 0,-12-1-5,5-4 0,-3 1 3,5 0-4,-2-2 0,3-1 1,-3-1 8,1 0-7,-2 1 0,-3-3 4,-2 3 3,0 0-10,-3 1 2,-1-1-4,-2 1-4,-2 0-7,3 1-8,-6-2-5,1 6-6,-2-6-5,-4 2-6,0 3-3,-3 0-1,-1 3-5,-7 1 0,1 3 5,-1 2-13,0 2 1,-2 3-2,4 2-5,-4 3-5,6 2 9,-2 2-2,4 4-5,3-1 2,3 4 1,3 2 1,4-1-2,1 4 0,2 0 3,2 1 0,-3-1-4,5-1 2,-4 1 3,3 1-5,-3-3 2,1-1 2,-1-1 11,-4-2-13,-2-5 3,0-2 2,0 1 1,-3-8-1,0 0 4,-3 1-1,0-4-6,-1 1 3,-1-4-3,-2 0 2,0-4 1,-4-1-3,7-3-1,-4-3-2,-1-5 1,1-1-4,5-3 0,0-3-1,1 0-3,7-11-2,2 2-2,3-1-4,5 1 3,1 2-4,1-1-2,4 5-12,2-1-4,-4 9-12,5-2-11,-2 2-17,1 5-26,8-7-12,-1 5-28,3 1-26,4 2-24,-5 0-26,-4 2-179,-4 1-425,0 3 188</inkml:trace>
  <inkml:trace contextRef="#ctx0" brushRef="#br0" timeOffset="212973.9712">16224 9123 143,'0'-7'242,"4"2"-14,-2 1-5,-2-2-20,2 2-22,-2 1-19,0 3-19,0 0-12,0 0-8,0 0-7,-30 13-6,12 4-8,-3-1 1,-6 8-10,1-4-6,2 5-6,-2-2-5,3 2-9,2-1-5,2-2 0,4-1-12,-2-2-7,8-1-2,1-1-5,3-1-5,2-3-2,2 0-2,2-2-3,1 1 3,3-2 4,-1-6-1,6 5 2,5-3 2,4-4 8,-1-1-8,6-2-4,-3-4-1,6-2 3,-9 0 5,7-4-3,-8 0-2,5-6-1,-3-2 9,-2 0-18,-6 2-2,2-6-1,-6 4-3,3-6-2,-4 1-1,-3 5 1,-3 3-5,0-4-2,-3 3-9,3 7-8,-6-4-9,-4 4-17,0-2-20,0 4-17,-2 4-28,2-1-24,0 3-30,-3 4-15,3-1-28,0 1-19,2 4-24,-1 0-134,5 1-405,-1-2 180</inkml:trace>
  <inkml:trace contextRef="#ctx0" brushRef="#br0" timeOffset="213373.567">16520 9300 22,'17'-8'221,"1"-2"-2,-4-1-2,4-1-12,0-8-10,-4 8-13,0-4-2,0 2-1,-2-3-5,0 1-8,-3 0-9,-2-1 1,0 2-12,-2 3-5,-3 2-10,-2-2-16,-2 2-12,-4 1-12,-2 2-12,-3 2-9,-6 0-7,-2 5-6,-8 5-9,1 4-3,2 3-7,0 1-6,1 8-2,4-1-3,2 4-6,8 0 2,2 1-2,0 3-6,4 1 5,6-2-5,-3 0-2,7 1-1,-4-1-4,1-2 3,4-1-6,-3-6 0,1-1 2,-2 0 0,-4-6 1,2 1-1,-2 2 7,0-3-10,-2 1 7,-3-1 3,-4-4-1,0 0-2,-2-1-4,-1-2 7,-3-1-2,1-3-1,2 0-5,-3-4-3,2-2 3,3-1-7,0-2-1,1-4-4,3-3-5,3-2-5,2-1-2,5 0-10,2 1-18,2-7-8,1 9-13,2 0-19,2 1-23,1 3-19,1-1-27,4 2-25,9 0-13,1 0-28,0 1-195,0 3-451,2 0 200</inkml:trace>
  <inkml:trace contextRef="#ctx0" brushRef="#br0" timeOffset="213702.6404">17180 9157 111,'11'-7'218,"-2"0"4,0-1-1,-3 1-8,-3 2-10,-3 0-20,-3-2-12,-5 6-18,0 0-12,-4-1-9,-8 6-7,-8 6-7,-1 2-7,0 4 2,-1 4-10,-1 0-3,4 1-7,2 1-11,0 3-3,2-1-6,4-2-10,1-1-8,4 3-4,8-4-4,-1-1-7,1-3-4,5 2-2,2-2 0,2 0-7,4 0-1,-1-8 1,6 6-2,6-4-3,-1-2 1,-1-3-1,2 2-5,-4-6 0,0-1-1,-2-1-1,3-2 6,-3 0 10,-3-2-17,1-1-1,-3 0 4,0-3-1,-2-3 1,0 2-6,-2-2 0,0 0-1,-3 0 2,-6 0-8,1 0-2,-1 2-8,-6-2 0,-2 2-18,1-1-10,-3 6-8,-2-3-15,-3 3-24,5 2-18,-5 1-29,2 0-20,1 4-34,6-2-24,0 0-32,1 2-177,4-2-451,2 1 200</inkml:trace>
  <inkml:trace contextRef="#ctx0" brushRef="#br0" timeOffset="213982.7593">17797 9140 123,'6'-25'297,"1"7"-15,-1-1-16,2 5-12,-6 6-22,2 0-22,-1 2-29,-2 3-19,-1 3-15,0 0-20,-4 17-6,-2 5-9,-6 10-11,0-2-6,-4 18-9,-4-5-6,-1 2-8,0 1-7,1-4-9,-1 3-2,4-14-5,2 0-14,-6 11-12,6-13-20,-4-3-32,3-1-37,-3-1-44,0-2-37,6-2-46,-1-6-29,3-2-189,1-3-446,2-2 197</inkml:trace>
  <inkml:trace contextRef="#ctx0" brushRef="#br0" timeOffset="214277.5393">17472 9859 67,'-7'6'231,"-1"5"-13,-3 3-12,2-1-16,0 5-13,1-3-19,0 0-12,3 2-15,4-5-14,1 1-2,0-5-6,4 5-3,-2-8 2,6 4 5,1 1-2,1-5 2,3-4 1,0 2-6,0-2 2,1-2 0,-2-1 6,-1 0 10,1-1 9,-5-2 8,-1-2-5,-1 5-21,-2-10-6,-2 3-14,-2-2-14,-7 2 2,1-4-30,-5 1-8,-3 3-14,1 2-14,-4-3-13,1 4-22,1 0-23,-4 3-16,6 1-12,5 2-20,-5-1-22,5 1-30,4 0-25,-1 1-21,6-1-30,0 0-23,0 0-45,0 0-146,0 0-465,38-3 206</inkml:trace>
  <inkml:trace contextRef="#ctx0" brushRef="#br0" timeOffset="214538.5012">18239 9503 200,'-17'-4'273,"2"1"-3,4 1-11,2 0-19,0-1-18,4 3-19,0-1-14,5 1-15,0 0-13,0 0-7,0 0 0,21 4-7,1-2-15,11 4-9,4-3-14,2 0 3,-1 2-20,0 1-20,13 0-27,-16-1-15,0-5-34,-6 4-33,-10 1-31,-4-4-38,-3 1-39,-4 0-41,-1 0-7,-7 1-22,0-3-23,-10 4-124,-6 0-392,-5 0 174</inkml:trace>
  <inkml:trace contextRef="#ctx0" brushRef="#br0" timeOffset="214801.6554">18207 9639 25,'-15'5'131,"3"1"-3,5-3 1,2 2 13,1-3 1,4 3 2,5-2-4,1 4-16,8-5-7,4 3-14,13-2-14,1 4-18,5-5-20,2-2-31,16 0-21,-1 0-24,3 0-23,-4-4-21,3-1-29,-5 0-29,-15-2-75,-3-1-218,3 2 97</inkml:trace>
  <inkml:trace contextRef="#ctx0" brushRef="#br0" timeOffset="215438.195">18968 9522 36,'7'-18'196,"-2"6"6,-1 3 10,0-2 6,-1 6-12,0-1-23,-1 2-23,-1 2-14,-1 2-9,0 0 0,-8 16-11,3-1-10,-4 3-4,2 6-4,-1 2-4,-1-2 3,-4 1-4,4 1-9,3 1-7,-2-3 0,2-7-2,1 0-1,2-3-3,-1-2-10,0-2-2,4 1 8,-1-5-20,-2-1 2,2 0 9,1 0 14,-1-3 23,1-2 13,-3 5 11,3-5 0,0 0-12,0 0-5,9-12-12,-5 2-8,1-2-9,4-3-8,3-11-8,-2 0-8,2-1-5,0 5-6,1 0-2,-4 4 1,0 4-12,-3 5 3,0-1-12,-1 4-6,0 1-2,-3-1-4,1 4-4,3 2-4,-6 0 5,14 10-2,-6-3-7,-2 5 8,3 2-8,1 0 2,-3 1 1,3 2 0,-3 0 0,1-2 3,1 0-4,-1 1-1,1-4 0,-4-1 2,1-1-2,-2-2 1,3-1 3,-3-2 1,-2 0 5,4-2-8,-1-2 15,1-1-1,-6 0 1,11-4-4,-1-3 1,1 0-3,0-5 3,3-4-3,0 2 0,2-7 1,-2 0-4,-2-5-8,1-3-6,1 1-5,-4-4-6,-1 1-9,4 4 11,-10 1-7,4 9-4,-4 2-8,2 1-7,-1 3-22,-3 5-28,2-1-29,-2-1-27,0 4-20,-1 2-22,3-2-25,-3 4-14,0 0-8,0 0 4,4-2 1,-4 2 23,6 7 1,1-4 25,-2 2 19,7-2 20,-1 1 11,1-2 20,2 1 35,-3-3 19,4 0 28,-2 0 17,0-3 23,-1 2 28,2 0 26,-3-2 14,-1 2 14,-3 0 5,-3-1-5,1 2-10,-5 0-9,7 3-6,-7 1-3,0 1 1,0 5 4,-7 2-5,2 5 6,1 0 0,-6 5-3,1 3-5,0-7 3,-1 7-6,2-7-2,3-1 0,0 0-9,1-1 0,1 1-2,1-6-11,2 1 6,5-3-2,-1 1-3,-2 0 6,5-1 9,2-4 2,1 0-1,8 1-1,-5-5 1,5 0-2,2-4-1,2-2-11,-5 0 1,9-8-6,-8 3-4,6-3 2,-3-6-10,-3 1-2,1-3 4,-2-1-5,-4 3 0,2-3 0,-9 7-5,2-1 0,-3 3 0,0 3-5,-1-2-2,-1 1 0,-1 3-9,-2 1-4,0 0-6,1 2-12,-1 0-20,0-2-18,-2 4-27,-1-1-27,3 4-26,-5-3-34,5 3-29,-7 0-22,7 0-14,-7 4-21,7-4-20,-5 5-206,5-5-525,0 0 234</inkml:trace>
  <inkml:trace contextRef="#ctx0" brushRef="#br0" timeOffset="215735.9856">19978 9428 5,'13'-7'171,"-3"1"20,4 0 19,-3-1 16,-2 2 11,-1-2 5,0 2-11,-3 2-16,-1-1-28,-1 4-21,-3 0-18,0 0-14,2 10-8,-3-1-6,-7 9-6,-2 7 6,-3 2-5,-1-2-6,1 4-1,-1-1-11,1-1-5,2-1 2,0-1-11,0-2-15,3-5 4,2-1-6,1-1-5,1 1-5,4-4-10,-2-1 0,4-1-3,3-1-5,1-2 2,3 2-5,8-3-8,0-1 23,2-1-26,4-4-11,5-1-26,2 0-5,-2-3-38,0-6-42,-1 3-35,-3-5-36,0-1-45,-1-5-20,3 0-27,-9-3-24,-1-1-173,-2-1-496,-5 2 220</inkml:trace>
  <inkml:trace contextRef="#ctx0" brushRef="#br0" timeOffset="216089.9136">20360 9527 639,'8'-18'53,"2"-2"10,-3-3 14,0 7 15,-3 1 28,2 3 24,0 3 14,-4 0 0,2 1-15,0 5-20,-3 2-13,-1 1-5,0 0-1,0 0 7,-9 26 4,1-2 12,-4 2-10,-4 1 2,-3 4 4,4-1 1,-3 0-14,2 2 6,-1-2-7,2-3-4,3-4-8,4-3-15,-2-3 0,5 0-8,4-4-1,1-1 8,1 1 15,4-3-2,5 2 1,7-4-4,1 1-4,3-4-14,11-2-14,2 2-15,0-4-18,3-2-43,-4 0-39,3-4-45,-2 0-20,-4 0-32,-2 3-28,-6-5-32,-3 4-26,0-3-19,-2 0-20,-7 2-206,-2 0-524,-1 0 232</inkml:trace>
  <inkml:trace contextRef="#ctx0" brushRef="#br0" timeOffset="217350.4229">21761 9254 116,'10'-24'249,"-1"7"-7,0 0-8,-3 7-10,-1-2-17,1 4-8,0-1-20,-3 4-19,0 2-22,-1 1-16,-2 2-14,0 0-9,-2 18-6,-3 0-7,-6 9-6,-3 7-3,-4 10-9,-3 4-7,2-2 13,0 0-7,-3-3-5,7-10-3,3-2-7,2-2-3,0 0-6,3-3-4,3-2-3,1-6 1,3-2-12,0-3 6,3-4-9,0 3 10,3 0 10,2-4 6,1 0 3,8-2-1,0-1 6,4-1-2,0-3-2,8-2-11,1 0-1,-1-5-7,2-2 3,-1-3-3,-3-3-3,0-1-5,-3 1 1,-1-3-4,-2-2-2,-2-1 2,-6 6-8,-2-2-3,-2 0 4,-6 5-5,2-1-1,-3-1 5,-6 4-8,2-1-5,-2 3 0,-1-1-5,-4 4-3,-1 3 0,2 1-11,0 1 3,0 4-10,-1 3 2,2 1-7,3 3 7,2 4-7,2 1 5,2 0-5,2 0 3,4 7-8,-6-8-7,2 1-5,1-2-3,-1 0-2,-1 2 0,-1-7 1,-2-1-1,0 2 0,0-1 0,-1-3 2,1 1 3,1-1-1,-1-2 4,2-2 1,-2-1 4,0-2-2,0 0-6,6 3-4,-6-3 4,16-8 3,-4 3 3,5-5 4,6-3 6,0-3 13,2 2 11,-2-4 4,3 1 11,-3-1 13,1-2 3,0 2 9,0 1 11,-2 1 9,-4 4 4,-5 3 9,-3 1-2,-1 3-1,-4 1-5,-1 0-8,2 4-10,-6 0-4,0 0 2,0 8-1,-5 1 5,-1 2 7,-2 3-1,-2 2-1,-1 0-4,4-1-5,-3 2-3,2-2-5,3 1-3,0-1-5,1-5-2,2 2-1,0-3 3,5 1 2,-1 0 0,4-3-7,0 0 1,5-2-2,-1-1 1,1-3-3,8 1 0,-1-4 3,4-1-4,-2-4-1,8-1 3,-2-3 1,-1-1 1,-3-3-7,-3 1 2,4-3-2,-9 5 23,3-2 12,-7 2 11,-1 4 1,1 0 3,-6 2 8,3 2-24,-5 2-5,1-1-2,-3 3-4,0 0-3,0 0-3,0 0-2,-16 15-9,10-5-10,-7 4 14,0 0 0,3 2-7,1-2-6,0-3-3,2 3-12,2-2 12,2 0-14,-1-1 6,5 0 20,2 0-6,5 0 3,-1 0 10,7-1-22,4-3 20,0-1-5,1 0 1,8-6 4,3 3-1,0-6 2,2 2 0,0-5 6,-1 1-5,-2-1 2,1-2 1,-3-4 5,0-1-2,-10 2 4,9-5-5,-6 0 8,-6 2-5,-4 0 7,2 1-4,-8 1 6,5 5-5,-8-1-3,4 3-5,-5-1-4,0 6-7,-9-3-1,0 3-4,-4 5-11,-6 2 7,0 5 0,-3 3 0,-2 2 1,4 2-5,0-1-2,0 4 0,10-5-2,-3 4-1,4-4-1,5 2-4,3-2 1,2 2-1,4 0 5,4-2-5,3-1-1,4-2-18,8 2-7,2-4-1,4-2-19,-10-5-30,8 4-17,0-9-19,-5-1-16,-5-4-25,1-1-34,-1 1-27,-2-4-22,-1-3-41,0-1-25,-2 1-28,-3-3-195,-1-1-576,-3 2 255</inkml:trace>
  <inkml:trace contextRef="#ctx0" brushRef="#br0" timeOffset="217681.7943">21638 9432 27,'0'0'335,"0"0"-14,-6 1-18,6-1-25,0 0-16,0 0-24,0 0-12,38-7-20,0 1-21,15-3-18,8 0-20,30-4-15,-26 4-26,31 2-36,-3-5-33,-29 9-51,27-4-60,-30 6-69,6-6-77,-9 3-212,-1 1-467,-4-1 206</inkml:trace>
  <inkml:trace contextRef="#ctx0" brushRef="#br0" timeOffset="223362.7732">15142 10240 219,'2'-11'228,"-2"4"-18,2-1-25,0 4-20,-2 0-31,2 0-16,-2 4-10,0 0-14,-4 26 5,-3 4-3,-3 17-4,-5 5 1,-5 4-4,-6 21-1,4-19-4,-6 22-4,2-26-7,3-1-4,0-3-2,-4 4-6,4-6 0,0-4-2,8-10 17,-1 0-7,0-3-7,1-1-3,2-5-5,0 0-7,0-7-2,7-2-3,-3-2-5,2 0-4,1-6-2,2 2-8,-1-4-3,1-1-9,3 1-1,-1-3-6,-3-1-4,5-2-2,-2 2-3,2-2-14,0 0-11,0 0-5,0 0-8,2-14-3,3 4 1,-2-1 4,1-4 9,1-2-2,3-2 5,-3-4 2,8-4 10,-4 1 8,2 2 10,-2-1 13,2-4 8,-4 1 9,5-1 5,-2-1 8,1 3 8,0-4 4,-1 3 3,1-1-2,4 1-1,-3-1 6,2 7-2,1-2-2,0 3-5,1 1-2,-2 3-13,-1 5 0,2 0-2,1 2-11,-2 4 3,1 0-2,-1 3-5,6 3-4,-9 1-1,1 4-7,-2 1 3,-1 3-4,1 4-5,-2 0-3,0 1 1,-2 2 1,-6 2-4,-2-3-2,-4 2-12,-4 1-6,-6 3-13,-1-2-12,-3-2-9,-4 0-8,1-5-8,-4 0-2,7-2 1,1-3 3,-1-1 10,2 0 4,4-5 6,2 0 10,-2-1 9,5-1 4,-1-2 13,2 2 9,3-2 4,1 2 6,0-4 0,4 5 2,-5-3 1,1 2-2,4 1 2,0 0 0,0-6-5,0 6 0,0 0 2,0 0 1,0 0-3,12 0 2,-12 0 4,0 0-2,10 7 1,-3-4 3,-1-3-6,-1 5 6,2-5 4,2 2 12,3 0 2,-1-1 7,5-1-1,0-1 1,3-2 5,4-1-8,-1-1-3,-1-2 3,7 0-7,0-5 1,-3 0-2,3 0-3,0-3-1,-2-1 5,0-2-9,-2-2-2,-2 1 4,2-5-6,-3 7 2,-8 3-6,-1-3 6,-4 2 9,0 6 10,0 1-6,-3-1 3,-4 4-2,2-1-9,-1 0-7,-2 4 0,0-2-12,0 4-4,0 0-12,0 0-2,0 0-1,-7 16 2,5-7 4,0 3-6,0 5 4,2 1-3,2 0 1,0 2 4,1-1-1,-3 0 3,0-1-5,4 1-3,-2-3-5,0 2-4,-1-1-5,-1-5-8,0-2-1,0 2-3,0-5-3,0 2-1,2-4-2,1 1 11,-3-3 6,0 1-4,5-3 8,-5-1 1,12-6 2,-3 1 1,6-6 5,-2 0-1,8-6 5,-1-2 0,-2-2 6,2 4 6,2-6 10,-3 4 3,0 0 7,0 1 10,-4 4 4,1 0 4,-6 4 8,-2 3-6,-3 2 1,0 1-6,0 0-5,0 4-3,-5 0-7,4-1-2,-4 1 2,0 9-2,-2-2 1,-2 5 0,-4 3 1,3 2-3,0-1-3,1-1 6,0 1-10,2-4 2,-1-1-2,2 1-2,-2 0 6,3-3-2,5 1 5,-1 0 0,3-5 1,1 3 0,5-6-3,0 0 1,5-2-3,4-3 2,-3 1 0,2-5 2,-1 2-5,-1-2 4,-3-5 4,1 0-10,3-1 1,-8-1 6,5 1 9,-5-1 1,0 1 4,-4 4 8,-2 0 3,0 2 12,1 2 2,-3 0-25,0 1-8,-3 4-3,-1 0-2,0 0-3,0 0 2,-11 16 1,5-7-1,-3 5-10,-1 1 2,0-2-2,0 2 1,3-1-1,-3 3 0,6-7 1,-1 2-6,1 0 8,1-5-10,0 0-3,0 0 4,-1-4 0,4 3 7,0-3 4,0-3 1,0 0-4,0 0 4,22-9-9,-10 2 2,5-3-3,-1-5 0,-1 4 5,10-7-3,-4 3 2,2-1-3,-5 4 5,-3 4-4,-3-1-7,-2 4 6,0 1-13,-2 1 3,-3 0-6,-1 3 3,-4 0 1,9 7 3,-8-1-3,2 2-2,-3 3 3,1 0-1,-2 2 6,1 2-1,1 1 4,-1 1-2,3-5 6,-2 3-9,-1-4 4,1 0 2,1-2 0,3-1 2,0-1 4,1-2-1,6 0 6,-2-1-6,3-4 1,0-2-3,6 0 0,-3-3-1,3-2 5,-1-1-4,0-1-1,-1-1 0,2-2 0,1-8 0,1 1 1,-2-3 0,0-1-1,-2-1 3,1 0 1,-4 1 6,2-1 7,-7 7-5,0 3 7,-4 4 10,0 2 9,-2 1-19,2 3-9,-3 0-4,-2 3-6,0 1-3,0 0 9,-10 14-2,0 0-6,-1 3-2,-2 5 6,-4 2 0,5-1 0,-4 2 0,7-3-1,-1 3-2,0-8 3,5 3-7,-3-2-1,3 6-7,4-6-11,1-2-9,1-4-7,3-2-20,1 0-14,4-1-28,2 1-31,1-5-46,3 1-45,6-5-49,-2-1-222,1-1-535,-2-4 236</inkml:trace>
  <inkml:trace contextRef="#ctx0" brushRef="#br0" timeOffset="223706.4169">16435 10681 179,'-4'-2'296,"4"2"-10,0 0-21,0 0-27,0 0-23,0 0-21,17-1-18,3 0-21,0 0-14,1-3-11,11 1-18,-1 2-4,-1-6-16,1 3-15,-2-1-20,0 4-19,-8-3-24,-1 0-19,-3 0-20,-3 3-24,-4-2-27,-3 1-40,-2 0-38,1-3-26,-3 3-182,-3 2-391,-9-7 173</inkml:trace>
  <inkml:trace contextRef="#ctx0" brushRef="#br0" timeOffset="224076.9937">15902 10372 160,'-5'-5'250,"2"0"-27,1 3-28,0-6-21,2 8-30,6-4-37,-1 3-39,2 1-41,1 2-41,0-2-37,0 0-48,5 3-99,-2 0-214,0 2 95</inkml:trace>
  <inkml:trace contextRef="#ctx0" brushRef="#br0" timeOffset="224426.3081">17455 10589 47,'6'-4'343,"-2"-1"-24,0 3-26,-4-1-34,0 3-34,0 0-20,0 0-21,0 0-18,-7 19-12,-4-4-15,-5 7-12,-3-1-12,-4 5-9,1-3-10,-1 1-2,1-3-13,-3 1-8,5-2-10,-1-3-6,7-3-5,0-2-5,5-4-6,1-1-2,2 0 1,2-4-10,2-1 8,-1 1 3,2 0-3,1-3-3,0 0-3,0 0 1,16 4-3,-4-4-9,6-1 4,0 1-5,2 0-6,-2 1 1,3-1-1,0 0-2,-4 0 2,1 0-2,-4 0-2,1-1 14,-4-1-15,0 0 2,1 0 6,-3-2 0,-2 0-2,-2 0 3,0-2 1,2-1 3,1-2 9,-6 1-5,3-4 15,-5 6 5,4-2 0,-3 1 1,0 2-1,-1 0 2,2 2-19,-4-3 1,2 6-5,0 0-4,0 0-3,0 0 0,-17 11-7,8-3 0,-2 7-2,-1-2 5,0 2-10,-1 2 2,-1 4 5,-1 1-12,-2-2-19,8-3-25,-1 0-23,-1 0-34,4 2-20,-3-2-23,4 1-42,4-2-26,2-3-31,0-4-26,4 1-242,5-3-555,1 0 245</inkml:trace>
  <inkml:trace contextRef="#ctx0" brushRef="#br0" timeOffset="224733.5293">17783 10872 204,'11'-12'262,"-5"3"12,0 1-8,-2 4-22,1 0-31,-4 1-23,-1 3-17,0 0-14,-9 11-7,-4 2-10,-8 5-10,-3 4-7,5-1-10,-2 2-5,-1 4-14,4-5-5,2 0-9,5-5-5,1 1-3,4-4-2,2 2 1,3 1 0,1-3 10,2-2 7,6-3 18,1 2-15,7-4 6,5 0-1,7-2-8,1-5-5,-1 0 9,3-2-2,-2-3 3,-4-3 6,-6 1-5,0-4 3,-4-1 2,1-3-6,1-7-12,-4 0-6,-4-2-6,-4 0-10,-2 0-17,-3-3-19,-4 2-14,-2 1-29,-1 7-30,-9 1-32,4-1-36,-7 0-22,3 6-26,-5 2-37,1 5-37,-3 0-54,7 0-55,-3 7-261,1-2-659,1 5 291</inkml:trace>
  <inkml:trace contextRef="#ctx0" brushRef="#br0" timeOffset="226171.7805">15650 2660 38,'4'-6'161,"-1"-2"-11,-2 0-1,2 0-8,4-2-12,-3-2 3,4 3-2,-2-7-6,1 4-1,4-2-1,-5 5 1,1 0-1,-3 0-6,4 5 2,-2-2-5,-5-1-5,1 4-3,0 1-2,-1-3-6,-1 5-8,1-2-15,-1 2-12,0 0-5,0 0-12,-7 13 0,-5 0-6,-2 8-2,-1 2-2,-1 4-5,-3-1 1,1-2-5,0 0 1,2-2-3,4-6-3,-2 2 0,10-8-5,-4 2 1,2-5-2,3 3 10,-3-7 0,6 1-3,-3-1 6,0 2 0,3-5 3,-3 5 3,3-5-6,0 0 7,0 0-1,0 0-5,0 0-6,9 2 3,-9-2-1,17 2-6,-2-1-1,-2 0-2,5-1 0,-2 3-1,4-3-1,-4 2-6,2 0-1,1-2 1,-2 1 6,1-2-8,-5 2 4,0 1-9,-3-2 10,-2 0-10,-8 0-2,13-2 4,-13 2-6,11 0-1,-11 0 3,9-5-4,-6 0 12,1 0-9,-2-1 4,1-4-6,-1 4 4,0-3-4,0 4 5,-2 5 4,0-7 2,0 7-1,0-5-10,0 5 10,0-3-20,0 3 9,0 0-6,0 0-3,-11 18 9,7-5-1,-6 2 2,1 9 0,-2-6-11,-1 5-10,0 2-20,-4-4-24,6 7-33,-2-5-28,2 4-33,5-8-38,-1-2-24,0-2-27,3 2-147,1-6-431,2-2 190</inkml:trace>
  <inkml:trace contextRef="#ctx0" brushRef="#br0" timeOffset="226527.6488">16103 2694 157,'3'-7'266,"1"2"-17,-4 0-32,0 5-19,0 0-12,0 0-23,0 0-6,-14 25-7,3-11-6,-1 10-2,-1-2-8,3-3-12,1-2-11,1-2-14,2 2-3,1-3-11,1-3-5,2-1-5,-1-4-7,8 6 0,-5-7 0,4 2 0,1-2 2,1-2 1,2 1 12,1-3 2,4-1 1,1-1 9,4-3-2,-3-2 5,1-6-14,-4 3 4,2-4-9,-2-3 0,-3-1-5,0 0-10,-4 0 0,1-2-3,-6 9-10,3-4 2,-6 2-12,3 2-12,-1-1-26,-2 2-25,-3 1-27,0-1-38,1 7-26,-3-3-40,-2 4-31,-1 2-36,1 1-35,-5 7-50,0 2-208,-1-2-558,4 3 248</inkml:trace>
  <inkml:trace contextRef="#ctx0" brushRef="#br0" timeOffset="228667.6827">14998 12034 103,'0'0'203,"0"0"-5,0 0-15,0 0-13,0 0-13,0 0-4,0 0-14,0 0-7,11-7-9,-11 7-4,2-2-4,-2 2-8,4-6-9,-1 1-3,-2 1-3,4-1-8,-1-3-1,1 2-6,0-4-7,0 1 2,-1-1-2,3 0 4,-5-2-6,3-5-2,-1-1 0,-1 0 0,-2 0 2,1 0-8,-2 1 5,-2 2-1,1 4-8,-1-1-4,0 3 7,-4 0-27,0 5-3,-1 3-2,-2 1-3,-8 1-6,-6 11-2,1 3-3,-5 3 1,1 3-7,1 3 22,-1 1-5,4 2-4,1-1-3,4-2-10,2 1-2,6-3-3,4-4-2,0-1-6,5-5 0,0 0 2,2-2-2,5 0 0,-1-4 6,4 1 0,1-3 0,3-1 11,4-3-3,1-4-5,-1 0 3,3-3-3,-4-2-2,10-5 1,-11 3 6,5-6 2,-6 2 7,4-4 5,-2 0 6,-2-2 5,-3 3 1,1-4-3,-4 6 16,1 1 4,-4 5 3,-2 0-4,2 4-1,-3-2-7,-1 4 6,3 1-21,-5 3-9,0 0-2,0 0-4,-10 24 2,-2-2-1,-6 8 1,3 3-1,-12 15-5,-1 3 1,-2 0-1,-11 23 3,12-20 3,4-1-3,-5-5 0,7 1 9,2-3-7,1-2-7,5-10 3,2-5-3,-1 0 14,3-3 1,2-1 6,2-8 2,0-1 3,3-7-8,2-1 12,1 0 11,-1-2 10,2-3 8,-2 0 10,2 1 4,0-4 6,0 0-2,0 0-13,0 0-4,28-9-4,-9-2-8,6-5-5,2 2 1,1-6-11,0 3-6,-1-1-4,1 1-5,-2-1-9,-1 4-22,2-1-20,-9 3-23,-1 0-31,5-2-40,-5 4-36,-3-1-40,3 2-38,-1 0-44,-2-1-47,-1 1-43,4 0-264,-1-2-686,-2 4 304</inkml:trace>
  <inkml:trace contextRef="#ctx0" brushRef="#br0" timeOffset="229007.7609">15659 11984 85,'-5'-1'237,"1"-1"-2,-1 1-10,5 1-9,-8-1-11,8 1-8,0 0-15,-10 0-2,10 0-9,0 0-9,0 0 1,0 0-17,0 0-11,0 0-8,0 0-13,0 0-8,0 0-9,26 1-6,-11-1-15,4-1-8,9 2-5,1-2-7,-1 2-5,6-1-7,-6-1-14,0 1-18,-5 0-33,-2 0-23,-3 0-32,-5 0-32,-2 0-48,-3 0-42,-2 0-31,-2 0-26,-3 2-144,-1-2-430,0 0 190</inkml:trace>
  <inkml:trace contextRef="#ctx0" brushRef="#br0" timeOffset="229341.8029">15588 12148 84,'0'3'220,"0"-3"-6,0 0-14,9 4-10,3-1-16,6-1-15,4-2-10,5 3-16,3-2-11,2 0-11,2 1-12,0-1-9,-1 2-8,2-2-15,-3 2-14,-1-3-25,-2 2-46,-7 0-42,-1-2-52,3 0-52,-7-3-140,-4 3-329,1 0 146</inkml:trace>
  <inkml:trace contextRef="#ctx0" brushRef="#br0" timeOffset="237309.0063">19871 5281 1,'1'-5'116,"1"0"-7,-1 0 2,0 0-13,0-2-2,-1-1 3,3 2 0,-2-5-1,1 2 0,0-2 6,-2 1-6,1-2 2,-1 2-1,-1 0-17,-1-3 2,-1 4-8,-1-2 7,-1-2-7,-1 3-6,-6-5-9,-1 2-7,-1 0-7,-1 4-4,-4-2-1,1 0-8,-12 1 0,3-2-8,-3 4 1,4 1-2,-6 0-8,6 3 4,-5-3-5,-1 3 1,1 0-6,-2 2 6,2 2-7,-2 0 2,1 4-3,-4-1-1,7 4 3,-6 0-3,5-2 3,-2 8-5,-1-4 4,2 4-3,-1 2-1,4 1 7,-3 0-3,3 4 1,1-1-3,1 2 7,1 4-5,0-3 2,2 9-3,-7 8 5,7 5 1,4-13-5,6 1 6,-7-2-4,6 2-1,0-2 2,1-1-3,0 3 1,3-6-2,4 3 0,-3-3-2,2 1 8,5-2-8,-1-6 1,2 7 1,1-7 4,0 1 3,1-3-6,3 2 1,-1 0 4,2 0-2,4-1 3,1 6 4,-1-6 1,9 3 8,0 0 2,3-2 5,6-1 11,0 1-1,5 0 4,1-2 6,21 5 2,-2-3-1,-2-4-5,5-1 0,-3-2 2,-2-2-8,1-5-6,-14 0 0,2 0-1,-2-2-3,0-3-2,1 2 3,-6-2-5,1 0 5,-3 0-5,-1 0 6,-1-5 2,-6 3 2,-2-3 2,0-3 4,1 1 2,-2-3 7,6-2-8,0-1-5,1 0 13,-1-2-13,4-1-10,-4-1-5,2 2 10,-3-2-2,3-2 6,-3 2 0,-1-1 8,-1-1 8,-3 2 3,-6 3 8,0 2 1,0-1-5,-1 0 9,-3 3 0,-2 0 6,2-1-1,-4 2-4,0 0-12,-1-3-6,3-3-6,0 4-5,-1-1-1,-1-4-6,0 2-3,1-5-12,2 0-1,0-4-2,-3 4-2,0 0-3,-1-1-2,0 2-3,2 0 2,-1-1-1,-3 2-4,0 2 2,-2 1-7,0 2 7,3 1 0,-6-2 0,3 3 3,-2-2-5,2 0-3,-2 2-3,-3-2-2,0 0-1,4-1-2,-3 1 5,3 2-6,-3-4-1,0 2 5,0 3-7,0-7-1,1 7-2,0-3-2,-2 3 3,0 1-6,1-1 2,0 1-1,-1-1-1,-3-1-3,2 2-6,-2-3 0,1 3-2,-1-1-4,-2 3-4,2-4-9,-2 2 1,-1 0 3,-4-1-3,1 0-1,0-2-5,2 4 8,-4-3-5,6 4-5,-7-2 1,8 1 5,-6-1 18,0-2-21,0 7 10,2-7-10,1 5 2,-1 1-3,1-3 4,-1 3 0,3-1 2,-3 0 13,3 0-11,-1 0 2,0 3-6,1-3 2,-2 3-4,1-3-4,0 3 4,-3-1 9,4 1-10,-1-2 2,-5 0-7,2 4 5,3-3 1,-2 1-1,1-1 5,-2 2-1,2 0-3,-1 1 5,-4-2 1,3 2 13,3-2-9,-1 2-2,-1 0 8,3 0-1,-3-2 3,3 2-2,-1 0 0,-1 0 2,1 0 3,0 0-4,-1 0-1,0 0 3,-1 0-3,2 2 0,-1 0 1,-3-2 3,5 2-2,-5-2 2,3 2 0,-2 1-1,-3-1 0,3 1-3,-4 0 4,4-2 0,-4 3 2,4-2 5,3 2-3,-3-1 4,1 0 0,0-1 1,1 3 0,-1-3-2,0 1 3,1 0 7,1 1-3,-3 1-5,2-3 4,-2 3-1,1 2 0,2-2-5,-2-3 5,0 4 2,1 1-7,-1-3 3,2 4-5,-1-1 10,0-1-7,-2 3 3,2 0 3,-2 3-2,1-3 1,-1 2 4,2 0 1,2 2 1,0-4-4,-2 4 2,4-4 1,-2 3 5,1-1-7,3 0-1,0 0 2,-1 3 0,2-5-2,-1 3 4,-1 3 2,3-1-3,-1-2 4,-2 0-3,4-2-1,1 2 4,0-2-2,-1 0 2,-1 2 0,0 0 2,1 2-2,1-2 0,-3 3 1,3-4-1,0 2 5,-1-2-5,1 5 0,-1-2 1,2 1 1,-1-3-3,1 1 5,1 0-4,0 3 3,-1 0-3,0-5 1,2 4 3,-1-3-1,1-2-1,2 2 3,-2 0 3,0-1-5,2 1-2,-2-2 0,2 2 3,1-1 1,-1-1-1,-1-1-4,0 1 5,2 2-1,0-3 5,-1-1-4,0 2-1,0 0-1,1-3 1,3 3 1,-2-1-4,-1-4 4,0 2-6,3 1 4,-3-2 4,2 0-2,1 1 4,2-2-5,0 4 4,1-4-1,2 5 0,2-1 0,3 1 0,-1-2 2,-2 0-3,2 2 1,-1-3 2,3 1-4,0-1-2,-2 0 2,1 1 1,0 1-1,-2-3-1,0 3 3,-2-4-4,0 2-1,-3-3 3,4 0 1,-4 1 2,1-1-3,-1 1 1,0 1-4,-1-2 4,2-2-1,-2 3 1,2-2 5,1-1-2,-3 1 1,4 1-2,1-1 0,3-3 3,-4 2-2,3 1 1,3-1-5,-1-1 3,-5-1-2,7 1 3,-1-1-1,0 0-1,0 3-1,1-6-3,3 3 6,-2-2-5,8-1 2,-14 1-1,3-3 0,10 0 4,-1-3-5,-8 3 3,4 0 1,-2-1-3,-3 1 1,3-2 0,-4 3 0,2-1 1,-4 2 4,-2-4-3,-1 2 7,1 1-2,-1-4 2,0 2 6,-1 0 4,-1 0 1,2 0-2,-2-2 0,1 0-5,1 0 0,1-2 0,0-1-3,1 1-2,-4-2 2,4-1 0,-3 3-3,2-4-1,-1 2-3,0 0 0,-2-1-2,-3 2 0,-1 2 1,4 0 4,0 0 2,-4-1-3,1 3 8,0-2-1,-2-2 1,1 4 5,-3-3 7,3 1-4,-5 1-3,5-2-1,-2 1 1,-1-3-1,0 2-5,1-2 2,1-1-6,-5-3 2,5 2-5,-2-3-1,0-3-1,0 1-3,1 0 3,-4-8 0,4 8-2,-3 1-1,-1 0 5,0 1-4,0 2 5,0-2-4,-1 0 0,-2-2 1,2 2-4,1 5 2,-2 0-4,0 1 1,-4-1-3,2 1-2,0-2 2,-1-2 0,-1 5 0,1-1-1,-4 0 0,4 0 0,-2 2 0,2-1 0,-2-2-2,-1 4 5,0-3 0,3 1-1,-4 2-4,2 1-6,-2 0 1,2-1 2,-2-1-2,0 4 1,-1 1-1,-3-4 2,4 3-5,-6-3 1,-2 2 2,-2-1-10,3 0 4,-5 4-5,2-2 4,-1-1 1,-2 2 6,3 3 0,-2-3-2,2 0 2,-3-1-1,4 1 2,1 3 0,1-2-1,0-1 4,3 3 0,-2-1-1,3 1-2,-7 1 3,3 0 0,-4 0 1,1 0 1,-2 3-2,1-2 1,3-1 0,-2 3-1,1 1-3,-1-3 0,4 3 0,-2-2 1,-2 3 0,4-2 2,-3 0-2,-1 2 4,-1 1-5,4 0 3,-1 0 4,-1 0-4,-1-1-1,4 1 0,-2-1 3,1 1-1,-1 0 3,4-1-2,-5 1-2,3 0 1,1-1-2,-3 1 3,2 2 0,1 0 0,-4-1 0,8 0 1,-3 3-2,0-3 2,2 5-1,-1-5-3,1 3 1,-2 0 1,5 0 2,-3 2-3,-1 5 3,2-1-2,0 1 2,1 1-3,-4 4 3,7-6 3,-2 3-4,-1-3 3,4 2-2,-3-2 0,3 1 0,1-1-2,-1 1 6,2-2-7,0 1 5,0 1-2,3-2 4,-1 1-4,-1-3 5,2 3-2,0-3 4,0 1-3,0 1 0,3-1-2,-3-2 1,0 5-2,3-2 3,-2 1 0,-1-2 3,4 2-3,-3-4 3,3 1-2,0-2 2,1 0-4,-4 2 3,3-1 2,1-2-5,-1 2 3,1-3-2,3 2 3,-3 0-3,4-2 3,-4 2-2,4-1 3,0-1-2,-1 1-4,-1 0 2,2-1 2,3 3-1,-1-2-1,3 4 4,-1-4-2,2 5 0,-2-1 2,3-2-2,-5 0 0,8-1 3,-2-2-3,1 4 3,3 3-3,-4-5 4,1 1-1,0-2-1,0 0 7,3-5-9,-3 3 1,2-2-3,-1 0 4,1 3-1,-1-4-2,3 3 3,-4-4-6,0 2 3,-1-2-2,-4 1 3,0-3 0,1-2 1,-1 3 0,6-1-1,-1 0 0,3-1 1,-1 1 1,-3-1-4,3-1 5,-1-1-1,2-1 0,0-4-3,1 4 3,4-4-2,1-2-2,-7 3 2,8-5-1,0 3 2,-6 2-5,2-7 3,3-1 0,-3 1 0,-5 2 3,5-2-6,-4 2 6,-4-1 0,1 4 10,0-3-9,-3 0 0,1 1 0,-1-2 1,-5 3 5,5-4-1,-1 1-4,-2 0 13,2 0-6,-1-1-7,-1-1 0,-1 0 1,4-1-1,-1-1 0,-4-2 3,4 0-2,-3 1 1,-2-2 1,1 3 1,0-2 1,-4 0-2,3-1-3,-2 3-2,-1-2 4,-2 1 0,1-2 1,-4 0-2,1 1 1,-1-1 0,-1-2-1,1 1-4,-3 0 2,3 2-1,-4-1 7,1 0-5,0-2 4,-2 4-3,2 0 8,1 0-3,-2-1-2,0 3-1,-1 3-3,1-4 1,-1 4-1,1-2-2,0 5 0,0-4-4,0 7 1,3-7-2,-3 5-1,-1-2-1,1 3-8,-1 0 6,-1-1-1,0-2-3,-1 3-6,-1-2 1,-4 0-8,1 0 11,1 2-11,-6-3 3,-1 1-1,0-2-1,-3 0 0,2 3 1,-4-2-1,-2-1 4,5 3 1,-2-1 0,2 3-1,-2-2 3,0 0 1,2 2-2,1 0 3,5 2 2,1-2-2,-4 4-4,2-3 0,3 1 0,-5 0-5,5 2-1,-8 0 3,1 0 5,2-1-5,-4 4-2,0-1 5,3-1 0,-6 0 0,5 1 2,-1 0 0,-2 2 0,-2-2 1,4 1 1,1 2 1,4-4 0,-5 1-1,5-1 2,1 1 1,2 2 3,-3-1-3,1 0-3,-5 0 2,3 4 2,-2-5-3,2 3 4,-2 0-3,0 0 2,2 2 0,-2 1 3,0-1-1,-1 5-2,-1-9 3,0 8 1,-3-4-2,4 1 2,0 4-3,-3-3 5,-3 5-3,1 0 0,0 4-1,3-2-1,-3 1-2,5-4 2,-5 8-5,0-5 3,6-1 0,-2 1-1,4-1 1,2 3-7,0-2 7,0-1 1,1 3 2,1-2-6,2 2 4,-1-1 3,3 2 1,-1-3-8,1 2 5,0 0-1,3-1 0,0 2 2,0 0 0,4 1-1,-1 0 1,1 1 2,0-2-1,3 1 2,-1 0 1,2 7-3,4-3 6,-1-5 0,2 0-5,5 6 5,-1-2-1,-1-5 0,3 3 4,-1-4-1,1-2-2,-2 1 0,4-1 1,2 1 3,-2-1-3,-1-2 1,2 0 0,-1-2 2,1 2 0,1 0 2,-1-2-3,2 4-6,0-6 6,2 2-3,-4-3 2,6 5 0,-3-3 0,-2-2 1,0-2-1,3 3-1,3-3 1,-3 0 1,6-1 1,-1 1-3,0-4 0,0-1 2,3 1-1,-10-1 1,10 1-3,0-3 0,-1 1 4,-1-1-4,4-2 0,-1-4 0,-2 3 11,1-5-13,0 0-2,2 0 3,3-4 1,0-1-1,0-3-3,10-2-1,3-2 3,-16 5 3,9-12-2,-11 12-5,-1-4 7,0-1-1,-3-1-3,-2 1 1,-5-1 1,4-3-1,-5 1 1,-5 1 0,-2-2-1,0 0 0,-5-2-2,-2 4 2,-1-3-5,-5 0 5,-1 1-10,0 1 6,-4-1 1,0-1 1,-1 1-4,-1-3 0,1 4-1,-4-2 0,0-3 5,-1 5-6,-1-1 1,0 4 0,0 0-1,1 6 0,-3 1 0,2 1 2,-7 0-10,-2-2 10,7 9-3,-10-7-2,5 2 2,-4 6-8,-1-4-1,6 2 0,0 3-10,-1-2-5,1 3 1,-2-1-2,2 1 3,-1 3-8,-2-3 2,3 1 4,-2 2 1,0-2 10,1 3-2,1 0-6,0 0 7,-2 2 1,3-1 0,-1-1 2,-1 2 2,2 1-6,1-2 9,0 2-4,0 0 5,2-3 0,3 2 0,0 1-3,0-1 6,-4 3 2,1 0 1,0-1 0,0 1-6,-3-1 9,2 1-4,1 1 0,3-1 2,-5-2-6,3 6 16,-2-6-10,2 3 3,-3 2-8,1-4 7,2 4-3,0-3-9,5 0 8,-6 2 3,2-4 10,4 3-11,-3-1-2,4-1 2,-1 4 1,-1-3 2,2 0-2,1 2 1,-2 0 1,3 1-4,-2-2 4,3-1 1,-2 1-2,2-1 2,1 4 0,-2-2 1,2-2-1,-4 1 0,6-1-8,-1 1 10,0-1-4,0-2 3,0 1-1,2 1 5,-1-2-2,3-3 2,-4 3-5,4-3-2,-5 4 0,5-4 2,0 0 2,-2 5-1,2-5 4,-4 0-7,4 0 2,0 0 4,0 0-5,0 0 4,0 0 4,-3 3-4,3-3-1,0 0-2,0 0 10,0 0-7,0 0 11,0 0-14,0 0 3,0 0 2,0 0-4,0 0 2,0 0 0,0 0 2,0 0 1,0 0 0,0 0 3,0 0-6,0 0 6,0 0-3,0 0 5,0 0-5,0 0 0,0 0 3,0 0 4,0 0-8,0 0 2,0 0 1,0 0 1,0 0 0,0 0 7,0 0-10,0 0 3,0 0-3,0 0 5,0 0-4,0 0 4,0 0 7,0 0-7,0 0 0,0 0 0,0 0 0,0 0-2,0 0-1,0 0-1,0 0-1,0 0-3,0 0 5,0 0-3,0 0-4,0 0-5,0 0-15,0 0-14,0 0-34,0 0-25,0 0-20,0 0-29,0 0-82,0 0-244,0 0 109</inkml:trace>
  <inkml:trace contextRef="#ctx0" brushRef="#br0" timeOffset="238797.941">16103 12814 26,'10'-8'31,"-4"0"-2,4-1 0,-1 2 1,-1-3-5,0 4 5,-1-2 2,0-2 11,-2 0 8,4 1 0,-4-3 5,0 0-1,1-3 5,-1-2 3,1-1-5,1 0 13,1-9-1,0 0-6,2-1-8,-2 3 20,1-4 2,-2 3 3,3 0 6,-5 8 9,-2 2-3,2 8 6,-1-2-1,-3 0-13,3 5-6,-2 0-11,-2 1-13,0 4-2,0 0-4,-6 15-11,2 4 1,-2 4 2,-4 5-4,-2 3-1,2-1-1,-3 3 1,2-2-6,2-1 6,-1-4-1,4-6 1,1-3 1,0-1-2,3-4 8,-2-1-4,3-4 8,-2 0 9,2-2 13,-2 2 17,2-2 18,0-3 14,1-2 10,-1 2 8,1-2 5,0 0-10,0 0-15,0 0-7,3-17 8,2 10-18,0-10-11,0-3-9,4-8-7,2 1-12,2-6 5,2-1-13,4-7-10,-6 11-1,1 5-2,-2 2-14,-1 6 9,-5 3-3,1 7-8,-2-2-10,-3 3-2,3 4-3,-1 1-1,-4 1 2,8 3-4,-3 4-10,0 5 9,4 3-9,-3 2 6,1 0 10,1 7-1,-1-6-12,-2 7 0,0-8-1,1 0 2,-1-1-4,0 0 2,-1-4-2,2-2 5,0-2 2,-2 3 0,-2-6-1,1 0 11,1-1-5,1 1 1,-5-2 2,0-3 6,5 4 7,-5-3 16,0-1 6,0 0 2,0 0 1,11-6-4,-5-4-4,4-5-1,3-10-9,0 0-3,2-3-3,-3 1-10,2-2 5,-3-3 2,2-2-4,-2 2-3,-3 4 0,4 1-3,-7 3 0,0 7-4,-3 5 0,1 1-3,-2 4-16,1-1-25,-2 5-17,1-2-36,-1 5-28,-1-4-17,1 4-6,0 0-3,-8 15-8,3-5-22,0 6-37,-3 0-26,4 2-17,2-2-19,4 1-39,-1-2-188,6 0-541,3-1 240</inkml:trace>
  <inkml:trace contextRef="#ctx0" brushRef="#br0" timeOffset="239213.9967">16896 12334 29,'10'-16'172,"3"3"10,-8 4 6,0 0 0,-1 2-12,1 2-14,-5 0-18,5 1-14,-5 4-16,0 0-3,4 10-7,-8 2-1,-1 0 1,-1 6-1,-2 6-4,-1 2-1,-3 0-5,3 1-4,0-2-8,2-7-3,4 0-9,-3-2-6,3 0 0,3-5-6,0 0-2,-3 0 1,2-3-4,1-1 1,0-4-6,1 2 3,2 0 6,-3-2 11,5-2 5,7-1 4,-3-3 14,9-3-17,-2 0-1,1-5 10,5-2-3,0-1-5,-2-4-9,-1-1 0,2-4 2,-2 0-5,0-3-11,0 2-6,0-1 6,-3 1-20,-6 2-1,-1 8 0,0 2 8,-4 3-7,-1 1-2,-3-1-10,3 3 4,0 2-23,-3-1-16,-1 1-33,0 4-24,0 0-19,0 0-21,0 0-12,0 0-25,-19 11-25,16-1-37,-3 0-26,3-1-28,3-4-231,0 4-539,3 0 238</inkml:trace>
  <inkml:trace contextRef="#ctx0" brushRef="#br0" timeOffset="239597.0977">17453 12280 17,'21'-20'156,"-7"7"8,-1-4 17,-1 3 11,-2 2 6,-2 2 2,-3 5-9,-1-2-15,1 4-20,-2-1-14,-2 4-15,-1 0-14,0 0-3,-5 18-7,-3-1 2,-3 9 2,-3 2 5,0 1-15,-1 3-7,-4-3-3,4 2-8,1-2-6,-2-2-3,5-1 21,2-8-10,3 1-7,1-5-3,1-2-7,1-4-8,1 2-1,2-3 6,0-1-10,0-2-3,2 1 6,1 0-6,2-4-3,4 1-4,4-2-4,6-3-5,2-2-9,5 0-17,2 1-30,-1-7-35,1 3-27,0-4-32,2-3-34,-2 1-43,3-6-44,-2 2-20,0-2-10,1-1-162,-1-4-466,-3 1 206</inkml:trace>
  <inkml:trace contextRef="#ctx0" brushRef="#br0" timeOffset="239934.3379">17910 12282 1022,'16'-12'-26,"-6"-1"29,0 1 28,-6 2 23,1 5 15,-3-3 8,0 4 6,-1 0-4,-1 4 7,0 0 10,0 0 2,-21 14 2,9 1 0,-5 4 5,0 3-3,-2-1-4,3 3 3,-3 1 3,5-2-8,-1 2-2,3-1-2,-2-2-8,0-6-2,10 0-10,-4-4-5,4 0 2,-1-3-5,3 0-2,4-1 1,1-1-5,1 3 9,6-4 4,8 2-3,10-5 0,8 0 2,19-4-6,2 5-6,6-5-5,1-2-6,0-1-6,-6 3 1,-5-6-10,-16 6-8,-3-2-2,-5 0-7,-10 3-10,-4-3-18,-3 3-21,-1-2-27,-8-3-36,4 5-32,-3-1-31,-4 1-28,0 0-25,0 0-30,0 0-34,0 0-160,-19 4-472,13-2 209</inkml:trace>
  <inkml:trace contextRef="#ctx0" brushRef="#br0" timeOffset="245976.1635">19680 4746 81,'0'0'109,"0"0"19,0 0-4,0 0-15,0 0 0,0 0-7,0 0-3,10-12 2,-9 5-5,3-3 3,0 0 2,4-4 1,-1-4 0,4 2 0,1-9-4,-2 0 3,9 0-11,-6-6 0,5 4-6,-3-4-4,7-1-6,-1 1-11,10-10-1,0-1-9,-1 2-5,5 3-3,-2-1-3,7-1-5,-2-2-6,8 1 0,-1 2-5,2 1 2,6 1-6,-1 0-2,27-8-1,-20 16-4,25-7 4,-24 12-8,32-5 4,-28 7-3,26-4 1,-28 14 0,-2 2-1,0 0-6,-1 8 2,-3 1-3,-2 6 1,0 0 0,-6 8-1,-11 1-2,1-6 3,11 15-3,-4 1 2,2 5-2,-4 0 6,-4 3-5,1 3 0,-6 4 1,2 1 25,-4 2 3,-4 1-5,0 1-5,-5-1 5,5 1-8,-10 0 2,-2-1-2,-1 4-3,-2 2 1,-3 1 0,4-2-4,-8 0 2,3-2-6,-6 2 9,-2-3-8,-2-9 4,-2 9-2,2-2 1,-3-10-3,3-1 3,-3-2-2,0-2 2,3-1-2,-3 2 1,3-8-4,-3-2 1,3-3 0,-3 1-1,1-2 2,2 0-4,-3-6 0,5 2-1,-2-5 0,1 1 3,-2-3-1,0 2 1,2-7 1,0 7 1,0-7-3,0 5 5,0-5-1,0 0-5,0 5 1,0-5 0,0 0 1,0 0-2,0 0-5,-1 5-1,1-5-9,0 0-32,0 0-57,0 0-42,-17-15-38,11 6-28,-2-1-29,-8-3-20,2 0-144,-12-3-430,2-3 190</inkml:trace>
  <inkml:trace contextRef="#ctx0" brushRef="#br0" timeOffset="246364.1485">21682 5053 355,'-25'-17'40,"8"5"17,0 3 21,0-4 22,6 4 17,1 1 9,2 2 13,3 1-4,0 2-9,-2 0-13,5-1-11,-3 3-14,5 1-3,0 0-11,0 0-5,-3 8-8,3 0-1,8 1 1,-6 3 6,7 5 5,3-2 12,-1 2-8,6 2 4,1 3 3,3-3-1,-5 0-7,-2-4 0,1 1-3,0-3-4,2 5 0,-2-6-2,0-1-5,-5 0 4,5-4 1,-5 0-3,0 0 5,2-3-6,-3 1 7,1-2 3,0-1 9,2 0 14,1-2-3,10-2-1,-3-3-23,7-3 17,6-1-5,0-4-13,3-2-7,15-9 4,-1-3-17,4-2 6,-3 0-13,1 2 7,-1 0-12,-1-1-2,-1 5-24,-17 7 16,-3 0-2,-1 4-4,-10 3-18,-3 2 15,-3 2-7,-1-1 2,-3 1-8,-3 2-5,-1 0-24,-1 1-35,-3 2-28,6-4-31,-6 4-38,0 0-42,0 0-41,0 0-13,0 0-14,0 0-14,-9 14-208,0-7-529,5 1 235</inkml:trace>
  <inkml:trace contextRef="#ctx0" brushRef="#br0" timeOffset="247629.1348">22019 5913 92,'1'-5'175,"1"0"-14,-1-3-13,1 1 0,-1 0 9,2-3-2,0 4-1,-2 0 0,0 0-5,1 1-9,-2 0-11,2 3-15,-2 2-10,0 0-15,0 0-7,0 0-10,0 0-6,-13 11-4,6 3-7,-3 3-5,-2 4-2,-1 1-6,2 1 2,-1 3-7,2-2-3,1-6-1,4-2-7,-3 0 2,4-6-3,-1 2 0,2-2 1,1 0-3,-2-5-2,3 0 4,1 0 1,0-1 8,-3-1 13,3-3 11,-1 7 16,1-5 7,0-2 9,0 0 5,0 0 17,4 3-5,-4-3 0,0 0-20,0 0 5,0 0-5,5-14-6,-3 11-2,1-6-1,2-2-20,-1-1-11,1 0 1,3-2 2,-3 5-4,-1 0-15,-2 1-3,1 3-5,-2-3-1,-1 4-7,4 0 1,-1 0 1,-2 0 0,0 0-6,-1 4 6,0 0-8,0 0-3,0-4-7,0 4-2,0 0 0,0 0-3,0 0 0,0 0-5,0 0-3,0 0 2,0 0-5,0 0 5,0 0-4,0 0 0,0 0-1,0 0 7,0 0 3,0 0-6,0 0 2,0 0 2,0 0 3,0 0-2,0 0 1,0 0-2,0 0 2,0 0 1,0 0-1,0 0-4,0 0-5,-2-6 0,2 6-4,0 0 6,0 0 1,0 0-4,0 0 1,0 0 0,0 0 3,0 0-1,0 0-7,0 0 6,0 0 2,0 0 2,0 0-8,0 0-4,0 0 4,0 0-2,0 0 2,0 0-3,0 0-5,0 0 5,0 0 2,0 0-2,0 0 5,0 0-3,0 0 4,0 0 1,0 0 7,0 0-4,0 0 7,0 0-7,0 0 9,0 0-2,0 0-4,0 0 3,0 0 6,0 0-5,0 0 7,0 0 6,0 0 2,2-3 7,1 0-1,-3 3-1,6-6-4,-2-4-3,1 0 1,2 2 0,-2-1 12,-1 2 12,1 2-2,-1-2-9,0 1-4,-1 4-2,1 0-2,-3-2-6,-1 4 8,3-3-10,-3 3-1,0 0-3,10 7 0,-5 2 2,4 1 1,-3 0-1,7 7 13,1 5-16,-5-3-1,5 5 1,-1-2-5,-4-5 4,2 6 4,-3-7-4,1 0 2,-4-6 6,3 0-7,-2 0 7,-2-3-9,1 1 0,-2-2 5,0-1 0,0-2 11,1 1 0,-3-1-12,3-2 12,-4-1-2,0 0 28,7 3 11,-7-3 3,0 0-7,10-4-2,-1-6-9,-2 3 6,0-10-8,3 0-3,0 0-4,3-7-2,2 1-7,-2-2-8,2 0 10,-2 1-6,-4 5 0,5-4 2,-7 9-13,0 2-7,-2 2 10,-5 3 3,5 2-10,-2-2-7,-3 3-27,0-1-27,0 5-28,4-5-33,-4 2-40,0 3-26,0 0-20,0 0-30,0 0-27,-8 13-41,4-9-224,4 3-574,4-2 254</inkml:trace>
  <inkml:trace contextRef="#ctx0" brushRef="#br0" timeOffset="248012.0285">22695 5848 259,'4'-5'250,"-2"2"-21,1 3-21,1-3-37,-4 3-16,0 0-17,0 0-3,-4 12-5,-1-2-4,-5 5-4,4 2-3,-4 0-8,0 6-12,0 1-3,-3 1-6,5 2-3,-1-10-8,-1 7-6,4-9-8,-2 1-3,7-7-9,-2 0 3,-1 2-7,0-5-5,2 0-2,2-1-6,-1-2-2,2 2 0,-1-1-2,0-4-4,2 4 7,0-2 6,-2-2 10,14 0 10,5-2-3,8-1 1,11-5-8,-1 0-2,18-3-9,-1-3 2,-4 3-13,0-4-1,-16 6 5,2 0-9,-3-1-6,-14 3-1,2 0 3,-10 2-11,0 2-4,-3 1-8,-3 0-27,1-1-23,-5-2-37,0 0-33,-3 1-23,-1-1-14,-2 1-22,0 1-29,-3 1-9,4 1-22,-2-1-162,1-1-438,5 3 195</inkml:trace>
  <inkml:trace contextRef="#ctx0" brushRef="#br0" timeOffset="248890.0372">23124 5924 154,'9'-7'178,"-1"-1"8,1-1 13,0 0-4,3-1 0,-4 0-2,1 1-3,1 1-2,-5 1-1,1 1-3,0 3-12,-2 0-11,-3-1-19,1 1-9,-2 3-16,4-4-11,-4 4-14,0 0-7,0 0-12,0 0-8,0 0-5,0 0 1,-6 18-2,1-6 4,1 0 1,-6 3 2,3 0 5,1-1-6,1 2-8,-3 0 4,1-2-9,-2 1-1,1 0 1,3-1-1,0-4-2,-2 5-5,-3-2-9,5-2 2,3-2-6,-1 0-2,-1 0 10,2-3-16,0 0-5,1 0 2,-4-1-12,5 0 9,0 0-1,0-5 5,0 0-4,-4 5 0,4-5 1,2 4-3,-2-4-3,0 0 1,0 0-8,1 4 11,-1-4-10,0 0 8,0 5-1,0-5-8,0 0 10,0 0-1,0 0 8,0 0-15,0 0-6,0 0 4,0 0 4,0 0-5,0 0 14,0 0-17,0 0 12,0 0-9,0 0-8,0 0 3,0 3-12,0-3 9,0 0 4,0 0-6,-3 6 5,3-6 1,2 4-3,-2-4-5,0 5 8,2-2-7,-2 2-1,5 1-4,-1-4 8,-2 3-1,7 3 2,1-1 1,1-2 1,7 0 4,4 2 1,4-2-3,5 0-3,0-3 9,3 1-14,-1-1-3,1-4 1,-4 2-7,-2-3 1,-1 0 3,-5 0-2,-5-3 4,-1-1 3,0-1 2,0 0 2,1-3-6,-4 1 2,1-1-9,-3-2 14,-1 3-2,2-4 2,-5 5 0,-3 4 5,1-5-6,-1 5 3,-1-1-2,2 2-1,-5 1 4,4-1-6,-2 1 3,2-1 3,-4 4-6,1-5 8,2 3-11,-3-2 11,0 4-2,1-6 3,0 4 1,2-1 0,-3 3 9,0-7-6,0 7 10,4-8-8,-3 1 12,3 2 12,-4-2 1,6-2 0,-4-1 8,0 5 1,1-5-1,-1 2 0,5-3-6,-6 1 4,4 1-2,-5 4-1,4-3 2,1 1-4,0 2-1,-2 1-6,-2 0-2,-1 0 2,0 4-4,2-4 1,-2 4-10,0 0-10,0 0-3,0 0-2,0 0-2,0 0 1,-20 20 0,10-4 3,-2 6-2,-7 2-5,-1 0 11,8 0-6,-7 0 4,4 0 1,-2 0-7,6-7 3,-2-2 0,4-1-1,-1 1 1,5-3-1,-4-1-5,6-3 0,-2 2-3,5-5 7,-4 2-3,3-3 3,1 1-8,-1-1 3,-1-1-7,2-3 2,2 5 3,-1-2-5,-1-3-1,3 3 10,4-1 0,3 3 3,3-5-7,8 2 10,9-2-7,2 1 9,0 0-8,4-1-8,1-1 14,-2 0-3,1 1 0,0 1 0,-3-1-22,1 1-7,-11 0-16,-6-1-3,-2 0-8,-4-1-9,0 1 4,-3 0 1,-1 0 13,-3-1-14,-4 1-2,10 1-9,-10-1-15,7 0-6,-7 0-18,0 0-12,0 0-25,7 0-29,-7 0-39,0 0-49,6-2-47,-6 2-187,0 0-542,2-4 240</inkml:trace>
  <inkml:trace contextRef="#ctx0" brushRef="#br0" timeOffset="250054.2565">23035 5827 101,'-3'-4'120,"3"4"-5,0 0 5,0 0 4,3-4 0,-3 4 0,1-5 1,-1 5 1,4-3 5,-4 3-7,0 0 0,0-5 1,0 5-2,5-4 2,-4 1 0,-1 3 2,0-5 1,0 5 1,3-5-1,-3 5-1,0 0-8,1-4-8,-1 4-1,0-3-13,0 3-10,0 0-8,0 0-8,0 0-7,0 0-8,0 0-10,0 0-2,0 0-8,0 0-1,-5 15-5,0-6-2,1 4-3,-2 1-2,3-2-4,-2 5-1,-3-1-4,2-2 4,-2 4-2,1-1 1,-2 0-5,1-1-1,0-1-11,3 0-6,-6-1-18,1 3-15,-2-5-22,6-2-20,-2 0-26,0-3-30,-1 0-44,2 2-40,-3-3-34,1 0-191,-2-2-481,1 0 214</inkml:trace>
  <inkml:trace contextRef="#ctx0" brushRef="#br0" timeOffset="251177.7319">23487 4098 126,'-1'-19'116,"1"0"8,-4 1 11,4 4-2,-1-1 8,1 3-1,0 2-10,0 0 9,-3 1 0,3 3 4,0 0-4,0 1 1,0 2-20,0-1-12,0 4-19,-1-6-9,-2 3-13,3 3-11,0 0-6,0 0-10,0 0 0,-11 16-8,7-4-4,0 16-1,-5 2 29,-3 18 0,0 3-5,-1 5 4,-4 3-1,-4 23-1,2-3-2,1 1 1,6-22 2,-3 28-1,2-29-1,2 3 1,-1-1-9,2 1 5,0-7-7,0 0-4,-1-4 0,3-14-1,-1 1-3,2-4-3,1 0-4,-2-1-5,4-6 0,-3-6-2,5 6 3,-3-8-8,2-5 3,1-3-4,1-1 0,-2-2 1,-2 0 0,5 0 0,-1-3 1,1-3 6,0 9 12,0-9 4,-1 5 12,1-5 11,0 0-2,0 0 2,0 0-6,0 0-4,0 0-10,-9-18-9,6 7-12,-2 0-9,0-1-20,-3-5 0,0 1-4,-1-1-8,2 1 0,-7-7 1,4 0-3,-4 1 0,2 5 5,-2-4-1,4 4 3,3 0 4,-2 1 2,1 1 4,1 5-1,3 0 12,-1 5 3,1-3 1,2 2-2,-3 3-3,5 3 0,-5-7-2,5 7-7,0 0-1,0 0-2,0 0 1,-7 16-4,7-1 6,1 1-2,-1 3 5,2 0-2,0 2 3,0-2-1,1 1 5,2-3-5,-1 1 2,-3-2-1,7-1-7,-4 0 9,1-5 3,-1 2-6,1-3 0,-1 0-1,1-1 6,-4-1-1,3-3 1,-1-1-5,-3-3 2,10 7 4,-10-7 21,15 3 3,0-3-8,5-3 14,9-2 2,-1-4 2,6 1-11,1-4 0,15-7-2,-5 0-16,6-1 13,-4-2-1,-14 7-6,2 1-8,-3-1 4,-3 3-1,-11 3-19,0 0 19,-8 4 1,-1 0 1,-1 2-7,-2-1-9,-1 0-6,2 3-4,-3-3-34,-2 0-42,1 2-47,-3 2-41,-2-9-39,2 9-34,-3-11-44,-5 5-222,0-2-560,-1-3 248</inkml:trace>
  <inkml:trace contextRef="#ctx0" brushRef="#br0" timeOffset="251959.2459">22926 3795 99,'1'-6'218,"5"-2"-3,1 0-4,-3-2-11,1 1-10,4-2-11,0-5-10,0 2-7,1 0-6,-6 2 1,1 2-3,4-5 0,-5 3-8,2 4-3,-2-2 0,-3 3 2,-1 0-2,3 3-17,-6-1-12,2 2-22,1 3-10,-4-5-17,-7 6-5,-6 2-10,-11 4 0,0 2-16,0 4-3,-1 1-21,3 0 12,3 1-10,6-4-6,3 4-6,2-2-2,1 1-10,2-2-3,6-2-1,-3-2-2,5 0-3,-3 2 3,2-3-1,4 0 8,-2-4 0,0 2 3,4 0 3,1-3 10,2 0 14,5-1 10,1-1 12,1 0 2,-1-4 5,5-2-1,-2 1 7,0-2 8,-1-1-3,3-4-5,-1 3-6,6-7 8,-7 5-2,-2 0 5,2-1 10,-5 4-12,-3 3 0,-3 1-1,1 1-6,-2 1-15,-4 2-10,5-3-14,-5 3-11,0 0-14,4 9 0,-4 2 3,0 8 2,0 10-5,-4 2 4,-1 2 3,0 0 4,-4-2 7,4-2-13,-4-3 9,9-8-9,-4 0 8,2-7-3,0-1 1,2-1 5,-5-1-10,7-1-2,-4-3 0,2 1 12,0-5-2,5 5 7,-1-3 0,-4-2 11,0 0 14,9 0 22,-9 0 17,11-4 0,9-6-9,9-7 0,16-7-5,0 0-7,-2-1-7,-11 9-6,9-16-9,3 3-26,-2 0-33,-1 0-19,2 3-57,-2-3-35,-9 7-41,6-6-54,-3 7-37,9 0-65,-14 5-283,0 1-673,-4 1 297</inkml:trace>
  <inkml:trace contextRef="#ctx0" brushRef="#br0" timeOffset="354353.2218">22347 6388 112,'13'4'118,"9"-2"3,10 4-5,6-1-6,16 1-3,7 4-9,3-3-3,0 1-10,29 3-3,-30-2-6,1-3-17,0 6-2,25 2-3,-27-7-4,-2 2-16,6 0 9,-11-1-2,0 0 1,-17 0-14,-1-2-1,-6 0 0,-2-1-7,-9-3-1,-3 3-1,-5-5-1,-2 2-12,-2-1-2,-2 2 13,1-2-3,-4-1-19,4 2 14,-7-2-3,6 1-5,-6-1 7,0 0-5,0 0-4,0 0-22,0 0-16,0 0-9,0 0-13,-20-10-9,6 7-6,-7-1-14,-3-1-4,-7-1-8,-1 2-80,-1-1-197,-4 0 87</inkml:trace>
  <inkml:trace contextRef="#ctx0" brushRef="#br0" timeOffset="355259.0436">22216 6521 86,'0'0'93,"11"5"3,1-2 12,8 2 0,11 2 2,7 1-2,18 3 3,35 3-11,-3 0 1,8 0-1,1 1-11,-1 2-10,-4-3 3,0 5-14,2-4 0,1 2-10,-9 1 0,-21-7-2,0 4-15,-1-4 1,-4 1-2,-2-1-4,-7 2-10,-19-5 4,2-1-5,-7 0-4,-1 1-5,-6-1 0,-1-2 1,-9-1-3,3 1 2,-4-2-3,-3-1-2,1-2 7,-4 0-4,3 0 6,-6 0 0,0 0 0,11 0 4,-11 0-3,4 3 2,-4-3-2,0 0 1,3 0-2,-3 0 1,0 0-2,0 0-4,0 0-1,6 1-2,-6-1 3,0 0-2,0 0-4,0 0 1,0 0 2,0 0-3,0 0-2,0 0-8,0 0 7,0 0-4,0 8 3,0-8-6,0 0 1,0 0 6,0 0-6,0 0 5,0 0-3,0 0 1,0 0-3,0 0 10,0 0-10,0 0 4,0 0-2,0 0 0,0 0-2,0 0 2,0 0-3,0 0 0,0 0 2,0 0 1,0 0 0,0 0-1,0 0-3,0 0 3,0 0-2,0 0-2,0 0 2,0 0 3,0 0-5,0 0 3,0 0-1,0 0 2,0 0 2,0 0-5,0 0-3,0 0 9,0 0-3,0 0-2,0 0-2,0 0 7,0 0-5,0 0 1,0 0 3,0 0 0,0 0-1,0 0-1,0 0-3,0 0-1,0 0 3,0 0 0,0 0-4,0 0 3,0 0-3,0 0 6,0 0-3,0 0 2,0 0 1,0 0-1,0 0 2,0 0-6,0 0 1,0 0 4,0 0-2,0 0 2,0 0-1,0 0-4,0 0 2,0 0-1,0 0 3,0 0-2,0 0 1,0 0 0,0 0 3,0 0 0,0 0-3,0 0 3,0 0-3,0 0-6,0 0 5,0 0-5,0 0 9,0 0-2,0 0-6,0 0 5,0 0 0,0 0 0,0 0 1,0 0-1,0 0 1,0 0 1,0 0-4,0 0 0,0 0-9,0 0 13,0 0-5,0 0 1,0 0 5,0 0-3,0 0 5,0 0-5,0 0-1,0 0 2,0 0 2,0 0 1,0 0-4,0 0-1,0 0 2,0 0-1,0 0 2,0 0-2,0 0-1,0 0 5,0 0-5,0 0 0,0 0 2,0 0-4,0 0 3,0 0-3,0 0-6,3-9 5,-3 9-12,0 0-2,0 0-9,0 0-8,0 0-9,0 0-16,0 0-14,0 0-5,-16-3-16,11 0-12,-9 1-16,0-3 9,-2 1-1,-7 0-10,-5-3-3,-3 3-86,-5 0-233,-1-5 103</inkml:trace>
  <inkml:trace contextRef="#ctx0" brushRef="#br0" timeOffset="356516.639">13302 9405 40,'-7'-2'139,"2"1"-4,5 1-5,-8-1-12,8 1-13,-6 0-3,6 0-25,0 0 3,-9-2-10,9 2-4,0 0-8,0 0-4,0 0 3,0 0-5,0 0-4,0 0 9,15 6 8,-5-5-6,5 0 1,0 1 3,9-1-9,8 3 4,5-4-3,4 2 1,10 2-1,7-4-3,-1 0 0,3 1-3,4-1-5,-2 5-1,2-5-2,-1 5-1,-5-4-7,0 5-1,-9 0-6,-12-2-3,1 0-3,0 1-8,-3 0-2,-3-1 0,0-1-6,-10 0-5,-5-3-4,-3 3-1,-1-1 3,-3 0-2,-1 0 0,-4 0 2,-1-2 0,-4 0 3,10 1 1,-10-1-1,5 2 2,-5-2-3,0 0-6,0 0 4,0 0-5,0 0-7,-11-11-13,4 8-20,-3-2-7,-2 0-16,2 0-2,-1-2-5,-5 0-19,3 0-5,0-3 4,-2 3 4,-2-2-1,2 0 8,-1-2 3,0-1 11,3 2 5,0 0 2,-1-2 16,1 0 6,1 3 13,3 0 4,2 0 5,-2 2 18,1-3 8,2 6 13,-1-1 3,3 0 11,-1-1 3,0 2-1,3-1 4,-1 4 7,-1-2 2,3-1-4,1 4 1,0 0-3,-2-4-10,2 4 8,0 0 0,0 0-2,0 0-6,2-5 1,-2 5 3,0 0 12,15 3-9,-10-1 0,3 0 1,4 1-1,2 2 8,1 0-5,3 1-3,0 0-5,-1 1-2,2 0 3,7 2-6,-9-1-4,3 1 1,7-1 1,-9 0-5,4 1-3,-6-2-3,4 4 0,-4-5-3,0 1 1,-4-1-1,-1 1-5,0-3 2,-5 0 2,2-3-3,-3 2-2,1-1 1,-4 1 2,1 0 1,2 1 1,-3-2 2,-1 2-2,-2 0 3,-1 3 1,-6-1 1,0 5-2,-3 1-1,-1 5-5,-9 0 2,-2 3-3,-3 1 2,3-2-3,-1 1-6,2-2-17,-4-1-4,9-5-27,-3 4-9,5-5-24,4 0-19,2-4-15,4-1-27,0-3-30,5 0-97,0 1-291,0-4 129</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1:16.887"/>
    </inkml:context>
    <inkml:brush xml:id="br0">
      <inkml:brushProperty name="width" value="0.05292" units="cm"/>
      <inkml:brushProperty name="height" value="0.05292" units="cm"/>
      <inkml:brushProperty name="color" value="#FF0000"/>
    </inkml:brush>
  </inkml:definitions>
  <inkml:trace contextRef="#ctx0" brushRef="#br0">14023 12729 210,'-3'-3'226,"3"3"-1,-6-5 6,6 5 0,-2-2-9,2 2-8,-5-2-14,5 2-27,0 0-20,-2-2-17,2 2-20,0 0-8,0 0-14,-3 11-10,3-3-3,3 6-9,-3 4-12,0-1-4,0-2-11,0 1 8,2 0-14,-2 1 1,2-5-4,-1-2-7,1 0-2,-2-5-1,2 0-5,-2 2 6,2-4 2,-1 3 42,-1-3 26,0-3 24,0 0-15,14-9 9,-1-1-7,8-12-19,0 0-5,9-14-6,-2-1-10,2-6-7,-4 4-18,1 5 10,-7 15-9,-2-9-80,3 5-65,-4 2-60,3 3-69,0 4-68,-2 0-298,-4 4-646,4 0 285</inkml:trace>
  <inkml:trace contextRef="#ctx0" brushRef="#br0" timeOffset="24631.655">4031 4780 110,'0'0'146,"0"0"2,0 0-15,0 0-5,-2-2-5,2 2-2,0 0-9,0 0-10,0 0-18,0 0 1,0 0-11,0 0-5,0 0-6,0 0 1,0 0-16,0 0-8,0 0-12,0 0-5,0 0 4,0 0-1,0 0-9,13 2 1,1-2 1,-4-2-1,17-2-4,2-2 0,12-1-13,4 0 15,3-2-1,25-1-4,-1 0 6,0 2 0,3-1-6,-5 8 2,1-6-5,-1 5 2,-1 0-4,0-3 3,3 2 3,-23 0-7,20-1 0,-25 3 3,24-4-5,-23 1 3,-2 1-6,0 1 3,-3-3 0,1 1-2,-13-2 9,11 6-5,-10-1-5,-2 0 3,-2-2 0,0 2-3,-4-2 8,2-1-8,-2 1-5,-5 2 8,2-1 0,-1 0 3,-3 2-7,7-2 4,-5-1 1,0 2-2,8-3-1,0 0 0,3-1-1,-3 0 6,4 2-8,0 1 1,-1-3-2,12 1 1,-12-1 1,3 2-4,8-2 11,-7 4-12,-6 0 8,15-4 6,-11 1-7,-2 3-3,3 1-4,-1 0 8,-5 0-4,6 0-1,-2 0 3,0 0 0,0 0-2,-1 1-1,4 4 7,-3-4-2,-1-2 1,1 3-4,2-2-2,8 0 3,-10 2-2,-1-1 7,1 0-8,1-2 3,-3 0-8,3 2 10,-5 0-3,2-3 2,0 0 2,1 4 0,-4-1-8,1-2 1,-2-1 4,-3 1 1,3 2-16,-1 2 18,-1-2 1,-3-1-1,-2-1 2,6 1 4,-5-1-13,-5-1 4,2 1-8,1 1 16,-5 0-10,-1 0 7,0-1-5,-2 2-3,-2-1 3,-4 0-2,9 0 3,-9 0-3,5 0 4,-5 0-3,6 3-3,-6-3 6,3 1-2,-1 0-4,-2-1 2,5 3 3,-5-3 0,7-2-3,-3 6 1,0-4-8,1 0 8,-5 0 0,9 0 3,-3 2-1,-3-2 2,2 1-2,-2 2 5,-3-3-8,7 1 0,-3-1-2,-4 0 5,0 0 6,6 0-4,-6 0-3,0 0-3,0 0 9,4-1 21,-4 1 8,0 0 3,0 0-7,0 0 4,6 3-1,-6-3 0,0 0-2,0 0 5,0 0 5,0 0 5,0 0 4,0 0 3,0 0-3,0 0 4,0 0-2,0 0-10,0 0 2,0 0 0,0 0 0,0 0-6,0 0-2,0 0-1,0 0-1,0 0-1,0 0-6,0 0-1,0 0 1,0 0-5,0 0-4,0-6 0,0 6-6,0 0 2,0 0 1,0 0-4,0 0 4,0 0-6,0 0-3,0 0 1,0 0 8,0 0-10,0 0 4,0 0-3,0 0 1,0 0-10,0 0 7,0 0-2,0 0-2,0 0-1,0 0 8,0 0-9,0 0-1,0 0 2,0 0-4,0 0 2,0 0-8,0 0-89,0 0-70,3 12-58,-2-5-252,2 0-518,-2-1 229</inkml:trace>
  <inkml:trace contextRef="#ctx0" brushRef="#br0" timeOffset="26201.0844">13738 10827 115,'0'0'235,"-3"-8"-8,3 4-7,0-1-4,3-2-15,-3 5-5,0-6-13,0 3-6,0-2-8,4 2-13,-3 1-9,-1-1-12,2 2-14,-2 3-11,0-4-17,0 4-8,0-4-12,0 4-9,0 0-6,0 0-6,7 8-5,-4 0 1,0 1-9,1 8-5,-1 2 14,-3 0-21,1 0-3,2-1 0,0 1-1,-3-1-5,2-2-3,-2 1 4,0-5-6,0 1 5,0-5 0,0 0-4,-2-3 0,2 1-14,0 0 10,0-1 1,0-5 3,0 6 2,-3-4 5,3-2-5,3 5 1,-3-5 40,0 0 24,0 0 10,0 0-3,0 0-13,0-13 5,2 4-23,-2 2-3,0-4-9,1-8-5,0 5-1,-1-4-8,3 2 0,-1 0-6,0 0-4,0 0 14,-1 5-20,2 2 2,-2-1-10,2-2-3,0 8-4,1-7 11,1 4-12,0-3-5,3 3 7,0 0 2,0-1 5,6 0-11,-3 3 3,-1 1-3,2 7 4,-4-7-6,0 1 8,-1 3-3,3 0-4,-5-3 2,0 3-5,-1 2 8,2-2-2,-1 1 3,-3 1-6,1-1 0,0 1 1,-3-2 4,5 4 11,-3-1-3,-1-1-12,-1-2 8,2 3-9,-2-3 15,0 0-12,1 3-2,-1-3 3,0 0 1,1 4 1,-1-4 9,0 0-14,3 2 1,-3-2 6,0 5-3,0-5-1,0 0 0,2 3 0,-2-3-4,1 5 7,-1-5-7,0 4 3,0-4-10,0 0 11,0 7 5,0-7-4,0 4-1,0-4-1,0 0 7,0 0-1,0 0 4,3 1-13,-3-1 2,0 0 1,0 0 2,0 0 19,0 0-28,-3 5 2,3-5 4,0 8 2,0-4 0,1-1 3,-1-3-6,3 9 4,-3-4-6,3 1 3,-1 0 2,-2-1 0,2 0-17,0 1 16,-2 1 3,1-3-3,1 1 2,-1 0 9,-1 0 2,0-1-18,3-1-3,-2 2 6,0 4-2,-1-6 8,0 2-5,2-1 0,-2-1 1,3 4 6,-2-2-6,2-3 2,0 4 10,-2-1-9,4-3 3,-3 2-13,1 0 6,0 2-2,1-4 5,0-2-3,1 3 5,-1 0-1,1-2-5,2 2-2,1-3 2,-3 2 11,5-2-4,-3-3-47,2 1-44,-2 0-48,-2 0-62,2-1-63,3 2-51,-2-7-267,0 3-625,0-2 276</inkml:trace>
  <inkml:trace contextRef="#ctx0" brushRef="#br0" timeOffset="26780.1068">14214 10712 163,'-3'-4'250,"1"1"-15,0-1-35,2 4-26,-5-2-17,5 2-17,-5 0-11,5 0-23,-1 6-7,0 1-10,1 4-10,0 1-6,1-6-12,0 4-6,1-2-14,-1 0 6,4-1-9,-3 0-1,1-2-4,1 2 7,-1-3-8,1 0 0,-1-3 23,4 0 26,-2 1 9,4-6 1,-2 1-1,3-5-4,0-1 3,1-3-2,-2-1-1,1-1-1,-2 0 3,2-1 4,-4 1-7,-1 1-9,0-1 9,-3 3-1,-2 1-2,2-2-14,-4 3 11,2 0-23,-6 5 2,0-2-16,-4 5-13,-6 2-1,-5 6-13,-3 8 5,0 3 9,-8 13-8,7 1-5,4-8-2,6-1 3,3 1 2,0 1-20,8 4-1,1-11-1,4 0-2,4 0 16,2 0-16,7 1 2,4 1-2,4-9 8,1 0-8,6-4 2,0-4-32,-3-4-30,0-2-18,3 3-10,-5-9 0,-3-3 5,-9 1-5,5-7 16,-3 1 5,0-4 4,-4-1 9,-6 5 9,2-10 4,0 4 10,-4 3 25,1 3 16,-1 5 26,2-5 14,-4 11 20,1-3 3,-1 3-2,0-1-3,0 1-19,0 4-2,0 2-1,0-6-14,0 3-7,0 3 0,0 0-8,7 16 7,-2-4-2,3 0-7,1 5 0,3 4 9,-1 1-8,2-2 4,1 1-5,-7-4 8,7 2-13,-1-6 1,-3 3-5,0-3 2,1 2 2,-4-1-8,0-4 4,0-1 11,0 2-8,0-3-3,-2 1-3,0-5-69,-1 1-29,-2 0-48,1-3-50,-3-2-60,0 0-23,5-12-207,-3 2-526,-1-9 232</inkml:trace>
  <inkml:trace contextRef="#ctx0" brushRef="#br0" timeOffset="26946.0977">14692 10797 152,'1'-33'101,"-1"4"12,0 1-4,0 3 28,0 12 17,0-4 26,0 8 5,0 1-17,0 3-9,0-1-21,0 3-17,0 3-15,-3-4-11,3 4-7,-5 11-7,-1 0-7,-1 3-8,-4 11-4,-2-3-6,-1-2-7,3 4-3,-2 0-5,3 6-5,2-13-2,-1 4-5,1-4-10,2-2 6,-1 0-7,2-4 0,3 1-6,-2 0-59,1-2-54,2-4-31,2 0-47,-1 0-191,3-1-399,1-5 177</inkml:trace>
  <inkml:trace contextRef="#ctx0" brushRef="#br0" timeOffset="27181.7707">14814 10589 172,'3'-17'343,"-1"7"-9,-1-1-15,0 3-27,2 0-23,-3 5-27,2-2-23,-2 2-34,0 3-20,0 0-14,0 0-17,0 0-11,-2 22-12,1-5-16,-1 8-8,-2 5-6,4-1-15,-3 0 2,0 1-8,2-1-1,1-3-11,0 1 11,1-8-22,5 8-5,-6-11-2,3 1 0,1-1-8,1 0 1,3-3-1,-1 1-6,3-4 2,-2 4-11,5-9-50,-6-5-41,4 2-37,3-4-19,-1-2-32,3-4-68,-2-4-55,-4 0-176,1-1-510,-3 1 226</inkml:trace>
  <inkml:trace contextRef="#ctx0" brushRef="#br0" timeOffset="27369.2404">14867 10672 248,'0'0'278,"0"0"-26,-5-3-21,5 3-19,13-4-9,-1-4-5,8 1-16,7-3-10,-1 3-11,2-3-21,-2-1-12,1 11-9,0-7-13,-3-1-12,-4 5-6,1-3-14,-7 0-7,-1 3-5,-2 2-10,0-2 0,-6 3-80,1-3-59,-1 2-69,-1 1-59,-4 0-225,0 0-474,3 4 209</inkml:trace>
  <inkml:trace contextRef="#ctx0" brushRef="#br0" timeOffset="53798.3223">8280 5341 73,'-1'-2'186,"-3"-2"-19,4 4-11,-3-1-15,1-4-9,2 5-11,-3-4-11,3 4-14,0 0-6,-1-5-14,1 5-11,-1-3-5,1 3-2,0 0-9,8-5-14,-1 0-1,6 0 0,4 0-6,8-4 1,3 1-10,12-3 2,1-1-4,2 0-5,5-4-2,18-2 1,-16 6 1,20-3 0,3-2-8,1-4 0,7 4 0,0 4 3,0-1-2,-2-2 0,-5 0 1,4 0-5,-2 7 6,-2-2-5,-2-3 0,-2 7 0,-21-3-2,20-1 3,-25 3-4,2 0 4,-6 1-1,-1-1 0,-13 2 0,0 0 1,-4-1 0,-8 2 1,-2 4 6,-3-3 1,-4 0 0,2 1-2,-1-2 2,-1 1-8,-2 1 5,0-1-2,-1 2 2,-2-1-1,1 0-6,-1 3-17,0 0-24,-7-1-33,0 1-25,-1 1-48,-7 2-127,-9 4-296,0-2 131</inkml:trace>
  <inkml:trace contextRef="#ctx0" brushRef="#br0" timeOffset="54188.1013">8552 5472 81,'23'-13'104,"1"-1"-12,14-7 9,0 1 10,8 1-18,18-12-6,2 4-9,0 3-9,3-1-2,4 1-8,0 2-3,3 1 1,2-1-16,-3 0-2,6 3-1,1 1-9,-3-1-2,-5 3-7,-3-1 1,-3 5-5,-23 0-1,-3 3 0,0-1 0,-2-1 2,-2 2 32,-14-1 23,-2 5 12,-5-2 15,-4 2 6,-1-3-2,-2 4-8,-1-1-11,-2 0-9,0-2-7,-2 5-9,0-4-5,-1 4-6,-1-2-9,-1 1-55,1 3-55,-3 0-73,4-4-68,-4 4-112,5 7-350,-4-5 156</inkml:trace>
  <inkml:trace contextRef="#ctx0" brushRef="#br0" timeOffset="63615.2335">15823 11809 83,'1'-4'230,"-1"4"-23,4-2-23,-4 2-17,0 0-18,0 0-10,0 0-20,0 0-12,6 4-10,-2-1-13,-2 4-9,1-3-5,1 4-8,0 0-2,0 1-8,1 3-6,4-1-1,-5 0-8,-1 0-3,2-1-4,0 0-3,-2 1 2,1-5-7,-1 6-2,0-8-1,1 3-3,-4-3 4,3 0 37,0-1 57,-2-1 24,2 2 42,-3-4 7,6 1 22,-6-1 16,15-12-14,3-4-18,14-15-20,6 0-16,19-23-19,-3 2-15,2-7-9,-6-5-13,-3 3-8,-13 18-12,-1 2-69,0 1-67,-7 5-48,-7 13-71,-2 4-66,-2 3-80,-2 2-321,-7 6-695,-2-1 308</inkml:trace>
  <inkml:trace contextRef="#ctx0" brushRef="#br0" timeOffset="228097.2134">2839 4602 114,'-1'-3'258,"1"3"-4,0-8-19,0 8-18,1-7-14,2 0-17,-2-3-15,5-1-5,-2 0-11,1-4-6,4-1-2,0 1-9,-1-2-9,9-2-2,-7 5-8,5-5-8,4 1-6,-2 3-11,2-1-6,-2 3-9,2 2-7,0 0-6,-2 7-9,-3-1-6,3 3-1,-4 4-5,1 2-12,-4 0-3,1 6 2,-1 2-1,-2 4-7,-1 1-1,-2 3-2,-4 3 1,-4 4-4,-1 2 13,-6-2-12,2-3-2,-5 4-2,-4-4 1,-1-1 13,1-1-17,-3-2-3,3-1-4,2 0 7,-4-6-3,8 3-3,1-8-1,3 1-3,3-4 1,-2 0-3,4 0 1,-4-2-2,6-1 0,-4 1 2,4 1 1,0-4 7,4 6-4,3-2-1,3 0 5,-2-1-5,9-2 2,6 0 14,2 2-14,-1-2 2,3-1-1,-1 1-1,0-4 0,1 3-3,-2-4 3,3 1-1,-5 1 1,-1-1-15,-6 0-16,-1 2-17,-2-4-23,-3 5-27,-2-4-24,-1 0-39,0 0-37,0-1-30,-2 0-40,0-2-229,-2-2-531,-1 1 235</inkml:trace>
  <inkml:trace contextRef="#ctx0" brushRef="#br0" timeOffset="228436.1124">3050 3987 2310,'-14'-21'-7,"3"-2"23,4 6 13,-1 1 23,3 1 13,0 4 33,0 2 8,1 1-15,4 3-18,-3-1-12,6 1-2,-3 3-5,7-1-9,9 3 2,6 3-4,5 6-1,17 8-10,-1 3 0,19 16 7,0 7-1,-4 8 1,-4-1 3,-2 7-2,-6 6 14,-8 5-15,-3 3 0,-2 6 0,-5 1-1,-12-20 6,0 25-3,-10-24 0,-2 26-1,-11-29-1,3 0-10,-4 3 5,-8-7 7,1 0-10,-9-2-3,-3-4 3,-6-4-8,-17 20 30,16-27-35,-7-2 1,-19 8-13,17-16-21,-23 5-42,23-10-44,0-1-50,-5-1-58,5-2-65,0 2-287,0 1-608,0-5 269</inkml:trace>
  <inkml:trace contextRef="#ctx0" brushRef="#br0" timeOffset="230403.1526">4211 4746 126,'-4'0'162,"4"0"-3,0 0 3,-5 0-14,5 0-9,0 0-8,0 0-10,0 0-10,-8 0-12,8 0-11,0 0-11,0 0-2,0 0-9,0 0-10,0 0-3,0 0 0,0 0-1,11 6 11,-6-4 13,3 1 16,2 1 14,8-2 1,6 1 4,0 2-5,7-1-2,10 3 0,3-2-11,1 0-10,-2-2-19,7 3 2,-2 0-8,22 1-4,-24-2-4,2 0 6,21 5-14,-18-6-5,18 0-2,-21 2-2,20 2 2,-19-4-3,21 0-6,-19-1-8,21-2 4,-6 1-2,-17-2-1,1 1 1,19-1 12,-20 1-17,17-3 0,-17 4 2,2-2-5,-6 0-1,3 0-2,3 1 0,-2 1-2,-2 1 3,2 1 1,0-1-8,-4-2 2,2 3 10,-3 0-8,-1-2-5,-1 2 0,1-2 2,-3 2-2,1 1 4,-1-5-1,-9 2-9,7 3 6,-10-4 3,-1 1 12,-2 1-17,-4-2 0,-1-1 6,-5 3-2,-5-3-3,-1 0-1,2 0-1,-8 0 7,4 2-6,-4-2 1,-3 0-1,7 0 1,-3 0 0,-4 0-9,0 0-9,4 2-20,-4-2-22,0 0-18,0 0-28,0 0-37,0 0-38,0 0-28,-15-4-35,5 4-21,-11-3-154,0 3-454,-6-4 201</inkml:trace>
  <inkml:trace contextRef="#ctx0" brushRef="#br0" timeOffset="231124.9715">4502 4928 118,'-15'-3'217,"8"2"7,-3 0-4,5-1-12,-1 0-19,2 2-19,4 0-16,-6-1-14,6 1-18,0 0-15,0 0-7,0 0-3,0 0 16,14 2-3,3-1-3,1 3-5,6 1-1,3-3-2,3 3 3,8 0-5,4 2-3,3-1-2,0-2-5,2 4 0,3 0-5,21 2-6,-22-4-3,0 1-9,26 2-4,-2 1 1,-4 2-5,-21-6-5,25 7 4,-25-8 1,28 6-4,-7-2-3,-22-7 2,23 8 4,-19-7-4,19 4 8,-19-3 10,18-4-5,-22 4-2,23-3 5,-24 2-7,4-3-8,23 0-5,-25 2 7,20-4-3,-18 4-9,18 0-1,-23 0 0,3-1-6,-2 2 2,2-2-15,-5 2 4,2 0 3,1-2 8,-5 2-16,0-2 6,-2 0-2,-9 0-1,10 1 1,0-1-8,-10 0 3,-4-1-2,2 3 0,-1-3-3,1 0 2,-4 3-1,-1-3 5,-7 0 6,2-3 2,-6 3 6,-2 0 3,1 3 9,-2-6 5,-1 3-3,-1 0 0,0 0-5,-1 0-1,0 0-5,1 0 0,-2 0-4,2 0-8,-1 0 1,1 0-5,0 0-5,-1 0 2,-1 0-3,1-2 2,0 2-4,-2 2-8,3-2 14,-4 0-4,-3 0 6,7 0 8,-7 0 9,4 0 7,-4 0 7,6 0 9,-6 0-1,0 0 3,4 3-1,-4-3 3,0 0-2,0 0-2,0 0 3,0 0-9,0 0-1,0 0 8,6-3-11,-6 3-10,0 0 2,0 0 4,0 0-10,0 0-5,0 0-3,0 0-1,0 0-4,0 0 4,2-3-10,-2 3 0,0 0 6,0 0-17,0 0-12,0 0-32,0 0-55,0 0-61,0 0-72,0 0-81,0 0-103,0-5-94,0 5-435,-8-6-1016,2 3 450</inkml:trace>
  <inkml:trace contextRef="#ctx0" brushRef="#br0" timeOffset="238208.2808">13897 11693 64,'0'0'103,"-2"-3"-18,2 3-5,0 0-4,-5-1 0,5 1 8,-7-4-19,6 3 3,1 1-14,-7-1-9,7 1 2,0 0-5,-9-2-2,6 2 1,3 0 8,-8 2 2,8-2 8,-8-2 6,8 2-5,-6-1 0,6 1 4,-7-1-6,7 1 2,0 0-3,-6 0 0,6 0-6,0 0-3,-4 1 1,4-1-7,0 0 2,0 0 0,-4 3 5,4-3-8,0 0 0,0 0 7,0 0 2,0 0 0,0 0-2,0 0-3,0 0 5,0 0-9,0 0-3,0 0-3,0 0 36,11 6 21,-1-5 1,-1 2-3,6 0 11,1-2-11,7 3-7,1 0 1,3 1-8,-1-2-7,-2 2-1,3-4-7,3 2-11,-3 0 1,2 2-9,-3-3 7,1 1-13,-2 1 1,0-1-2,1 2-7,-1 2 0,0-5-1,-2 1 6,1 1-11,0 1 1,-3-2-6,3-1 11,-3-1-5,-4 0 7,3 0-2,-5 1-14,2-2 8,-1 7 4,1-7 1,-5 1-1,2 0 5,0-1-3,-1 3-5,-2-2 2,-1 0-9,0-1 6,-3 0-14,4 0 6,-1 0-4,-1 1 14,1 0-9,-1-2-2,1 2 1,3 5 19,0-6-22,-4 0-4,6 0 7,-3 0-9,2 5 1,-4-5-11,0 0 8,1 2 21,-2-4-20,0 4 4,1-2-3,-2 0 4,3 0 6,-3 0-2,-1-2 25,0 2-23,0 2-12,0-2 20,-2-2 0,0 4 3,2-4 1,-7 2-1,10 0 4,-6-1 1,2 0-5,1 1-1,0-1 6,0-1-14,-1 2 13,-1-2-4,0 0-10,0 2-3,1-2 0,-2 1-11,2 1 9,-6 0 3,8-1-11,-4 1 12,2 0-3,-6 0 2,9-3-2,-7 1-9,-2 2 13,7 2-5,-7-2-7,6 0 0,-5-3 10,-1 3-15,0 0 4,7 0 10,-7 0-6,3 3 1,-3-3 0,0 0-10,0 0 8,0 0-3,0 0-12,0 0 12,0 0 1,0 0 2,0 0-10,6 1 0,-6-1 3,0 0-5,0 0 2,0 0 8,0 3-9,0-3-11,-1 10 15,1-4-3,-2 4-1,1 0 2,-1 7-2,-1-5 2,3 5-1,-2 2-3,1 2 12,-1 5-6,0-1 2,0 2 0,-2-2 4,3 3-3,0-10-1,-2 9-1,0 1 0,3-1 0,-2-8 3,0 8-4,-1-6 14,2 4-9,-1 1-2,-3-2 4,1-4-3,2-2-18,1 2 16,-1 5 0,0-4-6,-1 1 10,0-4 0,2 3-7,-1-2 1,-1 6-2,3-6 5,-1 0 0,1 1 0,1 1-2,0 3 16,1-4-16,-2 4 6,2-7 12,-1 2-20,-1 1-1,3-4-1,-2 0 4,1 0 11,-2 2-16,0-4 2,0 2 1,2-1 3,-2-3 6,2 4-6,-1-5-7,1 0 11,2 4-7,-3 2-1,3-9 2,-4 4 0,3-3-2,0 2 5,-1-1-3,-1-2-1,0 1 1,2 2 8,-1-2-9,0-4 12,-2 5-3,3 1-12,-1 0 16,-1-4-16,0 2 0,-1 2 7,4-6-5,-4 1-5,1 4-3,1 0 13,-2-1 2,2-1 9,-1-3-15,1 4-1,-1 1 4,-1-5-9,2 4 8,-2 0 1,-2-1-6,2 0 3,2-1 6,-2 0 1,0 2-5,0-1-2,0-1 3,0-1 0,0 0-15,0 2 17,2 1 3,-2-1-5,0-4 0,-1 4-5,1 0 8,1-4 9,-1 3-26,0-2 13,0 0 1,0-1-5,0-4 5,0 5 6,0-5-6,2 8 2,-4-6-5,2-2 6,0 4 0,0-4-1,0 0 0,0 0 12,0 0-1,2 4-7,-2-4-2,0 0-9,0 0 23,0 0-13,0 0 2,0 0-2,0 0-4,-6-10 2,5 5-4,-4 5-4,4-6-4,-5 1-1,0-1 0,-4-6-7,-2 0 1,1 2-9,-2-5 16,-4 1 1,-1-2-2,4 2-2,-2-3 12,1 6-6,5-2 1,0 4 14,-2-4-3,4 7-9,-3-7-7,4 5 5,0 1 12,0-3 1,3-1-13,0 6 2,1 1 4,-1 1 0,1-2-1,0-1 1,2 3 7,-1 0-7,-1 0-2,3 3 0,-1-4-5,1 4 0,-3-3 4,3 3-4,0 0-4,0 0 1,0 0 9,0 0-14,0 0 11,0 0 10,0 17-16,2-2 3,0-5 13,1-1-6,0 8-12,2-2 2,0 2 14,-2-1-11,2 0 0,1 1 2,1-1 3,-1-1 0,-1 4 3,4-5 2,-4-4 3,2 5-3,0-5 4,1 2 2,0-1-3,-4-3 3,3-1 1,0 0 4,0 0 13,-2-1 11,0-4 3,2 0 13,-1 1-4,-2 1 12,3-3-5,-1 1 3,-1 0-3,0-1-6,3 0-2,-1-2-5,3 0-5,-2 1-3,2-4-3,3-1-5,0 2 8,2-2-13,-1-2-3,3 2-4,1-4 0,4-2-1,-3-1-2,1 3 0,1-5-2,0 2-3,0 3 0,-1-6-2,-3 1-2,-4 6 7,2-2-7,-4 3-2,-1 0 1,0-1-2,-3-1-4,2 4 4,-2-1 4,1 2-9,-3 1 6,1-1 0,0-3 0,-2 3-1,1 0 2,-3 2-1,1-5-6,-2 3 5,2 3-2,2-2 2,-5 3-1,0 0-3,5 0-1,-5 0-2,0 0 5,0 0-4,4 0-3,-4 0 4,0 0-3,0 0 1,3-2-4,-3 2 1,0 0 0,0 0 1,0 0-3,0 0-4,0 0 4,0 0-1,0 0 5,0 0 1,0 0-2,-7 9-5,7-9 2,-3 5 7,1-2-3,0 2 3,-4-1-3,2 5 0,-1-1 9,0-3-3,0 2-4,-1-2 2,-1 2-4,2 3 3,-3-2-1,1 6 3,-1-7 0,1 3-3,0-5 8,-2 5-5,2-3-3,-4 5 2,1-1 0,3 0-2,-3-2 3,3-1-3,-3 1 12,4-2-12,-2 5 3,1-4 2,2-1-2,3 0 0,-5-1 0,3-1-2,1 0 2,-1-1-2,1 3-1,0-2 3,1-3 2,-3 4-8,2-2 4,3 1 2,-2-3 3,0 3-1,-1-3-1,2 1-5,1-3 0,-6 2 3,5 1 6,-1 2-4,0-2-1,0-1-1,2-2-4,-2 4 5,2-4-1,-3 3-7,1-1 6,0 1 2,2-3-29,0 0-10,0 0-2,-5 2-11,5-2-2,0 0-2,-5 0-28,5 0-2,-6-7-17,3 7-1,0-5-3,-2 1 1,2-3-9,-4 1 13,-1-4-3,0 4 22,0-6-10,-1 7 7,-2-7 8,1 1 2,1-1-7,-2-3 9,-1 4-1,-4-9 2,2 3 8,-2 0 6,0 0 5,-1-1 4,3 0 13,-1 2 2,-1-1-3,3 7 7,2 0 5,-3 0 7,3 0 1,4 1 0,-2 3-1,3 0 12,2 3 10,-1-1 6,2-1-4,-1 0-3,1 2 1,0 3-3,3 0 5,0 0-7,0 0 16,0 0-14,-3 10-2,6-4 2,0-1 0,0 6 7,1 0-6,-3 1 2,2 5 1,3 1 0,-2 1 5,0 0-7,-2 1 0,2-1 4,0 6-2,-3-7 0,2 0-6,-1-1 6,1 0-2,-2-5 0,1 0 2,0 1-8,-1-5 11,2 2-5,-1-1 6,-1-1-6,2-5 3,-2 4 13,1-5 3,-1 1 12,1 2 14,0-1 14,1-2 10,2 1 7,-3-3 7,5 3-11,-1-2 1,5-2-13,-1 1-4,7-5 9,-3 2-20,2 0 1,6-3 2,-1-1-2,2 2-18,-1-6 3,2 1-16,-2-1 4,0 1-9,3 3 5,-4-4 1,2-1-5,0 3 8,-1-2-9,-4 6 5,2-7 1,-4 7-12,-1 3 4,-4-5-3,1-1-1,-4 3 12,1 3-11,-4-1 1,-1 0-2,2 1 3,-3-1 3,1 2-10,-4 1 4,6-3 12,-3 3-12,-3 0-2,0 0-3,6 0 2,-3-2 2,-3 2 0,0 0-9,0 0 6,0 0-2,0 0 9,3-2-7,-3 2-2,0 0 10,0 0 4,0 0-14,0 0-1,0 0 2,0 0 9,0 0-7,0 0-6,0 0-5,0 0-1,0 0 6,0 0-2,0 0 4,0 0 2,0 0-6,0 0 3,0 0-2,0 0 1,0 0 12,0 0-17,0 0 4,0 0 4,0 0-3,0 0 5,0 0-4,0 0-5,0 0-3,0 0 7,0 0-1,0 0-6,0 0 6,0 0 3,0 0-4,0 0 4,0 0 2,0 0 4,0 0-4,0 0 4,4-3-6,-4 3 6,0 0-4,0 0-2,0 0 2,0 0 1,0 0-4,0 0 5,0 0-8,0 0-3,0 0 7,0 0 4,0 0 9,0 0-13,0 0-1,0 0-1,0 0 5,0 0-2,0 0 1,0 0-2,0 0 1,0 0-8,0 0 11,0 0-4,0 0 2,0 0 3,0 0-4,0 0 5,0 0-7,0 0-1,0 0-1,0 0 9,0 0 6,0 0-12,0 0-2,0 0 16,0 0-19,0 0 10,0 0-2,0 0-6,0 0-4,0 0 6,0 0 1,0 0 2,0 0 0,0 0 12,0 0-11,0 0 0,0 0-20,0 0 17,0 0 2,0 0 2,0 0-4,0 0-3,0 0 4,0 0-4,0 0 6,0 0-3,0 0 3,0 0-5,0 0 11,0 0-20,0 0 10,0 0-4,0 0 8,0 0-5,0 0 5,0 0-6,0 0-4,0 0 5,0 0 0,0 0 5,0 0-6,0 0 1,0 0 10,0 0-4,0 0-8,0 0 2,0 0 4,0 0 0,0 0-5,0 0 4,0 0-8,0 0 11,0 0 2,0 0 0,0 0-8,0 0 1,0 0-1,0 0 1,0 0 0,0 0-3,0 0-8,0 0-13,0 0-30,0 0-21,0 0-23,0 0-27,0 0-26,0 0-18,0 0-29,0 0-20,0 0-44,0 0-32,0 0-250,-4-7-590,-2 7 261</inkml:trace>
  <inkml:trace contextRef="#ctx0" brushRef="#br0" timeOffset="239117.7351">13828 11322 61,'3'-4'236,"0"0"-6,0-2-11,1 3-8,-2 1 1,-2 0-13,0 2-17,0 0-21,0 0-21,0 0-12,0 0-13,-15 12-13,3-3-9,-7 6-10,-4 5-9,-9 4-4,-3 5-7,4 0-5,7-7-4,-5 8-7,6-10-3,-1-2-5,7 0 0,-4-1-5,9-5-8,-2 1-6,4-4 4,0 2-1,3-2-2,0-4-5,1 0-3,5-1 1,-2 0-4,0-1-3,3-3-8,-3 1-3,3-1-15,0 0-20,0 0-26,0 0-34,14-12-33,-1 2-39,5-10-37,3 4-181,1-1-420,1-2 186</inkml:trace>
  <inkml:trace contextRef="#ctx0" brushRef="#br0" timeOffset="239359.4006">13890 11318 94,'6'-5'236,"-2"0"8,0 3-10,2 1-9,-2 1-16,-4 0-16,5-4-18,-5 4-9,0 0-25,2 0-10,-2 0-9,0 7-11,-2 6-13,-6 1 2,-3 5-11,-3 3-14,-6 7 3,-3 10-9,-7-3-3,0 1-5,-1-7-6,0 2-4,10-7-3,-8 6-5,5-9-5,3-3-8,-2 3 5,3-1-5,2-1-7,-2-3 1,8 1-1,-1-7-3,5-4-4,-1 1-2,2 0-8,4-2 1,-2-3-14,0 0-13,5-1-19,0-2-21,-2 3-35,2-3-41,0 0-37,14-15-36,1-3-42,1 0-148,3-2-432,4-4 193</inkml:trace>
  <inkml:trace contextRef="#ctx0" brushRef="#br0" timeOffset="239628.6888">14072 11383 165,'11'-11'238,"2"0"-6,-4 3-6,0-2-4,-3 4-5,-2 4-17,0 2-9,-1-5-16,0 3-21,-3 2-15,0 0-13,0 0-8,-10 13-16,-4 5-4,-7 4-12,-13 14-2,-1 1-1,-20 19 2,4-4-17,13-9-6,3-5-3,-3 0-7,0-1 13,4-1 10,2 2 0,9-12-9,2-3-3,0 4 3,3-6-4,-1-5-15,5 2-3,3-6-5,3 0-4,3-4-5,-2-1-4,3-3-10,1-1 8,1 0-16,0-2-9,2-1-19,0 0-39,0 0-38,11-9-33,2-1-33,5-3-34,6-2-36,9-10-31,-1-1-197,0-2-497,2 2 221</inkml:trace>
  <inkml:trace contextRef="#ctx0" brushRef="#br0" timeOffset="240077.9013">14206 11440 163,'11'-9'218,"-4"4"16,0-2 6,1 3-6,-3 2-6,-4-1-26,4 3-19,-5 0-19,0 0-12,-5 9-3,-1 8-5,-7 5 8,-3 5-7,-11 6-3,1 4-11,-5-2-5,4-1-18,-3 4-5,-1-3-12,-2 4-2,6-6-8,6-10 2,-9 10-8,7-12 13,5 1-4,-2-1-15,4-1-1,-3-1-14,8-5-1,-2-2 1,3-2-21,5-2 4,-1 0 0,-1-1-6,4-3-2,-1-2 8,1 2-17,2-3-2,1-1-7,0 0 1,0 0-5,0 0-17,11-5-12,0-7-30,2 2-9,8-10-14,2-3-11,9-8-12,3-2-10,1 0-6,-2-2 3,2 3 2,-4 0 12,-1 8 15,-7 3 8,-1 2 6,-1 1 12,-3 3-2,0 1 9,-4 4 5,-3 4 4,-5-1 13,2 2 12,-1 1 12,-5 1 9,0 1 5,2 0 11,-2 1-8,-3 1 6,0 0-9,3 5 11,-3 3 12,-6 3 16,2 7 4,-5 2 14,-6 6-11,0-2 13,-4 5-11,-3 6 4,-3 6 0,5-16-2,-10 7-6,11-6 0,-3-2-13,2-6-7,2 1-4,-1 1 3,6-6 5,0 1-5,1-5-11,2 2-1,2-3-7,0-1-11,4-4-43,-2 1-32,4-2-38,-3-1-46,5 2-64,0-4-57,0 0-246,0 0-564,12-23 251</inkml:trace>
  <inkml:trace contextRef="#ctx0" brushRef="#br0" timeOffset="241522.9108">15481 10732 148,'1'-4'219,"-1"-1"-15,3 0-5,-2 2-5,-1 3 2,4-5-4,-4 1-7,3 1-7,-3 3-6,0 0-14,0-3-7,0 3-14,0 0-9,0-6-7,0 6-13,0 0-8,0 0-18,0 0 1,0-4-4,0 4-3,0 0-4,0 0-2,0 0-6,0 0-1,0 0-6,0 0 4,0-4-12,0 4-5,0 0-2,0 0 0,0 0-7,0 0-5,0 0-3,0 0 3,0 0-13,0 0-6,0 0 3,0 0 8,0 0-13,0 0-3,0 0-2,0 0-3,0 0-6,0 0 3,0 0-1,0 0 7,0 0-7,0 0-1,0 0 0,-3 12-2,3-12 5,0 0 1,0 7-1,0-4 3,0 2 0,-1-1 2,1-4-4,0 0-3,-3 7 3,3-4 1,0-3-1,-1 5-1,1-2 1,0-3-6,-3 7 9,3-5 4,0-2-9,-1 6 0,1-6 4,-2 5-1,2-5-7,0 0 5,0 0 5,0 2-1,0-2 8,0 0-8,0 0 11,0 0-3,0 0-2,0 0-6,0 0 25,0 5 4,0-5 13,0 0 9,0 0 0,0 0 8,0 0 3,0 0-5,6-12-5,-5 6-12,-1 0 5,3-2-10,-2 2 5,2 0-10,-3-1-12,2 1 12,-1 0 3,-1 1 7,0 5-8,0-5-5,0 5-13,0-3 5,0 3-19,0 0 4,0 0 3,-9 15-7,4-2 6,-1 2-9,-1 0 0,0 5 0,3-3 4,-2 3-6,4-2 3,-1-1-2,3 0 8,3 3-2,1-4-3,2-3 0,3 2 11,3-4-18,0 1 2,0-6-19,1 0 19,2-1 0,0-5 3,-1-2 1,0-1-11,-1-3 18,1 0-2,-1-5-1,0-9 1,-4-2 5,0-3-5,-4 2-14,0-2 7,-4-3 7,-1 10 2,-3 1-10,-1 1-3,-2 1-4,-2 1 6,0 8-3,-2-8-5,1 9-8,-1 0 11,1 3-6,-1 0 10,1 6-21,-1-2 16,3 6-1,0-1-8,2 1 2,0 2 15,3-1-13,0 1-2,6 1 4,-1-1 6,4 3-2,3-5-1,0 1 5,3 0-6,2 1 10,-1-3-6,2-4-1,-1-2 9,-1-5 9,3 2 3,-3-2-12,0-4-3,3-6 3,0-1-5,-7 0 11,4-4-2,-1-6-9,-3 2 15,-2 8-4,-2-12 20,-2 9 11,0 0 10,-2 2 7,0 5 13,0-1 3,-2 3 1,1 4-6,-1-1-12,2 0-14,-2 1-4,0 5-5,0 0-2,0 0-8,5 26 2,-5-7-6,5 9-1,-4 8 5,0 10-1,1-11-5,-2 14-1,-2-3 0,0 6-3,-2-2 0,2-2-4,-2-12-4,1 9-1,-1-11 7,4 1 3,-2 1-9,-1-5-5,2 0 6,0-2-1,0-2-5,1-6 2,2-4 0,-1 0 5,1-5-4,-1-5-2,1 4 4,0-5-6,-2 1 6,3-2-1,-3-2 4,2-1-5,-2-2 7,0 0 1,0 0-2,8-13 3,-6 3-5,0-7-10,-2-1-9,0-7-18,0-4-11,-2 3-8,-5 0 1,1-1 5,-1 1-5,0 6 15,-3-1-3,0-1 4,4 7 2,-1 2 10,3-2-6,0 4 9,1 3-1,-1-1 11,4 4-5,0-2 2,0-4 1,7 5 2,3-6-4,8-3-1,7 1-24,13-6-37,3 13-44,2-9-41,-3 1-47,1 6-65,-3-4-55,-8 8-321,-2-5-700,10-2 310</inkml:trace>
  <inkml:trace contextRef="#ctx0" brushRef="#br0" timeOffset="241731.3759">16331 10505 174,'-4'-17'290,"1"0"24,2 5-1,-2 0-2,2 7-25,-1-2-37,0 2-30,1 2-20,1 3-22,0 0-13,-1 17-29,-2 3-4,3 6-14,-3 8-12,3 2-10,-5 8 4,3 3-20,-2-9-6,2 6-10,-3-9-2,4 2-8,-1-3-2,0-2 2,-1-3-10,1-3-12,-1 1-34,2-8-52,-2-2-51,3-5-68,-4 0-54,4-6-45,-3-1-235,3 0-550,-1-4 244</inkml:trace>
  <inkml:trace contextRef="#ctx0" brushRef="#br0" timeOffset="243041.4267">16141 10801 84,'0'-3'253,"0"3"-23,6-5-23,2 2-21,10 2-12,5 0-25,5 1-23,13 1-7,1-1-4,-1 4-15,-13-7-13,2 3-3,0-1-3,-1 0-13,-1 1-7,-1-3-3,-6-1-8,-7-3-4,-4 0 10,1-6 21,-5 5 14,-2-1 3,-1-1 0,-1-2-3,-4 3-7,-3-1 0,-1 4-11,-3 1-5,2-3-3,-4 3-13,1 2-4,0 2-13,-1 2 0,3 2-5,-4 7-1,5 0 3,-2 5-6,4 1-3,2 0-8,3 4 6,3 4-5,4 3 3,3-1-13,-3-9 7,7 4 4,6 2-2,0-8-9,-1 1 9,1-4-2,-1 0-2,-4-7-3,-4-2 4,0-3-4,-1-3 1,0-1 10,0-1-5,1-9 9,-8 4-8,4-5 14,0-3 8,-4-1 30,2 2 6,-3-2 1,-2 2 9,0 1 10,0 3 7,0 2 9,0 4-3,0 2-17,0-1-16,0 1-9,0 5-12,0 0 4,0 0-10,0 0-5,0 0-12,0 20 6,-2-11-3,4 6-7,-4-5-2,2 4 0,0 1-3,0-1 10,-1-3-16,1 2-1,0-5 5,0-2-6,1 0 8,-2-2-2,1 1 3,0-1 25,0-4 41,0 0 14,0 0-5,0 0-6,0 0-1,0 0-18,0-19-4,0 8-9,3-5-3,1 2-9,3-1-4,0-1-5,6-9-13,-3 10 3,3 3 0,2-6-5,-1 6-2,0 4 8,3 1-15,3-2-3,-9 6-4,3 5 0,0-1-4,-2 6-1,0 1 1,1 3-2,-3 4 4,-2 0-8,1 1 5,-4 1 0,0 0 8,-2-1-7,-2-5-3,-1 6 8,0-5-8,0-2 0,-3-1-1,2-2 4,-1 0 6,1-3-2,-1 2 3,0-3-1,2 0 7,0-3-1,0 0 0,0 0-4,0 0-9,0-12 7,2 5-2,0-5 0,4-6-2,-1 1 2,6-5-6,-4 5 2,6-5-1,1 1-3,-4 7 3,0-1 0,4-2-4,-1 7-3,-1 2 3,2-1-4,-5 7 1,1 0-3,-1 3 1,1 0-2,-3 4 3,4 1-2,-5 0 1,4 6 0,0 1 0,-3-2 1,0 4-2,-1 4 3,-1-2 2,2 2-2,-2 1-1,-2-1 11,2-2-12,0 2-2,0-4-17,2 0-9,-1-1-20,-1-4-10,-1-3-3,2 1-2,-4-4 17,3 0 1,2-2 8,0-6-3,2-1 9,1-7 7,1 1 2,4-11 7,-2-3-7,1 1 0,0-8 3,3-11 7,-3-5-11,-4 14 13,-1 2-1,-1-14 7,0 13-2,-3 3-3,0-2 12,1 5 6,-3-3-3,-1 6 15,0 4 13,-1-1 22,-1 3 11,0 7 1,0-1 19,0 2-2,0 0-4,0 3-8,0 1-13,0 1-1,0 1-13,0-1-4,0 5-12,0 0 2,0 0 1,-3-2-9,3 2-6,-3 16 3,0-1-1,-2 4 3,-2 8-6,0 2 4,-1 3-5,1 0-2,-1 20 6,0-6-9,0 5 7,-1 0-7,2-3 4,3 3-7,-2 0 3,2-7 6,0 9-4,4-6-1,0 0 3,-3-12-1,3-2-3,0 1 9,-3-4-9,3 3 1,-1-7-3,-2-6 1,3 0-8,-3-5 8,3 6-1,0-8-1,-3-5 2,2 2 7,1-5-8,0 1 1,0 0 14,0-3-11,0 2 11,0-5 26,0 5 14,0-5 19,0 0-2,0 4-1,0-4-2,0 0-13,4-16 8,-4 6-21,0-3-2,3-5 3,-3-8-13,7-4-4,-7-2-8,4 1 3,2-4-2,-2 1-6,3-1 2,-4 1-3,4 2-7,-3 1 3,2 0-5,0-3 4,0 5-7,-1-2 7,1 2-3,1 3-1,-2 8-6,2 0 8,-2 2-10,5-2 5,-2 1-2,2 2-3,0 1 0,5-3 1,3 9-3,-3-1-3,4 0 3,-5 4-2,-1 1-1,2 4 3,-6 2-7,-1 2 3,1 6-4,-3-3-5,4 8 3,-8 1 5,2 2-5,-2-2 0,-4 4 4,1 5-6,-3-8 1,-5 6-6,-3 1-25,-1-5-29,-4-1-39,-3-4-31,-1 1-22,1-1-24,-1-4-37,-3-2-23,1-3-29,1-1-35,-2-2-31,7-4-29,-5 0-34,-1 1-280,0-3-748,4-4 331</inkml:trace>
  <inkml:trace contextRef="#ctx0" brushRef="#br0" timeOffset="244210.8862">11601 6597 171,'0'-27'247,"2"0"3,-2 8-6,1 0-1,2 2-8,-3 6-3,2-1 0,-4 4-17,4-4 1,-2 7-21,0-2-19,0 4-20,2 0-7,-2 3-29,0-5-17,0 5-4,0 0-15,0 0-16,0 0 5,-2 26-8,2-7-13,0 9-4,-2-1 2,-1 6 0,0 2-7,-2 11-4,-1-10-8,2 14-1,-3-2 1,0-3-12,3 1 6,-3-12-7,2-1 2,3 0 3,-3-5-12,3 1 6,0-4-3,0 1 3,4-9 0,-2 0-3,2 3-6,-1-9 5,3 1 0,-2-1-4,3-1 1,1-3-4,1 0 9,1-3-19,1-2-21,1-5-38,2-3-46,2-2-45,6-6-52,-4 0-42,2-5-56,-2-1-214,-1-2-560,-1 1 248</inkml:trace>
  <inkml:trace contextRef="#ctx0" brushRef="#br0" timeOffset="245325.1749">11361 6827 171,'7'-7'168,"0"0"-6,10 1-10,5-3 3,4 1 4,0-1 0,3 2-10,0 0-2,2 1-13,-3 2-10,0 3-4,1 2-14,-4-1-10,-3 4-10,-7 4-6,5 1-7,0 3-8,-3 2 1,-3 4-9,0 3 0,-1-3-4,-3 6-7,-2-2-2,-2-2-1,1-2-2,-5 2-6,-1-1 1,2 1-5,-2-3-5,-1-5 1,0 0-2,-1-3 1,-1-2-4,2 1 7,0-3 39,0-1 18,-1-1 25,2 0 6,-1-3-8,0 0-10,0 0 0,-4-10-8,4 4-9,0-6-5,0-5-19,0 0-3,3-9-5,1 0-5,3 0-13,2 2 7,2 1-10,0 1 0,2 1-7,-1 6-1,-2 1-13,5 2 10,-1-1-16,0 8 11,1-1-7,-1 1-3,3 4 7,-3 4-1,3 1-9,0 9 6,-3-4-3,-3 0-2,2 6 2,-6 3 1,2 6-7,-2-1-7,0 3 18,-6-3-6,0-3 2,-2-2 6,0 0-3,-1-1-9,-2-1 0,3-7 5,0 0-7,-3-1 13,4-2-1,-2 0-1,2-4 2,0 1 1,0-3-4,0 0-2,0 0-12,6-12 6,-3-1 2,7-1-2,2-8 10,0 0-2,4-2-9,1 5 6,0-5-3,-2 3-3,2 3 3,-2 2-5,4 2 1,-8 6 3,3 2-14,-3 0 9,2 4 7,-6 2-8,4 0-1,-5 5 8,1 1 4,0 1-11,0 1-1,1 5-3,-2 2 10,-3 0-4,3 3 0,-4 3-1,4 8 0,-2-2 3,2-1 3,0-3-9,1-5 0,0 6-5,1-7-17,3 7-14,6-6-11,2 4-22,0-6-4,2-2-8,3-3-12,2-2 8,3-3 5,9-3 3,-11-4 4,0-5 12,0-2 8,-1-6 7,1-1 8,-3-3 4,-1-2 4,-5-5 10,-3-1 12,-2 2 11,-3-1 13,0-1 11,-5 2 12,-2-3 7,-3 7-8,-3-1 9,-1 2-9,-7-1 0,0 6-5,-6 1-3,-3 3-3,-2 6-6,-2 2 0,0 2-3,0 4 3,3 5-4,2 2-2,2 3-5,2 3 1,5-2 0,3-3 4,1 6-5,4-7 3,2 6-5,2 0 6,1-3 1,1 0-3,3-1 1,1-2 2,4-3 1,2 1 2,-1-5-7,1 1 8,-1-5-6,-3 1 6,-1-2-3,3-4 9,0-2 2,-2-2 12,0-4-2,1 1 3,-2-4 14,-1 0 7,-1-1 29,0 6 0,1-6 16,-5 7 4,2-7-3,-1 10 9,-3 1 4,4-1-2,-5 3-36,1-2 7,1 4-11,-2 2-18,2-2-3,-2 2-10,0 0-1,5 23 8,-3-5-2,-1 11-10,-1 7-4,-1 10 0,-3 3-10,-3 2 8,1-1-5,-1 4 0,-1-4-8,0-2 1,2-2 1,2-10-3,-1-2 2,1-1-12,1-2 10,-4-1-3,7-5 2,-1-7-2,-2-1-4,1-5 2,2-1 6,0-6 26,0 0 30,2-1 35,-2-1 18,0-3 18,3 0 5,-3 0-8,14-12-17,4-5-8,16-9-7,-1 3-4,2-4-20,1 2-9,3-7-13,0 5-6,-3 1 4,0-1-14,-3 1-12,-10 6-2,4 2-49,-6 0-40,-1 0-48,-3 2-45,-1-1-43,1 2-44,-7 4-40,-1 3-44,-3-1-48,-1 1-31,-2-1-32,-3 2-302,-2 2-798,-3-1 353</inkml:trace>
  <inkml:trace contextRef="#ctx0" brushRef="#br0" timeOffset="246507.0478">8134 6837 184,'-2'-12'313,"4"-1"8,-5 1 3,3 7-16,-3-4-34,2 1-37,1 7-21,0 1-26,0 0-27,-6 7-11,3 9-10,-2 12 2,0-1-33,1 5-9,0 1-6,-2 4-17,1-2-7,-1-3-8,0-3-5,2-1-4,0-2-8,3-9-3,-1-7-10,-1 2 4,3-2-1,-2-1 23,2-3 70,-2-2 30,2 0 36,0-4 16,0 0 5,0 0-20,0 0-26,2-18-9,0 1-22,1-12-14,0-4-9,4-11-14,0-2-13,0-1-9,4 1 0,-3 12-17,3 1-5,3 0-9,0 4-6,0 4-6,-3 2-4,3 4-2,-7 7-14,0 3 3,0 2-8,0 2-1,0 5-1,1 1 0,4 10-3,-2-1-2,4 11 0,-1 6 1,1 4 2,-4 2-3,1 13 0,-1-11-6,-4-1 4,-3 1 2,5-1-2,-3-4 0,0 0 4,2-4-4,-2-7-1,0-1-1,-1-4-1,-3-5-1,1 1 4,-1-4 9,2-1-6,-2-3 7,1 2 5,-2-4-5,7-12-4,0-8-1,8-6 0,8-18-5,-1 0 6,2-4-9,3 3 4,0 1-5,-3 5-2,-7 12-3,-2-1 7,-1 9 0,-5 4 2,2 3 0,-8 2 3,2 4-2,0-1-6,-1 2-4,-1 4-1,-1-2 2,-2 3-3,0 0 0,8 10 6,-8 2-3,1 5 2,-5 12-2,2 1 2,-3 5 12,-2 11-15,1 2-45,-1-2-85,4-12-76,-1 0-40,0 13-55,1-13-39,3-3-47,1-5-77,-1-1-278,3-6-808,0-3 357</inkml:trace>
  <inkml:trace contextRef="#ctx0" brushRef="#br0" timeOffset="246784.2718">8714 7190 73,'7'-16'298,"3"-1"-32,-2 2-17,2 1 4,0-2 9,0 3-28,3 5-15,-3 1-22,1 4-9,0 3-14,-2 3-16,5 4-12,-5 2-13,3 4-16,3 3-7,-3 0-10,-5 0-11,0 0-8,-2-1-16,-1 0 6,-1-2-18,0-4 3,-1-2-2,0-2-2,1 0 28,-3-1 43,2-1 38,-2-3 11,0 0-8,0 0-18,8-17-14,-1 2-14,0-3-14,6-11-10,1-3-9,5-12-12,5 0-8,0 5-3,-1 1-15,-5 17 0,-1 5-6,-2-2 2,-3 6-15,1 5 2,-5 1-8,1 4-4,0 2-13,-2 0-5,2 6-26,-1 0-66,-2 3-46,-1 2-42,-3 5-52,-2 2-74,-2 5-100,-8 6-291,-5-2-754,-7 11 334</inkml:trace>
  <inkml:trace contextRef="#ctx0" brushRef="#br0" timeOffset="247325.7522">8446 7628 377,'-11'-14'371,"3"0"0,0 8-6,2-2-33,0 1-41,2 1-29,-2 3-28,2 3-28,-3 2-18,-3 5-25,0 8-13,-5 5-11,1 1-22,1 6-9,2 2-7,-1 0-7,4 0-9,1 0-10,1-1-13,5-4-3,1 2-16,1-3 12,2-3-4,2-2-10,0-1-1,5-1 6,0-1-8,4 2 8,0-9-31,4 1 6,-1-5 0,7-4 5,1-6-7,2-5-3,8-7 7,0-5 8,-12 1-13,5-11 1,-8 5-6,0-10 2,-6 11-6,-4-5-6,1-4 7,-8 5 2,0-3-4,-6 1-3,0 1 9,-4 3-13,-3 3 0,0 1 3,-7 6-6,1 2 1,0 1 15,-4 7-25,5 1 9,0 7-1,-1 1-6,3 0 2,-3 1-3,4 5 2,-1 4-4,3 2 10,0 0-9,3 5 3,1 5-5,1 5 8,5-1 6,3 0 12,4 4-12,4-1 4,3 2 1,6 11-2,4-1 0,1-2 3,2 3 3,0-2 1,-2 1 1,-1-1-8,-1-1-3,-1 0 5,-6-8 14,3 9-13,-7-7 2,-1-2-4,-3 4 0,-1-2 2,0 1 5,-4-3-10,0-2 9,-3-1-4,0-9-4,0 0 5,-3-2-4,0-2 7,-1-6-5,1 0 2,-1 2-18,3-9-28,-2 3-58,-1-3-54,2-1-64,2-1-66,-4-10-85,7 0-266,0-6-682,7-12 302</inkml:trace>
  <inkml:trace contextRef="#ctx0" brushRef="#br0" timeOffset="248252.7841">11795 6088 50,'3'-16'232,"1"4"-5,3-3 12,-2-1-7,-2 6-2,1-2-4,-1 2 1,0 4-1,-2 0-25,2-1-19,-1 4-28,-1 1-16,-1 2-18,0 0-8,0 0-17,-3 14-5,-1 3-5,0 3-11,-3 6-5,1 1-7,-1-3-11,2 3 0,2-8-5,-2 0-3,1-2-1,-2-1-10,2-5-8,1-1 2,3-3 3,-2 0-4,0 1-2,-1-4 19,3-1 24,0-3 13,0 5 28,0-5 12,0 0 22,0 0 17,0 0-14,0 0-18,7-23-6,-5 8-9,3-13-21,2-1-11,1-2-6,0-1-11,3 3-7,-1 0-6,-1 1-3,-1 11 1,-1 2-15,-1-2-3,-2 9-4,-1 1-9,1 0-3,0 4-6,0 4 1,1-1-8,-1 4 3,0 1 0,2 5 2,2 5-2,1 1-10,-1 6 18,-2-2-4,1 4-7,-2-6 0,1 7 2,-3-10 1,1 2 1,0-2-1,-2-4 1,-2 1-6,3-7 3,-1 1-3,-2-1 4,3-1 0,0-2-2,-3-2 6,4 3 2,-4-3 3,0 0-7,13-13 4,-2-1 0,6-8-4,3-4-2,0 2 2,8-11 1,-10 11 0,0 1-4,-1 5-5,-7 6 4,-3 3-2,0 4 0,-1-1-2,-2 2-5,-1 0-6,0 1 5,-1 1-2,-2 2-2,3-1-3,-3 1 6,3 12-1,-3-1 5,0 5 1,0 3 4,-3 6 0,-1 1-2,1 1-3,-2 2-68,-1 0-57,0-2-55,1 1-63,-1-1-64,-1-2-61,1 0-316,2-7-748,1-4 332</inkml:trace>
  <inkml:trace contextRef="#ctx0" brushRef="#br0" timeOffset="248545.9912">12351 6204 14,'6'-6'315,"-1"1"-32,-1 0-21,1 3-31,-3 0-25,3 1-22,-5 1-18,8 1-14,-6 1-15,0 4-14,1 0-10,1-1-11,-3 4-8,3-1-10,-3 1-10,0 3 0,-1-4-13,2 3-2,-2-5-9,2-1 0,-2-1-4,1-1 2,-1 0 18,0-3 26,2 2 25,-2-2 5,0 0-8,5-8-11,0-4-15,5-5-8,1-7-6,2-2-12,3 0-6,-1-1 6,1 6-17,-1-2-1,-5 11 0,0-1-8,-2 6-11,-3 2-3,2-2 0,-3 2-6,0 1 3,2 1-8,-5 1-4,6 2 0,-3 0-15,-4 0-23,7 7-42,-2-2-48,-3 1-57,3 0-61,-2 3-71,-1-2-241,1 0-596,-3 1 264</inkml:trace>
  <inkml:trace contextRef="#ctx0" brushRef="#br0" timeOffset="250875.3255">14567 14739 30,'0'-5'313,"0"2"-16,0-1-22,0 4-21,0 0-19,-2-5-23,2 5-22,0 0-15,0 0-8,0 0-17,0 0 6,11 9 0,-6-7-10,-3 2-5,4 3 12,-3 3-10,2-1 1,1-1 6,0 7-5,-2 0 6,3 0 10,0 12-15,4 0 10,-1 4-8,2 1 11,-3 11-10,1-7-11,4 9 10,0 6-17,0-8-22,1 4 1,0 2-5,-4-17-14,-2-3-7,6 12-4,-6-12-17,3 15-5,-2-23-8,-4-6-4,-1 2-8,-2-9-2,2 6-7,-2-4 0,-1-5-3,1 2-2,-2-3 0,-1-3-2,3 3-10,-3 0 9,0 4-6,2-7-21,-2-1-21,0 0-10,0 0-42,0 0-26,0 0-41,1-17-28,0 9-9,-2-4-44,1 3-26,1-9-33,1-1-13,-1-1-13,6-10-2,-2 0 6,-1 0 23,3-3 26,1 2 17,-1-3 31,0 3 33,0-6 17,6-7 28,-2-3 28,-4 14 38,-2 4 35,-1 11 21,4-11 37,-2 2 28,-4 14 21,2 1 20,-3 10 14,-1-6 9,1 4 10,1-1 11,-4 2-31,2 3-8,-8 11-16,-8 7-1,-5 4 0,-7 16-8,-6 1-6,-11 18 15,10-18-8,-16 26 4,-1-14-2,15-13-2,-2 1-7,-2-3-4,-14 19-13,19-25-5,2 0-3,0-6 3,2 3-17,9-9 6,2-4-8,1 2-12,5-5-17,2-6-27,3 0-30,3-1-39,3-4-46,-2-3-37,6-1-29,-1-5-38,5-3-25,3-6-177,3-6-485,4-4 214</inkml:trace>
  <inkml:trace contextRef="#ctx0" brushRef="#br0" timeOffset="251929.6147">15883 6693 3427,'-1'-14'19,"-2"2"-29,0 2 11,0 1-12,-1 4 6,2 0-12,0-1-2,-1 5-2,3 1 1,-7 5 4,0 4 1,0 4 2,0 11 4,-1-1 0,0 3 3,0 7-5,3-1 5,0 1 7,-2-4-6,3 0 2,-3-6-4,4-6 2,0 0 5,2-7 1,1-3-1,-3-1 8,2 2-5,1-4 21,-1 1 39,0-2 16,1-3 19,-1 5 26,1-5 8,0 0-10,-1-13-24,1-1-10,-2-15-14,2-1-8,0-6-3,7-13-5,-4-1-12,4 2 0,-2 1-7,1 14 2,-1 0-13,0 6-4,-1 9-5,-1 2-4,2 4 9,-2 2-18,1 3-10,-3 2 0,4 3 0,-2 4 4,4 3 6,0 9-2,0 1 3,6 8-7,-3 2-3,1 2-7,-1 2 10,3-4-1,-5 0 4,1 2-5,-4-10-3,1-3 7,-4-1-3,2-5-1,-2 1 9,2-5-9,-2 1 9,2-5 9,-2 3 12,-2-3 1,11-4-2,-1-6 2,6-12 1,-1-2-12,3-2 10,-1-3-4,7-13 8,-4 3 9,-6 9 7,-3 6 6,0 3 3,-2 6-12,-4 6 11,0 1-8,-3 3-3,1 0-14,0 1-4,-1 2-9,-2 2-7,0 0 1,5 11 7,-5-1-2,4 7-1,-4 10-5,0 1 3,0 2-5,-1 1-3,-5 2-5,4 1 1,-3-1-60,2 3-50,-2-5-50,-1 2-55,3 0-62,0-5-74,1 0-81,-1-5-218,4-6-701,2-5 310</inkml:trace>
  <inkml:trace contextRef="#ctx0" brushRef="#br0" timeOffset="252215.8195">16292 6919 281,'4'-10'318,"5"-4"-25,0-1-9,-3 6-33,5-2-13,-1 3-20,1 2-21,-1 3-14,3 2-17,-3 0-15,1 2-14,-2 1-13,1 4-9,-2 2-15,3 1-5,-4 1-8,-1 0-10,-2 0-2,2 2-12,-2-2 0,-2-1-12,0-1-12,1-1 13,-2-2-4,1 0 33,1-4 71,-3 2 25,0-3 20,0 0 0,0 0-19,7-14-22,-2-5-17,5-10-13,0-5-11,11-12-10,-1-2-17,1 8-7,-5 12-15,-1 0-3,-1 5-9,0 1-7,-4 6-9,1 1-18,3 9-1,-6 0-42,6 4-59,-5 2-46,1 2-40,0 5-18,1 5-46,-2 2-55,-5 6-59,-1 7-77,-9-1-232,-2 3-711,-5 3 315</inkml:trace>
  <inkml:trace contextRef="#ctx0" brushRef="#br0" timeOffset="252465.8883">16113 7399 28,'-3'-1'440,"-2"-2"-61,0 2-31,5 1-38,-3-1-30,3 1-28,0 0-13,12 13-21,3 5-14,8 2-22,-1 0-12,5 13-8,-6-10-11,0 3-9,-1 2-15,6 9-12,-4 2-10,-5-11-8,-3 1-12,4 0-8,-1 0-10,-3-1 0,0-2-7,-1-1-10,1-1-8,-7-7-2,0-3-3,0-5-25,-1 0-52,-2-5-24,-1 0-25,-1 0-31,2-5-52,-4 1-54,4-10-41,-1-1-17,1-6 8,-1-3-3,0-10-167,-1 2-481,5-6 214</inkml:trace>
  <inkml:trace contextRef="#ctx0" brushRef="#br0" timeOffset="252639.8731">16507 7656 1230,'5'-48'-23,"3"1"66,-4 15 28,-1 6 33,0-2 25,-2 11 13,5 3 17,-5-1 14,2 6 9,-3 1-15,3 2-9,-2 3-14,-2 0-17,1 3-14,-10 12-3,-3 8-19,-2 6-4,-12 15 2,-4 1-16,-11 25-6,-2-5-5,13-17-1,-16 15-11,18-17-2,-2 1-5,-2-4-2,3 1-12,0-5-2,4-1-17,7-10-49,1 2-41,-2-7-48,6 5-49,-3-8-49,6-6-54,1-1-200,2-3-519,1-2 229</inkml:trace>
  <inkml:trace contextRef="#ctx0" brushRef="#br0" timeOffset="254955.0348">13362 6994 36,'0'0'195,"-7"0"-15,7 0-9,-5 1-13,5-1-8,0 0-7,0 0-2,-5-4-9,5 4-8,0 0-8,0 0-3,0 0-2,0 0-3,-3-3-1,3 3-2,0 0 1,0 0-9,0 0-3,0 0-1,0 0 17,22-1 7,-8 2-5,7 0-13,4-4-2,3 1-9,13 0-12,1 2-2,4 0-2,0 4-12,3 1-7,1-4-4,19 3-3,-19-1 1,19 1-12,-21-3-1,21 3-5,-21-2 0,0 1-2,22 0-3,-22-2-1,2 0 6,-2 1-6,-1-1-7,-1 0 0,-4-1-1,-3-1-3,1-2-2,-11 3-1,-2-1-1,0 1 0,-4-1 1,0-2 19,-2 0 9,-4 2 11,-3 0 11,0-4-8,-1 2 0,1 2 4,-5 1-1,-1 0-9,1 0-2,-3-3-21,0 3 16,1 0-13,-3-1-2,2 0 6,-6 1 1,7-3-18,-7 3-13,6 0 17,-6 0-5,3-2 3,-3 2-6,0 0-1,0 0-8,5 3 4,-5-3 5,3 2-5,-3-2 5,0 0-12,0 0 2,0 0-2,0 0-21,0 0-13,0 0-21,0 0-14,0 0-14,0 0-26,0 0-28,0 0-48,0 0-53,-10-10-48,7 8-277,-3-2-612,-4 0 271</inkml:trace>
  <inkml:trace contextRef="#ctx0" brushRef="#br0" timeOffset="255513.4277">14466 6696 36,'-8'-4'256,"1"-1"-2,4 2-22,-1 1-16,1-1-25,0 2-18,3 1-14,-7-6-16,7 5-22,0 1-9,-4-1-9,4 1-11,0 0-15,0 0-7,0 0-8,0 0 0,0 0-11,11 9-3,-1 0-3,8 5-1,0-5-2,5 7 7,1-3 4,4 4 4,10 4 1,-1-3 0,1-1-2,-3 2 1,3-2-10,-1 4-2,-12-9-9,4-1 3,-6 0-7,0-1-2,-2 0 9,-9-6 19,-3 0 9,1 0 24,-3-2 14,0 1 12,-3-1 12,1-1 14,-1-1 16,-4 0 11,7 4-4,-4-4-6,-3 0-9,4 1-7,-4-1-13,0 0-17,4 1-8,-4-1-6,0 0-17,0 0-6,0 0-13,2 3-5,-2-3-6,0 0-4,0 0-4,0 0-7,0 0-5,0 0 0,0 0-8,0 0-5,-7 5-3,0 0 0,-5 4-3,-10 5-3,-4 2 3,-6 6 2,-3 6-6,0-1-1,11-7 0,-9 6-4,12-5 5,2-4-1,1 3-3,0-3-1,1 0 0,0-2-1,5-3-2,3-3 1,2 1-3,0-6 6,1 7-6,1-7 2,-1 1-1,3 0-1,-1-1 5,1-4-2,3 0 0,-1 4 0,1 0 0,0-4-1,0 0 2,0 0 0,0 4-2,0-4 0,0 0 2,-6 3 2,6-3-10,0 0 9,0 0 0,0 0-1,0 0-3,0 0-3,0 0-4,0 0-7,0 0-46,0 0-48,0 0-58,0 0-45,0 0-56,0 0-68,0 0-101,7-11-327,-7 11-824,0-4 366</inkml:trace>
  <inkml:trace contextRef="#ctx0" brushRef="#br0" timeOffset="257300.211">15229 7853 131,'5'0'226,"-1"0"-13,-4 0-18,6-3-18,-3 1-12,-3 2-14,7 0-13,-4-1-8,-3 1-12,0 0-5,0 0-9,0 0-2,0 0 0,0 0 3,5-2 1,-5 2-1,0 0-4,0 0 4,0 0-12,3-2 0,-3 2-6,0 0-4,0 0 0,0 0-7,0 0 13,0 0-7,0 0 0,0 0 0,0 0 2,0 0-7,0 0 24,0 0-15,0 0 3,0 0-10,0 0-2,-13-2-3,13 2-6,-4-2-8,4 2-4,-7-3-4,4 3 0,-4-1-10,-4-3-2,1 2-11,-3 0-1,-2-1 0,2 0-6,-1 1 4,3 0-7,-4-3-5,3 3 7,-3-2-15,-1 0 0,-1 2 13,3-2-11,-10 1-9,3-2 7,0 2-6,-3 0 11,2-1-24,-4 1 12,2-3 2,0 5 4,-1-3-6,1 4 3,-1-3-2,-1-2 1,1 2 8,-2 0 4,0 2-7,0 1 6,2-3-5,0 3 0,-5-1 4,2-2-2,0 2 13,-2-3 18,-9 2-15,11 3 7,-12-5-9,2-1 7,9 2 2,-2-1-1,-6-3 12,6 4 1,2-1 3,-9 4 3,8-6 1,-8-3-4,11 4 16,-12 2-1,9-6-1,-6 3-1,7 0-7,1 0-4,-1 0-10,1-1 2,-1 0 1,3 2-5,0 3-3,-1-2-6,5-6-1,-1 6 0,2 1-2,-1-2-5,6 2 3,1 2-4,2-2-8,-2 2 0,5 0 2,-3-3-1,5 3-2,-5-3 0,4 4-3,1-2-2,0 2 4,-1-1-4,2 1 3,-1 0-8,0-3 5,0 2-6,1 1 6,3 0-3,-2 0 1,-2 0-1,2 1-1,0-1 2,-1 0-3,-1 0 1,2 0 1,1 0-2,1-1-1,-1-2 3,0 3-4,5 0 4,-7 0 3,7 0-5,-9 0 1,7-2 1,2 2-6,-6-1 4,6 1 1,0 0 1,-6 1-3,6-1 2,0 0-1,0 0 5,0 0-4,-7 1-2,7-1 3,0 0 0,0 0 3,0 0 0,0 0-2,-1-4 1,1 4-1,0 0 0,0 0 3,0 0 8,0 0 7,0 0-8,0 0 7,0 0-1,0 0 2,0 0 10,0 0 13,0 0-8,0 0 3,0 0-1,8-5-8,-4 0-3,4-2 0,4-3-1,4 2-7,6-3 2,-2 0-6,2-2 1,1-2-7,1 3 1,-3 2-3,1-3-1,2 4 2,0 0-2,-1-3-3,-2 4-3,0 2 4,-5 0-3,-1 0 5,-1 1-2,-3-1-2,-1 2 0,2-1-4,-4 5 4,-1-4 0,-3 2-1,1 1 0,-3 0-2,-2 1 6,7-2-7,-4 0 0,-3 2-6,0 0 5,3-1-1,-3 1 2,0 0-2,0 0-4,0 0-2,0 0 3,-1 8 0,-6-3 0,-2 2 3,-5 2 0,-6 4 4,-4 1-3,-1 2 1,-9 3 4,6-4 0,1-1-1,-1 0-2,0-2 1,1 1-1,-9 3 2,10 0 0,5-7 0,-4 3 0,2-3 5,3-4-1,3 4-4,5-6-1,-1-2 3,6 5-3,-1-4 1,2 1 0,2-3 2,-2 3-2,5-2 2,-3 1-4,4-2 2,0 0-3,-9-1 1,9 1-1,-3 2 0,3-2 2,0 0-11,0 0 12,-2 2-5,2-2 1,0 0-2,0 0-1,0 0 3,0 0 0,0 0 2,0 0-3,0 0 1,0 0-3,8 5 1,2-2-1,5 4 6,5 4 6,5 3-8,2-2 5,13 10-3,-4 2 1,4 0-3,-4 0-1,7 0 3,-7 4 0,6-6 6,-4 3-5,-3-1-5,2 2 7,1-5-3,-2 3 2,-11-7-2,2-3 3,-1 1-2,-2-1-2,-1-2 8,-2 0-5,-1-4 2,-6-2-3,-5 0-1,2-3 0,-4 4 3,0-6-2,-2 2 7,-2 0-2,1-1-1,1-1 6,-3 0 0,-2-1-6,0 0 7,5 1 2,-5-1-3,5 2 1,-5-2-7,0 0 5,3 2-3,-3-2-5,0 0 3,0 0 0,0 0-1,4 0-3,-4 0 2,0 0 5,0 0-5,0 0 0,0 0-1,3 5-4,-3-5 8,0 0-1,0 0-9,0 0 4,0 0-2,0 0-11,0 0-46,0 0-47,0 0-66,0 0-67,0 0-81,0 0-77,-13-7-68,4 3-376,-7 2-909,-4-7 403</inkml:trace>
  <inkml:trace contextRef="#ctx0" brushRef="#br0" timeOffset="258086.6803">9356 7412 183,'-10'0'227,"1"-1"-4,-1-2 1,4 2-9,1 2-1,-2-1-14,7 0-10,-5-1-10,0 0-9,5 1-16,-2 2-9,2-2-16,0 0-14,0 0-4,-8-2-16,8 2-6,0 0-9,0 0 35,17 6 19,-7-6 0,9-1 19,5 1 0,6-3-37,15-2 3,1 5-17,23-4-6,-1 1 5,2 5-22,1-2-6,-2 4-4,1-3-13,-1 3-2,3 0-6,3-3 0,-5 2-7,5 2-10,-2 4-4,-4-5 2,0-1-1,-21 2-5,20 0-5,-21-1 2,3-4 2,-3 2-6,3 0-6,-8 2 12,-1-1-6,-10-6-2,-3 3-2,-2 3-8,-2-3 3,-9 0 1,-1 0 5,-5 0-1,-1-3 15,-4 3 20,2 0 12,-2 3-3,-4-3-3,6-3-7,-6 3-14,0 0 7,8 3-9,-8-3 3,0 0-12,4 0-4,-4 0-3,0 0-18,0 0-49,0 0-35,0 0-67,0 0-56,0 0-62,-12-9-65,3 6-53,-6-5-277,-5 0-720,-2 2 319</inkml:trace>
  <inkml:trace contextRef="#ctx0" brushRef="#br0" timeOffset="258541.3977">10525 7236 82,'-11'-7'285,"-2"-1"-5,5 1-3,0 0-2,2 2-6,-2-2-11,3 4-11,0 1-15,2-1-24,-1 1-23,2 0-22,-1 0-17,3 2-19,-5-2-8,5 2-19,0 0-8,0 0-11,0 0-8,0 0-13,0 0 2,8 11-12,-2-2-2,4 3-1,4 1-9,4 1-2,-1 1 3,4 4-7,3 0-2,0-3-7,4-1 0,7 3-2,1 2 1,-10-6-4,9 3 4,-6-2-6,-2-4-4,-4 4 2,1-6-3,-4-1 1,-4-3 2,-3 2-5,-2-3 1,-4-2 6,-2-1 37,1 5 33,-2-6 37,2 4 29,-6-4 11,5 0 15,-5 0-6,3 0-12,-3 0-11,0 0-21,0 0-14,0 0-18,0 0-2,0 0-13,-12 1-8,-3 2-10,3 0-17,-4 2 7,-6 6 0,1-2-12,-4 2-5,0-1-2,3 0-3,1-1-2,1 3-4,5-4-5,2 1-1,1-2-1,1 3 3,1-2-12,3-4 2,0 5-4,1-5 0,0 0-1,1 3 1,0-4-6,0 2-4,-2 2-45,5-2-33,-3 3-26,1-3-33,1 0-26,1-1-21,-1 0-14,1 1-17,-2 1-26,2-2-19,0 2-30,1 1-28,-2-5-28,3 3-305,-3 0-708,3-1 313</inkml:trace>
  <inkml:trace contextRef="#ctx0" brushRef="#br0" timeOffset="259621.9043">11364 8143 186,'0'0'181,"2"-4"0,-2 4-12,0 0-5,0 0-6,0 0-6,0 0-14,0 0-3,0 0-19,0 0-8,0 0-8,0 0-8,-12-3-9,6 3-1,-1 0-2,-3 3 10,0-3 1,-4 1-8,-1 0-6,-6 1-4,-2-2-3,-2 4-7,-1-4 0,-3 4 0,-11-4-1,1 2-8,-2-2 5,-3 0-6,-2 0 1,4-2-1,-6 4 2,1-4 0,-22 0-5,23 4-2,-23-7-3,24 5-5,-5 0-3,-19-6-3,-1 2-3,2 0-1,20 3-5,-1 0 2,-21-1 9,23 0 12,2-2 0,-4 2 1,1 2-6,-1-2 14,6-1-8,0 6-16,2-6-5,3 0 3,8 1 7,1-1-14,0-1-8,-1 3-6,3 0 9,0 1-3,0 0-12,0 0 6,6 0-6,-3 0 9,2 1-4,5 0-6,-3-1 19,5 1-16,1-1-1,3 3 1,1-3 0,1 3-8,2-2 4,-1-1 0,3-1-12,0 2 9,5-1 8,-9 0-14,9 0-18,-5 1-20,5-1-10,0 0-14,-6-2-7,6 2-4,0 0-20,0 0-13,0 0-8,-3-3-13,3 3-8,0 0-23,0 0-10,6-7-6,-2 2 8,3-2 10,0 1 2,2-6 30,2 3-4,0-3 19,-4 3 13,6-6 16,2-2 15,2 2 26,-5 2 11,2 2 26,-3-2 21,5-3 17,-4 5 11,1 0 11,-2 4 11,2-2 4,-5 4 3,2-1 0,-2 1-2,-3 4 1,-1-5 3,0 4 2,-1-1-4,0 1-8,0 0-1,-3 2-3,0 0-6,0 0-2,0 0-8,0 0-2,-9 12-2,2-4-1,-6 1-4,-6 6 14,0-1 15,-5-2 2,2 5-6,-2-2 0,1 2-3,-1-3-6,2 1 2,1-4 6,0 1 5,0 3 3,6-7 1,1-3-7,6 0 13,-2 0-19,4 0 5,1-4-20,-2 0-6,4 1 3,0 0-9,0 3-3,3-5-2,-1 5-5,3-1 2,1 3-1,3 1 0,6 4 5,0 1-12,9 4 2,-2 0 0,4 4-5,1-1 2,0-2-3,13 6 2,-3 0-2,-7-6 7,6 4-7,-7-7-5,-1 3 6,-1-2-7,-1-4 4,0 2 5,-1-3-10,-3 0 7,-6-3 1,-2-2-7,-1-3 8,-2 1-4,-2-1 4,0-1 2,-2-1 39,0 1 20,-1 0 10,-1 1 18,-2-3 2,0 0-6,8 0-2,-8 0-6,3 0-13,-3 0-14,0 0 1,0 0-11,3 3-16,-3-3-52,0 0-55,0 0-46,4 1-40,-1 4-47,-3-5-45,5 0-49,1 0-59,-6 0-213,11-1-620,-5 0 274</inkml:trace>
  <inkml:trace contextRef="#ctx0" brushRef="#br0" timeOffset="268459.1754">13851 6793 82,'-1'-3'334,"1"-1"-16,0 4-31,-5-5-26,5 5-29,-1-3-23,1 3-20,0 0-26,0 0-18,0 0-11,0 0-20,0 0-6,-1 20-12,3-11-6,0-1-12,1 9-4,-2-7-10,3 6-9,-2-6-5,0 0-2,2 1-1,-2-5-9,-1 0-4,1-1-4,1-1 36,0 0 35,-3-2 39,2-1 41,-2-1 40,14-5 10,-1 0-11,8-14-13,2-1-17,13-9-15,-2-2-18,1-6-13,2 0-11,-2-1-11,0 0-17,15-23-9,-18 23-12,-1 0-4,-3 3-8,-8 9-7,-2 2-10,-1 4-6,-3 0 2,-4 6-8,-1 2-6,-4 4-1,2 0-8,-2 2-5,0 0-4,-2 2-12,-2 2-33,2 0-54,-3 2-52,0 0-59,0 0-45,0 0-46,-12 11-68,0-1-62,-6 6-374,-3 4-850,-12 7 377</inkml:trace>
  <inkml:trace contextRef="#ctx0" brushRef="#br0" timeOffset="268879.2349">13795 6825 93,'0'-8'329,"1"3"-3,2-2-22,-2 2-36,-1 0-22,0 3-24,0 2-31,2-4-21,-2 4-16,0 0-22,1 10-10,1 1-7,0 8-10,1-2-13,-1 9-5,2 0-8,-1 3-9,-1-12-8,1 6-3,0-2-10,3 4 4,-1-7-9,0-2-9,0-1 1,-1 0-5,1-4-3,1-1 2,-1-5 25,1 3 37,2-4 44,2-4 26,1-2 21,10-5-15,3-8-14,12-11-7,1-2-16,2-7-14,14-19-5,-15 16-7,13-20-14,-2 1-5,-16 14-8,3 2-14,-4 0-2,-1 0-6,0 1-8,-2 6-4,-9 8-6,-2 1 0,-2 3-2,-2 0-7,-4 7-2,0 1 1,-1 3-8,-2 2 2,-3 2-7,0 0-2,-1 3-4,1-1-2,-1 1-3,-1 2-3,-2 2-24,0 0-47,2-5-24,-2 5-41,0 0-45,0 0-28,-12 11-42,3-3-44,-2 4-68,-7 2-354,-4 4-776,0 2 344</inkml:trace>
  <inkml:trace contextRef="#ctx0" brushRef="#br0" timeOffset="269315.1778">13895 6782 168,'-2'-5'301,"1"2"-29,-1-2-31,2 5-24,0-5-30,0 5-14,0 0-20,0 0-15,0 0-12,-1 14-19,1-2-2,-1 3-13,1 2-7,0 3-6,0 6-19,0-6 3,1 3-9,0-3-3,-1-3-3,3-2-6,-1-1-6,0-5-5,1 0 4,0-2-2,1 0 17,-1-3 32,1-2 32,6-4-3,5-6 20,8-1-13,-1-9 17,14-12-19,-4-3-6,5-5 0,0-2-7,1-1 1,12-20-13,-13 19-9,7-19-7,-12 19-7,-4 2-10,0 2 5,-1 0-13,-11 12-4,2 3 4,0 2 3,-5 1 18,-4 3-10,1 3-5,-4 6 4,1-1-6,-3 1-6,2 4-6,-6-1-14,4 0 5,-1 1-7,-1 1-15,0 3-4,-2 0-15,0 0-29,0 0-25,0 0-28,-1 14-27,-2-7-18,-2 10-31,-5 5-31,-2 2-35,-2 1-44,-3 1-38,-1 3-52,-10 8-187,-3-1-598,2-2 265</inkml:trace>
  <inkml:trace contextRef="#ctx0" brushRef="#br0" timeOffset="269765.1049">13921 6899 246,'0'-16'270,"3"-2"-7,0-1-13,-3 5-7,1-3-5,-1 6-12,0 2-3,0-2-11,3 5-4,-3 2-28,0-4-11,3 4-28,-3 1-6,0 3-17,0-3-11,0 3-23,0 0 13,0 0-32,0 0 2,-3 18-3,3-10-10,0 5-15,0 3 12,0 2-8,0-3-7,0 2 0,0 0-6,0 0-5,0-5 1,3 5 3,-2-5-11,1 0 1,-1 0-3,2-2-6,1-2 12,-2 0-12,2-2 1,-3-2-2,2 0 20,4-1-17,-4-1 10,6-3 22,3-3 8,9-7 8,-2-3-10,3-1-8,11-16-4,-2-1 19,4 0-20,0-4 2,0 0-13,0-3-4,-4 8 8,0-1-1,-9 8-12,-1 2 3,0 1-15,-2-4 15,-2 7-3,0-2-2,-5 8 12,-4-3-4,3 2 12,-4 1-5,0 3 1,1 0-6,-3 0 3,1 3 3,-4 1-10,3-1-3,0 2-2,-5 0-1,3 3 0,-2-3 3,-1 4-18,2-4-7,-2 4-24,1-3-40,-1 3-24,0 0-29,0 0-32,0 0-28,-7 11-34,-3-6-39,-1 8-36,-4-3-44,-4 6-219,-5 4-602,1-2 266</inkml:trace>
  <inkml:trace contextRef="#ctx0" brushRef="#br0" timeOffset="270772.719">13857 6877 2337,'1'-12'30,"-1"1"34,0-1 25,0 4 37,-1-2 21,2 3-15,0 3-34,-1-2-19,0 2-19,0 0-6,2-1-9,-2 5-9,2-3-1,-2 3-5,0 0 0,0 0-7,6 14 6,-1-4-7,-3 3 2,3 1-6,2 2 0,-5 0-7,5 2 5,-4 0-2,1-1-2,-1 0 2,1 0-5,2-1-1,-2 1 0,-4-7-3,5-1 0,-3 1 4,1 0-4,0-3 1,-2-2 4,2 0-8,-2 1 6,1-3 6,1-1 29,-3 1 26,0-3 28,8-2 27,2-3 0,7-7-6,6-10-8,1 1-16,10-16-10,3 1 2,0-3-15,17-14-4,-21 16-7,1 2-3,1 0-5,-1 1-3,0 5-6,-2-5-8,-9 11-2,-5 2 1,3-1-2,-2 4 8,-1 1 2,-2-3 9,0 2-2,-8 3-2,3 3-2,-1 2-10,-3-5 5,1 5-9,-1 5-1,-4 0 1,1-1-4,-1 1-2,-2 2-3,2-1-1,0 0-3,0 0-2,-3 4-2,1-2-4,-1 2 3,3-3-4,-3 3-3,0 0-3,0 0-1,0 0 4,0 0-4,1-3-4,-1 3 15,0 0-15,0 0-8,0 0 11,2-4 0,-2 4 2,0 0-3,0 0-3,0 0-3,0 0 5,0 0-3,0 0 9,0 0-5,0 0 6,0 0-11,0 0 4,0 0 0,0 0-1,0 0 4,0 0-6,0 0 2,0 0-5,0 0 6,0 0-3,0 0 4,0 0 2,0 0-7,0 0 7,0 0-2,0 0 1,0 0-1,0 0 2,0 0-2,0 0 3,0 0-5,0 0 3,0 0 1,0 0-1,0 0-3,0 0 7,0 0-6,0 0-2,3-2 3,-3 2-6,0 0 8,0 0-1,0 0-3,0 0 1,0 0-5,0 0 5,0 0 3,0 0-3,0 0 8,0 0-6,0 0-1,0 0-4,0 0 5,0 0-4,0 0 3,0 0 1,0 0-4,0 0 1,0 0 4,0 0-3,0 0 1,0 0-7,0 0 9,0 0-2,0 0 0,0 0 2,0 0-6,0 0 4,0 0 5,0 0-7,0 0 0,0 0 2,0 0 1,0 0-2,0 0 4,0 0 2,0 0-3,0 0-3,0 0-1,0 0-1,0 0 3,0 0 0,0 0 1,0 0 1,0 0-2,0 0 3,0 0-8,0 0 3,0 0 0,0 0-1,0 0-8,0 0 13,0 0-1,0 0-1,0 0 1,0 0 7,0 0-7,0 0 0,0 0-3,0 0 1,0 0-4,0 0 5,0 0 1,0 0-4,0 0 2,0 0 1,0 0 2,0 0-10,0 0 8,0 0 7,0 0-9,0 0-2,0 0 1,0 0 7,0 0-1,0 0-12,0 0-23,0 0-15,0 0-9,0 0-8,0 0-11,0 0-4,0 0-25,0 0-9,0 0-17,0 0-7,0 0-10,0 0-16,-9 7-17,9-7-16,0 0-12,-1 4-10,1-4-11,-2 2-8,2-2-7,0 0-20,-4 5-15,1-4-145,-1 1-458,4-2 202</inkml:trace>
  <inkml:trace contextRef="#ctx0" brushRef="#br0" timeOffset="273636.4076">7538 5779 213,'0'-9'249,"1"-3"-3,2 7-13,-3 0-7,0-1-11,0 2-21,0 2-14,0 2-16,0-6-11,0 6-16,0 0-14,0 0-12,0-4-12,0 4-11,0 0-14,0 0-11,0 0 1,0 20-5,0-3-5,0 2-2,4 10-6,-2 1-3,-1 0-3,-2 19-7,1 2 0,0 2-1,0 4-4,-2 3 2,1 20-11,-2-21 6,3 28-4,0-29-1,-4 29-2,1-28 2,2 23-2,-5-3 1,5 4-4,-2 1 2,1 1-6,2-3 3,0 1-5,-2 4 0,6 0 4,0 1 5,-4-3-2,0 4 49,-3 0-2,-1 3-5,0 3 6,0-4-16,2-1-3,-6 4 1,1 1-14,7 1 7,-10-1 2,4-3 14,2 8 6,-3-10-3,0-4-1,-4-2-12,6-1 1,3-27 0,-3 28-2,1-27 1,-4 27 9,5-29 10,-3 2-5,-1 25 0,2-26-14,0 3 13,0-3-11,-1 2-8,1-4 5,-1 3-9,-1 3-4,0-2 0,-3 22 0,4-24-10,2-6 5,-4-1-6,0-2 9,3 0-12,-2-1-5,4-14 8,-1 1-1,-5-3 0,7-4-4,-1-8 3,1 1-21,-1 0 15,2-2-1,-2-7-3,3-3 6,0 0-7,-3-2 3,3 0-2,-1-1 1,1 0-3,0 0 8,0 1-11,0-5 0,0 4 5,0-4-6,0 0-1,0 4-1,0-4-3,0 0-16,0 0-8,0 0-42,0 0-22,0 0-25,0 0-33,0 0-21,0 0-34,7-13-49,-6 8-59,2-6-60,-1 0-239,1-6-661,2-2 293</inkml:trace>
  <inkml:trace contextRef="#ctx0" brushRef="#br0" timeOffset="275438.9919">14305 3809 80,'0'0'111,"0"0"-11,0 0 11,0 0 2,0 0 13,0 0 12,0 0 1,0 0 7,0 0 1,0 0 2,0 0-5,0 0-3,0-4-5,0 4-9,0 0-5,0-6-8,0 6-12,0 0-4,0 0-10,0 0-5,0 0-6,0 0-10,0 0-4,2-3-4,-2 3-2,0 0-2,0-3 0,0 3-1,0-5-1,0 5 2,3-3 1,-3 3 9,0-7-7,2 5 4,-2 2-12,2-5 9,-2 1-2,2 0-1,-2 4 0,1-7 1,-1 2-4,3 1-8,-3 0-1,0 0-2,0 4 4,0-6-6,0 3-9,0 3 5,0-5-4,1 2-10,-1 3 3,0 0-8,-1-6-10,1 6 8,1-4-3,-1 4 4,0 0-1,0 0 2,0 0-12,0 0-1,0 0-2,0 0 4,0 0-2,0 0-3,0 0 1,0 0-4,0 0 2,0 0-3,0 0-2,0 0 3,0 0 7,0 0-8,0 0-3,0 0 6,0 0-5,0 0 1,0 0-2,0 0 4,0 0-1,0 0 2,-7 9 2,7-9-1,0 0-2,0 0-2,-2 4 0,2-4 6,0 0 1,0 0-6,-2 2-4,2 1 8,0-3 7,0 0-5,-3 7-2,3-5 4,0-2-5,0 0-2,0 0-4,0 0 3,0 0 3,0 0 3,0 0-1,0 0 10,0 0-13,-2 4-1,2-4 2,0 0-3,0 0 5,0 0-4,0 0 2,0 0 6,0 0-8,4 3 1,-4-3 5,0 0-5,0 0 6,0 0 7,0 0-1,0 0-8,0 0 5,0 0 9,0 0-10,3-8 3,-3 8-9,2-6 5,-2 6 4,2-7-3,-1 0-3,2-2 4,-2 0-9,2 0 0,-1-2 6,-1 1-5,3 1 9,-4 1-6,1 4 0,3-1 8,-4 0-6,0 0 2,0 5-6,2-6-6,-2 6-2,0 0-2,0 0 3,0 0 0,-4 17 0,1-1 9,-2 10-2,-1 3-1,-2-2 3,-1 6-1,2-3 4,-2 1-9,3-5 3,1 0-4,-2-1 5,0-1-2,3-7 2,1-1 3,0-5 2,-1-1-9,1-1 11,3-2-7,-1-2 0,-2-1 1,3 0 16,0-4 24,0 4 32,0-4 6,0 0 15,0 0-7,0 0-9,3-18-17,-2 0 2,5-12-1,-2-1-21,3-2 1,-4-2-1,1-11-8,5 0-1,-5 15 1,3-2-11,-4 5-1,4 0-29,-1 3 1,-1 7 5,0 0-7,0 3-1,-2 3-2,1 3 5,3 1 5,0 3-9,2 4 0,2 1 0,3 1 12,4 9-9,2 4 1,-2 1-4,-1 4-3,-2 1 13,1 3 0,-2-1 1,-2-1 0,-3 3-2,3-3 3,-4-5-10,0 0 8,-3-7 2,-1 1 1,0-3 0,0 0-2,-1-3 10,0 0-11,1 1 4,-4-3 1,3 1 17,-3-3 13,0 0 8,7-1 13,-3-10-9,2-4-4,8-9-2,0-8-3,5-8-9,-5 8-4,5-8 0,-5 17-4,-1-3 1,-1 3-2,-2 8 5,-4 1-11,1 6 0,-2 0-5,-3 3-7,1 0 1,0 2 0,-3 3-8,0 0 4,10 15 4,-9 2 3,3 3 1,-1 6-2,0 4-3,-3 2 5,0 3-1,-3 0 4,-4-3 1,4 3-14,-1-4 17,1-1-12,1-3-8,-3-2-65,3-7-65,0 1-68,-4-4-47,5-3-49,-2-1-46,3 0-40,0-2-296,-3-6-738,6 1 327</inkml:trace>
  <inkml:trace contextRef="#ctx0" brushRef="#br0" timeOffset="275714.6892">14842 3805 191,'3'-9'331,"0"2"-16,1 3-18,-2-1-22,2 2-29,-3 0-25,2-3-22,2 2-23,4 0-14,1 0-9,4 4-18,2 0-9,4 3-14,-6 0-10,-1 3-10,0-1-1,-1 2-16,-2-2-8,-3 4 5,-2 2-14,-1-5-4,2 3-4,-5-4-1,2 1-7,-1 0 4,-2 0-1,0-3-1,0 2 50,3-2 36,-3-3 21,-3 5 12,3-5-2,0 0-12,0 0-28,3-18-6,-2 6-13,5-6-11,1-5-11,0-3-7,5 3-4,-5 7-13,3-1-9,-3 2-6,3 2-4,-1 1-8,-1 1-20,0 4-18,0 1-84,0 2-65,0-1-43,2 2-48,-1 1-62,2 1-69,-4 2-311,4 3-748,1-1 331</inkml:trace>
  <inkml:trace contextRef="#ctx0" brushRef="#br0" timeOffset="276191.3476">15485 3638 236,'-3'-7'350,"0"0"4,0 1-5,2 2-33,-2 0-17,0 0-42,3 4-21,-9 3-41,4 4-17,-6 7-15,-6 8-22,0 5-6,-4 12-15,6-10-9,1 4-10,4-2-12,3 0-3,1 0-13,2 2-14,2-4-2,4-1-8,1-2-8,0-7-1,5-2-4,0 0-4,1-7 6,1 0-1,2-1 1,-2-5 0,0-3 4,5-4 15,1-6-4,5-3 11,0-2 7,-2-7 7,0 0 4,2-3 3,-1-2 4,-3-6-9,-1 7-4,-7-10-4,3 1-6,-4 2 2,-2 0-11,-1 3-2,-2 1-5,-3 2 2,0-1-5,-3 8-9,-4 1-2,3 2-11,-6 3-1,0 0 0,-1 5-5,-3 0-4,-1 7 2,-2 1-7,-3 5 2,4 3-7,-1 4 0,2 5 2,0 1-4,6 4-1,3 3-6,5 0 6,4 6-2,2-1 2,3 1-5,3 1 4,0-1 4,2-1-5,7 12 1,-4-13 3,-6 0-1,1 3-1,2-1 3,-3 2-6,-2 0 5,-2 3 1,1-2 1,-3-3 2,-1 5-8,-3-3 3,0-3 3,-4-1 1,3-2-1,-4-8 0,1 2 2,1-7-2,-1 2-1,3-6 1,-1-1 0,2-1-54,-3-5-47,2-1-66,1-2-46,0 0-30,0 0-42,0-15-51,4 3-48,3-7-306,3-5-741,6-1 327</inkml:trace>
  <inkml:trace contextRef="#ctx0" brushRef="#br0" timeOffset="277028.98">16926 3662 219,'-21'-1'216,"5"1"-6,2 1-1,1-1-10,6 0 3,0 1-10,0-1-9,0 0-6,2 1 6,0 1-13,5-2-10,-5 0 2,5 0-27,-4 1-16,4-1-14,0 0-7,0 0-3,0 0-7,0 0 30,26-1 39,-2-1-4,17-5-2,1 0-7,30 1-10,1-3-16,2 4-6,8-7-8,0 9-17,3-3 1,4 6-11,2-4-8,2 0-6,-1-1 5,7 2-13,-3-1-6,-4 3-4,-1-3-1,-4 0-2,-6-1-10,-4 3 7,-1-5-11,-3-1-3,-4-1 10,-22 5-9,19-7-5,-21 5 12,-3 0-16,-5-4 1,0 7 2,-11-1 14,-2-1 24,-5 0 7,-6 4 9,-4 0 12,1 0-1,-5 0 8,1-2-14,-3 4-8,0-3-5,2 2-6,-6 0-11,7-2-3,-5 1-6,-2 1-4,0 0-6,0 0-14,5-1-28,-5 1-44,0 0-28,-7-7-31,2-1-28,-5 4-20,-6-1-14,-6-3 0,-4-1 7,-4 1 16,-7-1 6,8-3 23,-10 4 12,12 1 12,-4 1 8,-7-5 9,14 1 10,3 5 8,0-1 6,6 1 12,6 3 0,-1-1 28,6 2-11,-2 0 0,2-2 4,1 2 4,3 1-3,0 0 18,0 0 11,24 4-12,0 3 6,2-2 5,3 2 8,9 6 5,0 3-5,-10-3 4,-2 3-2,-2 1 3,-2 0 3,-2 1 10,-2 3-15,-6-2-2,-3-2 5,-3 0-1,-4 4-5,-2-4 10,-5 0-17,2 2 36,-4-1-21,-7 5-3,0-2 8,-6 1-1,1-4-13,-1 1 5,-3-2-4,1 1-54,-5-3-64,4 2-77,1-2-110,-6 0-310,3 0-654,2-2 289</inkml:trace>
  <inkml:trace contextRef="#ctx0" brushRef="#br0" timeOffset="277718.0059">18999 4359 130,'0'0'265,"6"-2"4,-6 2-10,4-1-7,-4 1-14,4-1-4,-4 1-2,0 0 0,0 0 26,0 0-15,4-1-10,-4 1-15,0 0-21,0 0-8,0 0-16,0 0-14,0 0-18,-18 5-17,4-2-6,-9-1-16,-7 1-4,-13 4-23,-5-2 1,-21-3 0,0 1-10,-4 1-8,4-6 5,-7 5 1,0-3 16,-10-3-5,-3 0 9,-4-1 15,3 3 4,-1-2 0,-1-1 3,9 4-5,-3-3 0,5 6 4,7-3 2,5-3 3,21 6 1,5-3 1,-3 0-9,7 3-6,11-3-7,5 0-8,0-3-12,10 6-12,3-2 2,3-1-10,1 0-6,-1-1-7,4-2-9,3 3 1,-7 0-6,7 0-19,-4-3 10,4 3-7,0 0-7,1-5-10,-1 5-18,6-4-6,1-1-11,0-2-20,3 1-19,3-5 0,5-3-4,0-1 4,-1 0 3,0 0 8,0-1 10,1 0 3,-1 2 2,3 1 1,-6 1 8,-7 4 10,6-1 0,-5 4 6,2-1-18,-6 4 6,3-1 2,-4 2 1,0-2 6,1 3 4,-4 0 2,0 0 4,0 0-2,0 0 7,0 0 6,-8 15 3,-8-1-2,-3 5 6,-4-4-4,-1 2 1,0 0 4,-1 2 0,-1-2-7,4 0 15,2-2-5,0-4-7,6-1 7,5 2 0,0-10 3,2 2-5,4 0-11,-3-1 11,4-1-4,0 2 6,0 0-5,4 3 8,1 2 1,6 4-6,0 1 1,8 2 6,0 2 3,5 1-2,-3 2-4,5 1 3,7 5 1,1 2 4,2-4-3,-10-6 2,2-1 4,9 5-7,1-3-5,-12-4-7,3-2-75,-4-1-84,2-1-87,0-5-115,2-4-390,1-2-822,1-6 364</inkml:trace>
  <inkml:trace contextRef="#ctx0" brushRef="#br0" timeOffset="278696.6886">19563 3575 156,'1'-12'347,"0"4"-13,-1-2-26,0 4-33,2 1-31,-2 3-30,0 2-14,1-3-31,-1 3-11,0 13-15,2 0-13,-2 7-10,1 6-9,-1 3-12,-1-3-5,1 5-9,0 3-16,-2-6-1,2-2-7,-1-1-8,-1-8-2,1-4-1,-1-3-9,1 0-1,1-4 51,0 0 53,0-2 44,0 0 36,1-1 17,-1-3 11,0 0-26,0 0-23,-4-19-25,4 3-20,0-10-20,0-3-9,0-3-14,0-3-14,3 0-8,-1 3-13,3 1-4,-3 14-13,3-9-11,-2 13 4,1 1-17,-1 3-2,-3 2-6,3 2-4,-2 2-6,4 1 1,-5 2-7,12 10 4,-2-2-4,1 6-2,2 7-3,1 3 1,-1 0 0,-1 1-1,-2 3 1,0-6-5,0 3 14,-4-7-10,1-2-3,0 0-5,-2-8 3,-2 1-8,1-5 11,-1 0-3,0 2 4,-1-3 3,2-3-3,-4 0 0,12-17 2,5-2-2,0-7 0,9-13-5,0-2-1,0 2 7,-2 0-9,2 1 1,-9 16 0,0-5 2,-3 6-8,-1 2 2,-5 2 7,-1 10-5,-1-4-3,-2 9-3,-1-2-3,0 1-1,-3 3-2,0 0 4,4 9 3,0 7 0,-4 5 1,-1 7 0,-3 2-1,1 7 7,-7 10 1,2-3-2,-2 1-2,-3-1-2,6-10-21,-3-5-91,3-1-116,-7 0-114,4-3-95,0 1-74,3-10-343,0-2-926,3-5 410</inkml:trace>
  <inkml:trace contextRef="#ctx0" brushRef="#br0" timeOffset="278988.2142">20137 3762 378,'6'-3'423,"-2"-1"-48,3-2-17,-3 3-30,-1 2-36,1-1-23,-1 1-28,-3 1-19,10 1-25,-3 2 4,2 3-29,-2-2-20,1 4-11,3 2-8,-5-1-14,1-1-12,-1 1-12,-2 2-10,-1-2-6,0 0-6,-1-4-4,0 2 0,-1-3-14,3 0 0,-4 0 1,3-3 51,-3-1 50,2 4 20,-2-4 6,0 0-14,8-9-18,-4-2-14,6-5-16,1-8-15,2 1-6,4-3-12,1 0-8,-3 3-11,1 2-8,1 4-7,-2 1-2,1 0-10,-4 7-4,0 0-11,-1 2 4,-5-1-11,1 3-13,0 2-38,-3 3-73,-1-1-84,1 0-79,-4 1-61,6 2-66,-3 2-91,-2 0-336,-1 4-890,-4-1 395</inkml:trace>
  <inkml:trace contextRef="#ctx0" brushRef="#br0" timeOffset="279294.3874">19947 4548 4357,'-20'-10'54,"6"7"-31,6-1-10,-1 3-27,4-1-7,1 0 37,-1 2-18,5 0-7,-1 9-1,5 6 6,6 8 7,4 6 11,11 11 21,-1 1-8,3-1 24,3 5 6,-4-2 26,0-1 2,-1-4-4,-1 1 4,-3 2-15,-4-12-9,-1-2-3,-1-2 7,-2-3-23,-2-1-2,-2-7-1,-4-5 1,-1 1-10,1-2 12,-3-2-6,2-2 2,-4-3-5,0-1-11,0 0-77,0 0-70,-2-13-60,-2-1-46,-2-2-37,2-1-44,0-9-49,-1-1-307,1-3-723,3-3 321</inkml:trace>
  <inkml:trace contextRef="#ctx0" brushRef="#br0" timeOffset="279508.2147">20299 4616 75,'5'-17'266,"0"2"-6,1 3-1,-2 4-2,-3 0-5,1 2-8,-1 3-22,2 1-25,-3 2-6,0 0-22,-10 22-17,-4 2-8,-13 15 20,-2 4 0,-18 16 1,1 1-7,-5-4-7,14-19-12,-19 19-16,18-21-13,-3 2-11,5-2 2,0-5-13,0-1-17,3-3-13,9-6 4,3-3-14,4 2-13,5-9-37,1 0-90,3-3-76,3 1-89,0-7-92,3-1-244,2 0-643,0 0 285</inkml:trace>
  <inkml:trace contextRef="#ctx0" brushRef="#br0" timeOffset="284265.2257">18077 3367 125,'0'0'184,"0"-5"-13,0 5-10,-2-5-14,2 5-9,0-7-9,0 5 2,-1-2-14,1 4-2,-2-7-11,0 2-10,0 0-10,1-1-6,-1 1-18,-5-2 3,3 0-8,-2-1-9,-2-2 2,-2 1-6,-1 0-6,-2-1-5,-1-2 1,-4 0-3,-2 1-6,2 1-4,-1-1 4,-2 2 6,0-1 7,0 0 0,-3 2-2,1 0-5,2 2-1,-3 3-5,1-1-4,-3 1-2,2-1-1,-3 3-1,4 2 0,-3 1-4,4 0 0,-4 3 1,2-1-3,0 4 2,-1-1-1,2 0-3,3 3 1,-2-2 1,0 4-3,3-1-2,4-1 4,-5 6-5,5-3 0,-1 4 3,-1 0-3,2 0 2,-1 1-2,5-4 3,-2 3-3,-2 3 4,5-6-6,-4 6 0,4-4-2,0 1 6,3 0-3,0 0 2,-3-3-6,3 3 8,1 1 1,3-1-4,-2 1 2,2 0 4,1 1-3,1-2 0,2-1-1,1 2 1,6 6 2,-6-7 4,5-2-1,3 9 6,1-4 24,2 5 5,2-2-1,0-5 1,0 2 4,3 0-8,2 1-2,0-3-3,2-1 1,-2-1 8,4 1-10,0 0-3,1-2-1,1-1 2,0 2-3,11 4 2,-13-5-2,3-1 0,0-3 2,-1 2 12,1-1-10,1-3-1,0 2-2,2-3 2,6 4 2,-7-3-3,0-1-7,1-1 11,-2 0 3,10-1-11,-10-1 3,-1-1-1,1 0 5,0-1 6,1-1 9,-3-4-15,1-2 16,0-3-1,-2 3 3,2-2 1,-2-2-9,-1-4 9,-2-4-4,1 4 6,-3-3-10,-2-1-1,2 0-10,0-4 2,-3 3-12,1 1 19,0 0-16,1-3-1,-3 2-4,-1-2 9,-6 4 9,8-4-3,-4-3 7,-3 6 3,4-5-1,-3-1-2,-2-2-4,-1 7-5,1-9 0,-3 2-9,0 1 10,1-2-12,-1 0-5,-2-2-8,-2 4 11,-1-6-6,0 3-4,-5 0 1,1-2-5,0 8 0,1-5 0,-2-3-5,-2 4 2,1-2-5,-6 1 1,4-1-1,0 4-4,-4-1 3,0-2-2,-2 6 2,-1-1 2,-3 1-7,3-3 3,-6 5-3,-1-3-1,0 6 5,-3-3-4,0 1-2,-4 1-5,-6-3 11,5 7 1,2 0-3,-10-3-1,9 7 0,1 0-1,0-1 1,-10-1-3,10 5 4,-3-3 6,3 3-9,-1 0 3,-10-2-4,9 2 0,-1 0 6,2 1 3,-10-4-1,11 7-7,0 0 10,-2-3-4,2 0-2,0 8 3,-1-4 0,-2 1-7,3 0 1,0 0 2,-2 3 3,1 3-6,4-1 6,2-1-4,-1 7-4,1-3 5,3 4 1,-2-1-1,4-1 2,-2 6 5,0-2-5,2 3-1,2 3-5,-1-1 15,-2-1-9,8 2-1,-2 0 1,0 3 1,5 0 1,-7-3 3,4 5-5,-1-3 0,1 0 3,2 0-4,-1 0 5,2 0-2,-1-1-3,1-4-13,1 0 15,0 5 1,0 1 0,1-1-7,2-5 13,-2 1-4,3 0 0,-1 4-1,2-6-1,-1 3-2,1-3 3,0 2-4,2-2 10,0 4-4,-1 4-5,2-8-4,-1 2 2,2-2 12,3 0-13,0 1 4,3 3-3,-3-5-2,3 0 10,0 0-5,1-3-3,7 5 1,1-1 0,2 0 0,1-2 4,-1 0-1,4-2-9,-3 1 7,3 0 4,1-1-3,-1-3 5,0 0-2,3 0-2,-2-5-1,3 4-2,-1-3 4,0 0 0,0 1-2,0-4 1,1-1-3,0 1 3,0 2 6,0-5-4,-1 0-2,1 1-1,0-2-4,3-2 4,-4 2 0,0-2 0,0-4-2,-3 2 7,2 1-3,-2-4 3,0 0-3,0-1 2,-3-1-4,2-2 4,-2 1 4,0 0-7,-4-1-2,4 0 3,-4 1-1,-1-1-7,3-3 4,-6 3 3,1 4 0,6-10 1,-2 2 3,-1 1-3,-2-1-1,2-2 2,-3 0-8,3-2 10,0 0-3,-4-4-4,1 0 6,0-1-3,3-4 3,-5 6-1,0-2 1,-1-1-5,1 3 14,-3 0 2,-3 3-3,2-5 0,-2 7 3,-2-1-2,-1-1-3,1 1-2,-1-3-1,-1 1 1,0-3 1,-2 3-5,0 1 0,0-6-1,0-1 2,-4 6-2,1 1-2,-1-5 5,1 0-6,-1 4-2,1 2 8,-2-10-9,-1 7 5,-2 3-7,2-1 5,-2 2-4,-2 0 3,-2-2-2,1 5-4,-4-4-1,-4 2 7,4 2-4,-5-1-2,7 7 5,-6-2-3,4 3 1,0 1 0,1 0 4,0 2-4,0-3 1,1 3 0,-1-2-1,5 3 3,1 1-4,-2-1 2,3 0-1,3 2 7,-2 0-10,4-1 6,2 2-1,-7-1-4,7 1 8,-6-1-6,6 1 0,-3-1 0,3 1 0,0 0-1,0 0-2,0 0 5,-8 1-1,8-1 3,0 0-2,0 0 0,0 0 3,0 0 0,0 0-3,-5-1-2,5 1 1,0 0-1,0 0 1,0 0-4,0 0 7,0 0-2,0 0 1,0 0-3,0 0 4,0 0-3,0 0 2,0 0 6,0 0-1,0 0-9,0 0 3,0 0-7,0 0 7,0 0-3,0 0 1,0 0 3,0 0 5,0 0-7,0 0 5,0 0-7,0 0 7,0 0-5,0 0-1,0 0 1,0 0 0,0 0 1,0 0 3,0 0-4,0 0 1,0 0-3,0 0-3,0 0 10,0 0 2,0 0-3,0 0-9,0 0 8,0 0 1,0 0-2,0 0 0,0 0 0,0 0 4,0 0-5,0 0 4,0 0-4,0 0 4,0 0 1,0 0 3,0 0-4,0 0 0,0 0 4,0 0-5,0 0 3,0 0-2,0 0 5,0 0-6,0 0-1,0 0 2,0 0 4,0 0 0,0 0 3,0 0 3,0 0-5,0 0 2,0 0 0,0 0-4,0 0 0,0 0 2,0 0 0,0 0-5,0 0 5,0 0 0,0 0-5,0 0-8,0 0 5,0 0 5,0 0-3,0 0 1,0 0-3,0 0 3,0 0-2,0 0-1,0 0 0,0 0 0,0 0 5,0 0-2,0 0 1,0 0-1,0 0-1,0 0-1,0 0 0,0 0-2,0 0-2,0 0 2,0 0-2,0 0 3,0 0 2,0 0-7,0 0 3,0 0 3,0 0 2,0 0 1,0 0 3,0 0-9,0 0 2,0 0-5,0 0 7,0 0-7,0 0 6,0 0 0,0 0 2,0 0-3,0 0-2,0 0 3,0 0 3,0 0-1,0 0 0,0 0-6,0 0-2,0 0 5,0 0-2,0-4 4,0 4-5,0 0 8,0 0-7,0 0-2,0 0-2,0 0-66,0 0-84,0 0-60,0 0-56,0 0-53,0 0-69,0 0-349,-7 6-802,0-3 354</inkml:trace>
  <inkml:trace contextRef="#ctx0" brushRef="#br0" timeOffset="293684.1571">9721 3667 84,'-14'-11'146,"2"-1"-14,-5-4-9,0 2-11,0 0-11,3 6-8,-8-7-14,4 4-7,-3 4-1,1-2-1,-2-2-7,-2 3 4,-2-1 1,1 4-5,0-1-9,-2 0-3,-4 0-16,4 0 9,-2 0-5,-11 0-7,11 1 1,-9 0-2,9-1 2,1 0-3,-10 1 1,9 0 2,-1 3 4,-9-6 2,11 7-1,-2-2 0,-8 1-1,-2-4 7,12 6-6,-1-2 1,2 2-2,-1 0-4,-2 0 1,1 0-11,2 2 8,-1 1-9,2 2 2,-1-2-4,-1 2 2,3 0-6,-2 3 0,-1-2-1,4 0 2,0 3 7,-4-2 0,4 2 3,2-2-4,-2 4 2,4-2-2,-1 2-1,-2 0-1,2-2-5,3 3 5,-2 0 0,0 2-2,-1 1 1,3-1 2,-2-2-3,2 3 3,-2 4-6,3-4 10,-4 2-3,4 0-3,0 0 0,0 5-3,3-3 2,1-1-2,0 3-1,4-8-5,-2 9-1,1-1 3,3 5 0,-1-4-2,0 2-2,1 1 2,4-6-2,0 7 0,1-1-6,-1 1 3,3-1 3,0 1-2,-3-7-3,3 5 0,-1 1 4,-2-1-4,3-3-1,-1-5-2,-1 3 9,2 1-5,-1-2-4,1 3 1,-2-1 2,1 5 1,1-1 0,0 2-4,1-2 2,-1-4 0,3 4 3,-1-3-4,-1 6 2,2-8 0,1 6-2,2 2-1,-1-3 2,2-1-2,1-1 3,2 5-2,1-4 3,3 1-4,-2-3 0,-3 3 3,1-2-2,2-1 1,1 1-3,-1-2 3,4 2 2,-6-7 1,4 6-4,-1-4-4,4 0 4,-2 0 1,1 0-1,2-1 5,0-1-10,1-2 7,0 2 0,3-2-1,0 0 2,1-1-5,1 2 4,1-3-1,-1 4-3,1-3 3,3 0 2,-2-1-2,-1 0-1,2-1 4,-3 2-7,1-1 2,-1-1 2,4-1-1,-5-1 0,4 1 0,-1 0-2,4 3 3,8-3-1,-14-3 1,3 1 0,1-3 0,3 1-1,5 2-1,-9-2 1,11 7-4,-9-7-7,0 0-2,2 3 6,-6 1 0,5-1 0,-2-3-3,-1 2-2,-3 0 3,3 1 7,-2 0-6,0-1 4,-2-3-3,2 3-1,0 0 6,1-2-3,1 2 6,-1 1-4,1-4-2,2 1 3,-3 3 2,3-1-3,0 0-6,-4 2 4,2-1 4,0-1 11,-2-1-12,3 0-3,0 2 6,-2 0-3,1 0-5,-1-2 3,1 1 4,-2 0-2,2-2 2,-2 0-2,2-2 0,-3 1 3,4-2-12,0 1 6,-4-2 3,5-2 0,-3 1 1,1-3 4,0 1-3,0 0-3,-3-2-2,1 0 5,-2-1-1,0 1 1,0-4-4,-3 4 0,1-2 2,-6 2 1,6-4 2,2 1-1,-2-2-4,1 3 2,-1-5-1,1 3-1,1-1 2,0 2 4,0-4-4,-1 1 1,1 2-2,-3-2 1,1 5 0,-6-5-1,5-1 0,-6 1 6,0 0-3,0-2 2,3-1-3,-3 3-1,3-4 2,-4 2 3,-1 0-2,5-5-1,-4 5 3,4-5-1,-3 7-2,3-8-3,-3 1 1,3-1 1,-1-1 1,-2 1 0,-1 0-2,-2 3 0,-2 2 6,4-1 6,-7 0 6,0-1 1,2-2 2,0 1 4,-1-1 4,-2 1-3,2-7 2,0 5-1,-2 2-5,-2-3 3,1-6-7,-1 6 0,1 2 2,-1-3 5,1-1 3,-1 4 7,0-1-3,1-2-3,-1 2 3,2 1 9,-4 2 17,3-1-12,-4 6-3,1-6-7,1-2 0,-2 6-4,0 0 4,1-4-3,-1 3-12,2-3 6,-4 1 0,1 3-3,1-3 1,-2 1 6,1-1-18,-2-1-2,2 3 16,0 1-22,-3 0 5,3 1 1,-5-5 2,5 4-6,-2 0 15,-1-5-10,0 2-3,-1-2-10,1 5-9,0-3 18,-2-1-6,2 0 8,-1 2-3,-2-2-18,-2 1 16,3-1 2,-1-1 3,-1 2-5,0-1-8,-2 0 8,3-1-3,-6-4 4,3 7-9,2-2-1,-1 0 22,-5-3-13,7 1-4,-8 0 6,7 3-20,-2-2 16,2 3-1,-4-6 7,0 5 9,1 1-20,1 2-3,-1-3 3,-5-2-5,5 4 3,-1 0 2,0 0-8,1 1 4,-2 0 21,1 0-21,0-2-1,0 2-9,0 1 23,0 2-7,0-1-1,-1-2 17,0 3-23,1-2 20,0 0-13,-1 2-5,0-1 7,-2 3-11,1-3 6,0 2-2,1-1 18,-4 3-17,-1-1 1,4 0 1,-2-2 0,2 2-5,-3-1 3,3 1 4,-2 2-5,0 0 0,0 0-8,-1-2 14,-4 1-8,0-1 6,1 2 0,2 1-7,-2 0 8,-2-1 3,1 1-16,-1 0 19,-1 0-8,-1 3 0,3-5 4,-2 5-10,3 0 12,-4-3 0,3 3-7,0 1 1,1-3-3,-2 3 10,-1-1-4,2 2-1,-3-1-1,2 0-8,-1 0 15,1-1 6,-1 2-13,-2-1 0,2 2-6,1-1 10,-3 5-7,2-3-2,-1 1 5,-2 0-2,-2-3 3,3 3 1,0 0 0,1-2-1,-2 6 2,3-4-12,-2-1 8,1 1-3,2 1 4,6 0-2,2-2 11,-8 3-3,8-3-7,-3 0 1,3 1-1,0-2-8,4 2 12,1-1-2,-1 1 10,2-1-12,0-1 2,3-1-3,0 1 9,0 0 13,1-1-24,0 0 0,4-1 1,-3 0-2,3 0 8,0 0-3,-5 3-7,5-3 8,0 0 0,0 0-6,-5 2 3,5-2-55,0 0-28,0 0-27,-7 1-29,7-1-36,-4 3-25,4-3-38,-4 1-41,4-1-220,-6 1-542,6-1 240</inkml:trace>
  <inkml:trace contextRef="#ctx0" brushRef="#br0" timeOffset="309328.5732">15438 12325 47,'-4'0'171,"0"-3"-5,4 3-4,-9 0-8,9 0-13,-4 3-6,4-3-6,-7 0-15,7 0-4,0 4-8,0-4-16,0 0 5,0 0-4,4 5 9,1-2 10,2-1 4,3 2 0,2-1-2,5-1-11,8-2-9,1 3-15,-1-3-1,3 0-8,-1 0-7,0 0-5,-2 0-12,-1 0 5,-3-4-6,-8 4-5,1 0-3,-4 1-6,-6-1-9,3 0-10,-3 0-17,-4 0-6,7 0-7,-7 0-8,0 0-14,0 0-13,-12 5-2,3-3-9,-5 1 2,-3 0 1,-4 0 6,-3-2 1,3 2 0,-3-2 13,2 3 3,-1-1 6,-1-2 4,4-2 6,-1 2 3,6 2 15,1-3 1,1 2 8,3-2 5,3 0 11,2 0-1,0 3-4,1-3-2,4 0 8,-4 1 4,4-1-2,0 0-2,0 0-2,16 1 7,-1-1-3,1-1 5,7 2-1,4 0 1,1-1-6,-1 4-3,-2-4-4,-1 1 5,-3 3-5,-4-6-1,-3 2-1,1 0 2,-7 2-1,-4-2 1,3 0-4,-4 1-2,-3-1 9,0 0-20,0 0 3,0 0-3,-27 3-3,6 4 1,-3-4-2,-1-3 0,-2 4-8,-1 2 12,-2-2 0,4 0-5,0-1 9,2 2-1,3 1 1,7-1-2,4-4-3,2 3 0,5-2 2,-2-2-5,5 0 8,-1 5 3,1-5 1,7 3-3,3 1 3,7 0 3,4-3-1,3 3-2,2 0 4,-1 0-5,3-1 5,-4 1 2,1-2-7,-1-1 0,-7 2-2,-4-2 3,1 2 0,-6-3 2,-2 0 3,-2 3-1,1-3 9,-5 0 1,0 0-2,0 0-1,0 0 5,0 0-8,0 0 2,-22-5-3,13 3-4,-6 3 3,-6-2 1,0 0-2,6-2-8,-8 3 8,2 3-2,1-3 2,3 1-4,3 1 1,0-2-3,5 0 4,1 0-1,4 0-10,1 2-4,3-2 6,-4 0 0,4 0 7,0 0-4,11 7 1,2-5-4,2-1 5,8-1 4,2 0-2,2-1-2,1 0 0,2 0-3,-4 1 8,-1 1-5,-5-1 3,-8 1 0,-1 0-4,-4-1 2,0 2 3,-4-2 1,0 2-5,-3-2 2,0 0-5,-13 3 3,-1-2 6,-2 3-6,-6-1 3,-5-1 3,0 0-6,0 3 2,1-2 1,2 1-9,0-2 7,10 2 3,1-4-5,4 2 3,0-2-2,6 0 0,3 0-2,-1 2 6,1-2-1,0 0 2,27 1 0,-5 1-3,2-3 1,3 1 4,1 5-2,0-10 1,-2 3 2,-4 2-8,0-2 8,-10 0-3,-1 2 1,-4 0 20,2 0 27,-5 0 6,-4 0 3,4-1-12,-4 1-7,0 0-3,0 0-3,-14-5-4,4 1-10,-1 3 3,-1 0-4,-3 0-5,1 1 2,1 0 0,-1 0-5,0 0-2,0 1-2,4-1-4,2 2 0,-1-2-1,1 2-1,2 0-6,2-2 6,4 0-6,-10 0-1,7 1 1,-1 0 2,4-1-4,-4 3 0,4-3-2,-6 1-6,6-1-11,0 0-8,-4 0-16,4 0-10,-3 2-20,3-2-26,-2 3-28,2-3-34,0 0-35,0 0-184,0 0-414,0 0 184</inkml:trace>
  <inkml:trace contextRef="#ctx0" brushRef="#br0" timeOffset="311334.5697">14255 11231 84,'0'0'169,"0"0"4,0 0 3,-3-5-8,3 5-4,0 0-6,0 0-3,0-5-3,0 5-14,0 0-14,-7-3-9,7 3-15,-4-1-7,1-2-2,-2 3-20,5 0-5,-10-2-1,4 0-13,-2 2-4,2-2-3,-2 1-6,1-4 5,-5 4-9,4 0-4,-5 1-3,-4-3-7,2 2-2,-8-2 0,2-1-2,-1 2-2,-8 0 1,2 3-3,1-4-3,0 2 2,-4-2-3,3 0 1,-1 5-1,-2-6-2,2 1-3,-10 0 3,11-2 1,0 4-8,2-4 6,0 4-3,2 0 0,-2-3-3,7 1 6,-3 1 6,8-1-5,2 3 3,-2-4 1,2 4 3,4 0 8,-1 0 3,2 0 2,2-3 6,-1 3-2,2 3 0,4-3-5,-6-3-3,6 3-5,-5-1 1,5 1-3,0 0-8,-7 1 6,7-1 0,0 0-6,0 0 1,-5-1-3,5 1 2,0 0-2,0 0-2,-3 1 3,3-1-1,0 0 0,0 0-2,0 0-2,0 0 0,0 0-6,-4 3 5,4-3 4,0 0 0,-3 3-4,2 2 1,-1-1-1,-3 1 2,4 0-6,-4 3 3,4 1 2,-5 2-1,1 4 5,0-2 7,3 1-13,-4 5-1,3 7 5,-1 2-4,2-2 4,2 5-1,0 0-2,0 2 1,2 0 5,2 16 1,-2-16-5,-1 2 0,5-3 7,-4 4-6,4-3 1,-2-1-7,3-3 7,-2-1-1,0-1 0,-1-2-3,-1-6 2,-3-3-1,4 1 0,-1-4 1,0-1-1,-3-1 1,2-1-1,0-2 1,0-1-8,-2 1 7,1 1-2,-1-2 4,0-1 3,0 2-7,0-3 1,0 1 5,0 1 0,-1-2-3,-1 1 4,2 2-5,0-3 1,-2 2-3,2-2 2,0 2 2,-2-2 1,2-2-7,0 2 4,0-1 1,-3 1 1,3-5 0,0 4-2,3-1 5,-3-3-5,0 5 2,0-5 1,0 5-5,0-1 0,0-4-2,2 2 5,-2 2-1,2-2 1,1 3 6,-1 0 2,1-3 6,2 3 3,-2-1-4,5 2-5,3-3-1,2 1 4,1 1 5,7-5-2,3 1 0,0-1-6,3 0 5,0-5-1,2 4 3,0-1-9,8-1 1,-7 3-1,1-2 0,7 0-6,-10 1 6,10 2-2,-8-3 0,-2-3-4,2 4 7,-1-2-11,0 1 2,11-2 4,-11 3-1,0-3 5,-1-1-6,0 1-1,1 2-2,-3-4 4,1 4-1,-3-3-1,0 0 3,-1 2-1,-11-2-1,2 0 2,-4 3 1,0-1 5,-3 1-1,0 0 5,0 1-2,0 0 5,-3 0-7,2 1 4,-2-2 4,1 0-8,-1 2 2,-4 0-1,8-3 2,-5 3-8,2-3-2,0 2 6,-2 0-3,-3 1 1,8-2-5,-5 0 5,-3 2 3,6-1 1,-6 1-1,4-2-5,-4 2 11,4 0 6,-4 0 2,1-2 11,-1 2-3,0 0 7,5-3 3,-5 3 19,3-4-26,-3 4-6,2-5-1,-2 2 3,2-3-2,-1-5-1,2-3-7,-2 3-5,-1-8 3,3-7-9,-3 2 2,0-4 1,0 0-1,-3-2-5,0-1-8,-1 1 6,2 0-1,-4-3-3,0 3 4,-1-1-2,0-1-5,-1 3 6,0 1-5,-1-1 4,-1 4-2,0-4 26,0 4-29,3 3-4,-3-2 5,3 6 2,3 3-11,-4-2 7,1 4 4,0-3-5,1 7 8,-1-2-3,1 4-3,1 0 0,2 0 8,0 5-8,0-2-6,0 0 0,-1 1-4,1-1-2,-1 2 7,4 2-3,-6 0 6,6 0 3,-4-3-7,4 3 2,-4 0 8,4 0 2,-6 0-4,6 0-4,-7 0-1,4 3 4,3-3-13,-8 0 13,8 0 2,-7 0-6,1 1 4,2 0-5,-2-1 7,6 0-2,-11 2 13,8-1-13,-4 0-1,3 2 23,-4-3-24,1 2-3,2 0 2,-2-4 1,-1 4 4,-1-2-3,2 4 4,-2-4 8,2 0-12,-3 0-9,3 0 6,-2 0-3,2 0 18,-1 0-7,-1 0-3,4 0-2,-1 0 6,6 0-13,-10 0 14,4 0-6,2-3-2,-1 3 16,5 0-26,-9-1 18,9 1-14,-7 0 13,3-2-4,4 2 12,-6-2-15,1 2 4,5 0-9,-7-3 3,7 3 3,-7 0-4,7 0 6,-5-1 13,5 1-21,0 0 5,0 0-1,-6-1-2,6 1 5,0 0-17,0 0 0,0 0-13,-5-2-8,5 2-23,0 0-8,0 0-21,0 0-12,0 0-26,0 0-24,0 0-36,0 0-35,0 0-35,0 0-15,0 0-223,0 0-535,0 0 237</inkml:trace>
  <inkml:trace contextRef="#ctx0" brushRef="#br0" timeOffset="313750.7398">11816 13631 84,'4'-2'181,"-4"2"-19,1-3-11,-1 3-13,0 0-12,0 0-13,0 0-6,0 0-8,0 0-6,0 0-10,0 0-2,0 0-13,0 0-3,0 0-3,0 0-9,6 0-2,-6 0 1,0 0-4,0 0-1,0 0 1,0 0-3,0 0-1,0 0-7,0 0 3,0 0-2,0 0-3,0 0-2,0 0-5,0 0-10,0 0 7,0 0 0,0 0-4,0 0 8,0 0-3,0 0 3,0 0 8,0 0-5,1-5-4,-1 5 1,0 0-1,0 0 2,0 0-1,0 0 4,0 0-6,0 0 9,0 0 4,0 0-5,0 0 2,0 0-8,0 0 8,0 0-10,0 0-1,-18 2-1,10-2-5,-7 3-1,1 0-5,-6-3 0,0 0-3,3 0 3,-6-2-5,1 1 0,-2 1 5,0 0-8,2 1 2,-1-1-2,-1 0-1,-2-1 3,1 1-1,1 3-7,0-3 3,-1 0-1,5 0 7,3-2-6,0 2-1,3-1 2,0-1-2,6 4 0,-2-4-1,1 1 2,2 1-7,0-1 6,1 0 0,2 1-2,4 0 3,-8-2 1,4 2-1,4 0-2,-7-1-5,7 1 6,-6 1 0,6-1 4,0 0 2,-6 0 3,6 0 3,0 0 0,0 0 1,0 0 3,-5-1-5,5 1 1,0 0 5,-3 3 4,3-3 2,0 0 0,0 0-2,0 0-2,0 0 3,-7-3-3,7 3 3,0 0-1,-4-1 5,4 1-6,0 0 7,-5-5 2,5 5-3,0 0 4,0 0 3,0 0 2,-4 0-3,4 0-1,0 0-5,0 0-3,0 0 5,-3-3-3,3 3-13,0 0 5,0 0 0,0 0-3,0 0-2,0 0-3,0 0 1,-7 0-4,7 0 1,0 0-3,-7 2-1,7-2 1,-7 1-8,3-1 19,4 0-19,-8 5 8,4-1 11,1-2-19,0 2 7,-2 0-4,1 3-8,1 1 4,-1 7 3,1 1-3,-1 2 3,3 8 2,-2 4-1,0 5-1,2-1-3,-2 12 6,1 4-3,1-5-3,1 3 1,0-1 2,0 2-3,0-3 6,0 3-1,0-16-2,0-1 2,0-1-9,0 3 10,1-2-3,-1-4 0,0 1 6,0-3-8,2-7 6,-2 0-3,1 2-9,1-4 15,-2 2-4,1-4-4,-2-2 2,2-1-11,-2-1 13,1-1-4,0 0 2,-2 0 2,1-1 8,1-1-12,0-1 1,0-2-5,0 2 9,0-2 1,0-1-1,0-4 1,0 8-2,0-8 3,1 2 2,-1-2 5,0 0 8,0 4 20,0-4-11,0 0 7,0 0-5,3 2 11,-3-2-5,0 0 0,0 0-10,0 0 3,0 0 5,0 0-8,0 0-3,11-6 4,-4 5 5,0 1-14,3-1-2,0-4-3,4 0 3,7 0-9,1 1 2,3-1 5,3 0 2,10-2-10,1 11 2,-9-8-1,10-1 3,-1 0-8,1 3 2,2 1 3,-2 1-4,-11 3 2,-1-2 1,0-1-8,-3 5-7,1-6 28,-4-2-19,-1 2-1,-7 1 2,1-1 4,-6-2 20,1 2-25,-1-3 7,-1 0-2,1 2 11,-2 0 7,1-3 12,-4 2 11,3-1-4,0-2 9,-4 6 0,2-7-6,2-3 10,-3 2-7,0-4-12,-1-2-4,1 3 2,0-7-3,0 1 6,1 3-16,-2-6-1,-1-6 2,1 2-6,-3 4-1,0-11 8,-3 2-12,1-2 4,-6-2-3,4-2-4,-6-11-1,1-1 2,-3 4-8,-1-3 5,4 12-2,-4-12 2,-2 3-5,0 1 10,1-5-8,3 3-1,1 14-3,0-1 6,3 1-1,0 3 3,0 4 7,2 4 8,0 4-6,1 5 3,1-1 4,1 1-9,-1 4 2,3-1-2,-2 1-6,-1 1-9,3 1 6,0 4 0,-3-6 3,3 6-8,0-5 12,0 5-19,0 0-2,-2 0 11,2 0-13,0 0-1,0 0-12,0 0-14,0 0-26,0 0-35,0 0-47,0 0-35,0 0-29,0 0-26,0 0-26,0 0-37,-4 7-34,4-7-45,-3 8-245,3-3-673,0-5 297</inkml:trace>
  <inkml:trace contextRef="#ctx0" brushRef="#br0" timeOffset="315731.8606">8649 9766 91,'-8'-29'170,"0"3"-7,5 9-7,-3 0-4,3 1-9,0 5-8,2 4-13,-2 0-24,0 3-4,3-1-8,-1 0-10,1 5-5,0 0-15,0 0 0,14 17-5,-7-5-7,6 10-1,-1-1 1,1 6-9,2 4-4,8 9-2,1 3-1,-1 4 5,15 22-14,-3 1-1,-10-25 5,13 24-1,-7-22-2,9 25-2,0-8 3,4 4 4,-2-4-6,5 5 1,-4-6 3,3 0 0,0 0 2,4-2 1,-3 6-1,5-4-6,0-2 6,1 4 1,1-2-8,0-4 4,5 3-13,-6-6 9,7 9-1,-7-6-5,0-1 3,0 2-12,-1-3 10,3 2 2,-1-9-5,-1 6 5,3-5 4,1 2-3,-18-18 5,21 13 4,4-2-3,-24-12 3,19 12 0,1-3-1,0-2-1,-1-3 3,-15-8-2,14 11-2,3 0-1,-19-9 5,20 7-11,-18-13-3,15 13 0,-17-12 0,1 4-4,3-7-1,-4 3-3,22 7 9,-21-9-7,1 0 0,1-3 0,0-1 2,-4-1 2,5 0-7,0-3-4,-3 4 6,2-4-2,-1 3 2,-5-4-3,4-3 1,-4-1 0,2 2-4,4-4 6,-3 2-3,1 1 1,0-1 3,-2 2-3,0-10-1,0 9-2,1-4 1,-1 1 1,1-3-2,-1 3 3,-2-3-4,2 1 1,-1 4 3,2-7-3,-2 3 6,0 0-6,1-3 3,0 2-1,-2-1-2,4 3 1,0-4 3,0 3-6,-3 1 6,1-1 0,-1 1-1,3 5-4,-2-7 2,1 1 0,-1 1 9,2 0-12,0-5 5,4 3-1,-4-1 1,5 0 0,0-1-2,0 1 0,0 1-6,1 2 10,20 7-3,-22-11 1,2-2 0,-1 3 3,2-3-5,-2-1 2,22 6 0,-25-1 1,5-2 2,0 1 1,17 1-2,-21-3 0,1-1-1,3 1 0,-1 1-2,-3 0 6,2-3 4,1 1-9,-1 3 2,3-3-5,-2 2 4,-1-2 4,22-3-3,-23 0-1,-2 0-2,3 0 4,0 0 4,0 0-6,1 0 6,19-4-1,-22 3 1,2-5-1,0 0 0,1 2 3,23-4 1,-25 0 2,1-1 2,2 0 2,19-11-5,-21 10 2,0 0-1,21-7-1,-24 1 14,24-4-11,-21 5 1,23-10-7,-24 5 8,22 3-2,-4-10 2,-14 10 1,15-12-6,-1 5 3,1-8 3,-4 6 1,-13 5-3,20-10-1,-1-2 5,1 2 1,-1-7-5,-1 4 6,2 4 0,-4-9-8,4-3 6,0-3 6,4 0-7,-6 1 6,6-3-4,-3-5-3,2 3 19,-2-1-14,-2-7 9,3 10 6,-3-2-12,0-2 3,3-1 0,0-5-2,-3 2-1,1-6 11,0 2-23,-3-3 3,-4 5-1,7-6-4,0 4 0,-1 0 0,-2 0 4,2 0-7,2 1-3,-4-4 2,1-4 5,1-4-16,3 2 5,-1-11 10,2 9-10,0-8 6,1 6-2,2-2 0,-3 4-8,-3 5-10,-4 2 14,-2-1-5,-2 0 3,-4 6 18,1 1-12,-7 2-18,-15 19 9,18-22 1,-20 22 9,19-20-1,-22 20-11,3-3 8,1 0-5,-2 3 1,2-1-1,0-2 1,0 4 4,-1-3 12,4 1-20,1 0 1,-2-1-3,-2 0 12,3 0-2,-4-1-10,1 0 3,2 2 3,-6 2-1,1 2 0,-3-1 1,-10 11 4,1-4-2,-2 3 14,-1 2-9,0 0-7,-4 1 15,4 0 3,-5 3-2,0-4-2,-4 7 10,0 0-16,4 1-2,-4-2 3,-1 3-3,0-3-1,-1 0-2,5 3 3,-8 3 0,4-1 6,-1 2 2,-1-1 8,-1 2 8,1-3-8,-2 8 8,-1-2-4,0-1-7,1 3 8,-2 0-7,1 1 4,-2 2-6,4-3 6,-4 3-14,1-3 3,-1 3-16,0 0 12,2-4-6,-2 4 7,0 0-2,0 0-1,0 0-10,0 0 4,0 0 1,0 0 3,0 0-3,0 0-4,0 0-2,0 0-3,0 0 7,0 0-5,0 0 1,0 0 2,0 0-3,0 0 10,0 0-4,0 0-2,0 0-5,0 0-9,0 0 19,0 0-10,0 0 6,0 0-2,0 0-12,0 0 13,0 0 2,0 0-5,0 0 2,0 0 4,0 0-8,-10 7 7,10-7-1,0 0-1,0 0 4,0 0-5,0 0 2,0 0 3,0 0-4,0 0 3,0 0 9,0 0-15,0 0 5,0 0-2,0 0-1,0 0 15,0 0-8,0 0-1,0 0 3,0 0-3,0 0 3,0 0-5,0 0 1,0 0-5,0 0 2,0 0 4,0 0-2,0 0 1,0 0-12,0 0 14,0 0-7,0 0 5,0 0 1,0 0-4,0 0 1,0 0 5,0 0 2,0 0-8,0 0-2,0 0 4,0 0-4,0 0 5,0 0-3,0 0-4,0 0 0,0 0-5,0 0 11,0 0-17,0 0 7,0 0 9,0 0-1,0 0-7,0 0 5,0 0-5,0 0 9,0 0-8,0 0-2,0 0 1,-2 2-6,2-2-12,0 0-15,0 0-30,0 0-22,0 0-9,0 0-23,0 0-15,0 0-20,0 0-30,0 0-18,0 0-37,0 0-30,0 0-33,0 0-216,0 0-565,0 0 250</inkml:trace>
  <inkml:trace contextRef="#ctx0" brushRef="#br0" timeOffset="320152.9011">11944 14132 53,'0'0'86,"0"0"-7,0 0-5,0 0 4,0 0-2,-7 0 4,7 0-4,0 0 6,-7-2-13,7 2 11,-6-1-20,6 1-4,-6-1 3,4 0-3,-3-3-7,5 4 7,-11 2 0,6 0 3,-3-2-6,3-2 6,-1 2 16,-2 0-15,1 2 7,-1-4-2,0 2 6,1 0 11,0 0-10,0-2-2,-1 1 7,2-1-6,0 5 2,6-3 6,-9-3 3,6 3-3,3 0 3,-6-1-5,6 1-7,-6 0-6,6 0 3,0 0-14,0 0-3,0 0-5,-7-1 0,7 1-6,0 0-3,0 0-3,0 0-6,0 0 0,0 0 1,0 0 3,0 0 4,29-1 6,-14 1 1,12 3 8,2-5-4,14-3 1,6 2 11,20-2-6,-20 0 2,27 1 2,-3 4-12,5-3-2,-6 4-7,0 1 2,-5-2-7,7 6-4,-1-7 4,-3 2-7,-19 0-1,18-2 4,1-3-10,-23 2 0,-1 0 1,2 1-6,0 1 3,-7-8-8,-2 6-1,-15-4-7,5 4 9,-8 4 0,0-6 0,-9 2 10,-2-1-8,-3 2 3,0-2 14,-1 1 12,-2 2-4,0 0 4,1 0 1,-5 0-4,7-3 10,-5 1-14,-2 2-6,0 0-10,0 0 2,0 0 11,0 0-12,8-1-4,-8 1 7,0 0-10,0 0 5,0 0-6,0 0 2,0 0-18,0 0 6,0 0 1,0 0 1,0 0 4,0 0-3,0 0-6,0 0 12,0 0-18,0 0 8,0 0 0,0 0-10,0 0 6,0 0-20,0 0-13,0 0-26,-19-4-20,13 2-10,-2-2-15,3-3-24,-4 5-11,2-6-19,-1-3 5,-1 4-8,-1-8 6,-2 1 15,-2-7 18,2 1 10,-3 2 8,1-5 15,0 2 14,1-1 14,0 2 24,2 8 20,-2-8 13,3 5 23,2 1 16,-2 2 23,3-2 17,-3 1 4,5 5 14,-2 0 1,2 0 5,0-1 2,1 6 3,1 1-1,1-3-14,0 2-6,2 3-6,-2-2-4,1-3-7,1 5-6,0 0 6,0 0-21,0 0-2,18 7-6,-4 2 1,4-3-10,6 6 6,3-1-1,11 3 1,-1 0-5,5-2 5,-3 3-11,2-3 0,-3 0 12,-3 2-15,-5-2 4,-2-4-9,-2 1 3,-4-3 15,-1-1-23,-7 1 4,-1-2-1,-3-1 3,-5 1 10,0-3-2,0-1 32,1 0 10,-6 0 30,6 5 15,-4-5 11,-2 0 9,5 2-7,-5-2 9,4 1-11,-4-1-11,0 0-8,0 0-6,0 0-15,0 0-6,0 0-8,0 0-13,0 0-4,-15-5-12,7 5 4,-2 0-2,-4 1-10,-2 2-2,-8 7-5,-5 4 0,-9 8 0,-2 2-6,4 6-1,-5-1 8,5 5-4,-5-1-9,4 2 0,-1-2 1,0 1 1,5 0-2,4 0-2,4-12 0,7 0 0,2 1-3,-4-3 0,5-2 1,4-4-7,1-1 14,2 5-5,3-10-4,1-1-1,1-3 7,-1 2-13,1-1 9,0-1-2,2-2 2,-2 0-4,3-2 3,-1 4-1,1-4 1,-2 5 1,2-5 5,0 0-4,0 4-1,0-4 1,0 0 1,0 4 4,0-4-3,0 0-3,0 0 8,0 0-1,0 0-10,0 0 0,0 0 3,0 0 0,0 0 2,0 0 0,0 0-14,0 0 14,0 0-1,0 0 3,0 0-7,0 0 4,0 0-2,0 0 3,0 0-8,-3 3 7,3-3 2,0 0-4,0 0-3,0 0 0,0 0 10,0 0-7,0 0 0,0 0 0,0 0-4,0 0 7,0 0-2,0 0-2,0 0 2,0 0-3,0 0 12,0 0-11,0 0-1,0 0 1,0 0-2,0 0 5,0 0-6,0 0 10,0 0-6,-3 3-4,3-3 5,0 0-4,0 0 0,0 0 3,0 0-2,0 0 14,0 0-13,0 0 6,0 0-9,0 0 3,0 0-4,0 0 5,0 0 3,0 0-10,0 0 5,0 0 3,0 0-4,0 0 8,0 0-11,0 0 8,0 0-1,0 0 0,0 0 0,0 0-1,0 0 1,0 0-2,0 0 1,0 0-1,0 0 2,0 0-3,0 0 4,0 0-1,0 0-1,0 0 1,0 0-2,0 0 2,0 0 1,0 0-1,0 0-5,0 0 2,0 0 2,0 0 6,0 0-6,0 0-1,0 0 6,0 0-6,2-12 6,-2 12-5,0 0-3,0 0-1,0 0 4,0 0-2,0 0-1,0 0 2,0 0 8,0 0-6,0 0-7,0 0 5,0 0 0,0 0 0,0 0 8,0 0-10,0 0-8,0 0 11,0 0 0,0 0 2,0 0-2,0 0 3,0 0-3,0 0 0,0 0-3,0 0 0,0 0 6,0 0-2,0 0-4,0 0 7,0 0-8,0 0 4,0 0-3,0 0 4,0 0-2,0 0-2,0 0-4,0 0-17,0 0-39,4 12-26,-4-12-26,2 2-40,-2-2-35,4 2-29,-3 0-34,-1-2-34,3 5-35,0-4-23,1 1-293,-4-2-689,10 1 306</inkml:trace>
  <inkml:trace contextRef="#ctx0" brushRef="#br0" timeOffset="321791.5676">13765 14852 115,'0'0'112,"0"0"-8,0 0 15,0 0 6,0 2 1,0-2-8,0 0-6,0 0-6,3 1 8,-3-1 3,4 2 6,-4-2 5,0 0 7,0 0 7,7 1 3,-7-1 2,6-6-2,-3 2-4,-1 1-13,3-1-11,-1-2-4,2-3-14,-1 4-6,-1-7-10,2 0-6,-2-2-7,0-3-7,2 1-4,-3 0-8,-2 1-5,2-1 9,-3 6-17,0 2-2,-3-1-7,-1-1 2,1 2-3,-2 1-6,0 1-4,0 4-7,-1 1 5,-2 6-2,-4-1-3,-2 4-4,3 4 5,-2 6-11,-1 1 7,2 3-2,0 0-3,8-3 3,-2 0-3,2 6-1,1-7 11,5 1-8,-1 6-1,3-5 0,-1-2 1,3 0-2,2 6-9,1 1 1,-1-7-3,2 4 6,-3-4 14,0 0-9,3 7-2,-6-11-1,1 1 5,0 10 7,-3-12-1,-2-2 11,-2-2-5,1 2 14,-1 1-3,-5-3 0,0 0-3,0-4-9,-3 2 14,1 0-5,-3-4 1,2 0 10,-4-2 2,3-5 14,-1-3 0,0 1-7,4-2 16,1 0-10,0-9-6,-2-7-6,5-1-9,1-4 5,3 12-4,3-10 4,1-1-5,0 4-11,3-1 5,3 0-11,-3 12-8,0-1 10,2 4 1,1 0-1,-3 2-9,3 2-12,2 1-48,2-1-37,0 5-40,0-2-42,3 3-38,3 3-56,1-1-45,-4 2-269,5-3-629,-2 2 279</inkml:trace>
  <inkml:trace contextRef="#ctx0" brushRef="#br0" timeOffset="322124.3234">14043 14783 255,'0'-4'288,"-1"-2"-5,-1 2-19,2 4-34,-2-6-13,2 6-27,-4-1-28,4 1-7,-7 11-12,1 2-22,-1-2-10,-5 17-2,-1-2-19,0 17-8,2-16-5,3 2-12,-2-3-7,4 3-1,2-3-10,1-6-2,3 0 0,-3-3-6,6 0 4,2-2-4,-3-6 1,4 3 5,-2-5 22,0 0-5,3-4 9,-1-2 19,2-2 25,5-6-20,-3 2 10,3-3-1,-2-1 6,4-8-4,-1 5-2,-1-9-4,-2-1-5,-1 5-6,0-10-3,-1-1-4,-4 9-7,-2 0-4,0 8-5,-1-9-3,-2 1-6,-4 2 1,3 4-16,-2 4-9,0-4-8,-4 0-2,0 3-18,0 2-41,-3-3-45,-1 5-40,1 4-44,0 2-28,-4 0-39,4 2-35,1 1-63,-3 2-316,4-2-699,2 3 308</inkml:trace>
  <inkml:trace contextRef="#ctx0" brushRef="#br0" timeOffset="323488.3626">14476 14718 70,'0'0'239,"3"-6"-11,-3 1 1,2 1 6,0 1-4,-1-2 1,1 1 3,-2 0-1,2 1-10,-2 3-8,0-8-17,0 8-26,0 0-13,0 0-16,0 0-20,-13 17-10,3-5-8,-4 8-8,-1 5-10,-3-4-18,3 5-6,-3-2-4,2-2-2,4 3-8,3-11-4,4 1-1,-2-5 1,2-1-13,1 0 8,3-4-12,-1 1 18,2-2 13,2-2 12,-2-2 20,8 3 10,1-5 16,0 0 2,13-3-7,-3-2-6,2 2 6,1 1-20,-3 4-4,-3-1-20,1 1 11,-2 5-8,-1-3-7,-2 2-3,-2 3 2,1 3-10,-2 2-12,-1 3 0,0-1 0,-4 1-12,-2 1 2,-1 2-3,-4-3-5,0 2 2,-1-7-1,-3 4 4,-3-3-6,-3 1-13,0-2 11,-3 8-10,-5-14 1,0 3 0,-2-4-6,-1 1-11,3-8-23,-1 1-24,1-4-46,-1 3-33,7-3-43,1-4-43,1 2-42,1-1-43,3-4-56,3-1-50,2-1-276,4 0-739,4-4 328</inkml:trace>
  <inkml:trace contextRef="#ctx0" brushRef="#br0" timeOffset="323749.9341">14424 14750 83,'0'-8'305,"4"3"18,-1-1-5,-3 2-12,3-1-18,-1 2-24,0 1-10,1-1-35,-1 0-15,3 0-27,2 2 7,3 2-12,4-1-9,3-3-2,4-1-20,7 1-17,-4 8-18,0-7-5,3-1-9,-2 0-9,-1 1-17,0 4-20,0-4-75,-3 0-49,-5 1-59,-1 0-57,0-2-53,1 2-48,-2 0-239,-1-4-578,-3 2 256</inkml:trace>
  <inkml:trace contextRef="#ctx0" brushRef="#br0" timeOffset="324021.391">14910 14669 95,'3'-3'209,"1"1"9,-1 0 6,0-2 11,1 3 19,-4 1-6,4 0-8,-1-3-9,-3 3-15,0 0-15,0 0-17,4 5-8,-6 0-21,0 6-10,-2-1-19,-2 7 2,-5 8 5,1-2-9,-6 0-5,5 1-4,-6 1-10,6-4-11,-1 3-10,4-8-4,1-1 7,0-5-19,3 5-9,1-8-16,-1-1 21,3 3 4,-1-7 9,1 3 6,1-5 7,1 5 26,1-3 10,-2-2-1,9-4-6,1 2-5,5-1-34,6 3-4,0-5-13,1 1-4,-2 8-2,-4-8-3,0 4-8,0 2-6,-1 2-2,4 11 1,-7-10-5,0 4-4,-4-2 7,1 3-15,-1 5-1,-4-4-1,0-1 1,-1 1 2,-3 0-3,0-5-3,-3 6 2,-1-1-2,-3 6-2,-3-5 1,-4-1-4,-4-2 9,-2-1-7,-3-2-5,3-3-3,-3 2-3,8-4-6,-8-2-31,3 1-29,3-4-57,3 1-28,0 0-26,3-6-53,1-4-33,-2 2-31,4-2-50,1 5-10,0-9-27,3 1-276,1-1-707,2-2 314</inkml:trace>
  <inkml:trace contextRef="#ctx0" brushRef="#br0" timeOffset="324319.8495">14758 14773 168,'-3'-11'208,"3"1"8,-1 0 17,1 4 9,-2-5 2,4 6-9,-1 4-18,5-7-7,5-1-5,9-2-4,5 2 2,15 2-14,6-2-14,1 5 0,3 0-12,19 0-15,-25-7-14,-2 8-9,1 3-21,-17 0 1,-2 0-7,-7-2-21,-4 2-16,0 2 4,-5-1-6,0-2-11,-3-1-2,0 0-5,-1-1-2,-4 3-37,5-4-57,-2 0-20,-3 4-37,0 0-31,0 0-31,0 0-45,0 0-23,-8-9-23,3 7-25,-4 0-188,-7 3-516,0 0 229</inkml:trace>
  <inkml:trace contextRef="#ctx0" brushRef="#br0" timeOffset="325665.7135">11185 14229 1,'0'0'229,"0"0"-8,0 0-12,0 0-13,0 0-19,0 0 2,0 0-7,17-8 4,-5 1-8,-1-2-6,4 1 0,-4-4 13,7-2-20,-5 7-6,4-11-8,0 0 2,-2-2 12,1 3-20,-8 6-14,3-5 2,-5 2 2,-2-2-3,2 3-13,-5-2-2,-1 5-23,-1-2 18,-5 5-13,1-5-10,-2 4-6,-5-3-15,0 6 3,-3 5-2,-1-2-12,-4 3-8,-3 5 3,2 5-15,3 0-2,0 4-10,2 3 10,5 2-8,2 1-3,1 4 2,2-1 0,8 3-11,-1 0 6,6-1 3,3 3 8,1 0-13,2-4-6,0 1 5,2 1-16,-3-4 13,1 5 0,-5-10-3,-1-3 5,-2 2 10,-1-3-11,-1-4 0,-1 0 5,-2 2-1,-5-4-1,1 0 3,-4 0-1,-5-2-2,-2 0 2,-8 1 6,3-7-6,-1-2 0,0-3 6,-1-2-5,2 2-4,1-7 0,5 0 8,2 0-4,0-2 2,2 0-4,4-3-14,3-1 4,1 1-8,8-7-20,5 2-29,0-2-29,6 5-39,3 3-33,2-2-25,3 2-19,-1 2-12,3 2-29,12-1-23,0-1-10,-14 6 11,5 4 17,-2-4 19,-4-3 25,-1 2 22,-4 1 45,-4 3 65,-5-4 59,-1 6 67,0-2 51,-4-1 23,0 3 32,-3 0 24,4 0 5,-6 2-18,0 1-9,0 0-17,4-3-17,-4 3-8,-4 10-4,1-5-21,-4 4-10,-3 6-1,0 1-11,-1 5-8,-1 0 6,4-4-5,0 6-6,2-7-12,2 1 2,1-1-6,1 1 0,2-1-2,1-5-7,2-1 5,-3-2-10,4 1 14,3-2 1,0-1 18,2-3-10,0-2 4,1-4-3,6-2 10,-1-1-12,-1-1 10,5-9-3,-2 2 1,-1-3-3,-1-2 7,-1-1 4,-6 8 0,-1-5-11,-1-1 6,-2 1-1,0 1-8,-4-2-3,0 5-13,-3 1-5,0 6-9,-2-5-6,-1-1-20,-4 6-30,1-4-45,-1 6-44,3-1-40,-5 3-41,3 1-48,0 1-49,1-1-64,-1 3-334,2 2-754,0 2 334</inkml:trace>
  <inkml:trace contextRef="#ctx0" brushRef="#br0" timeOffset="326025.2004">11699 14050 220,'11'-7'334,"-4"2"24,2 0 12,-4 0 15,-2 1-31,1 5-27,-2-5-32,0 4-20,-2 0-30,0 0-27,3-5-19,-3 5-3,0 0-36,-7 17-16,-1-3-11,-1 1-16,-2-2-14,1 3-6,0-4-8,2 3-20,-1-1 3,2 0-6,2-6-8,0 1-6,3-2-17,-3-3 11,5 1-7,-1-1 0,0 0 1,1-4-3,2 4 4,4-4 2,1-2-12,4 1 9,3 0-8,3-3-3,3-1-6,-4 3 6,-1 2-4,5 8-5,-5-7-1,-2 2 3,0 1-6,-5-1-3,1 3-3,-2 0 5,-2 1-3,-1 2 0,-1-2-2,-2 1-1,-2 2 10,-3 0-11,-3 5 6,-3-1-8,0 0 1,-9 1 7,3-1-9,-8 1-2,2-2-5,-1-5 4,3 0 1,5-6-3,-1-2 4,2 4 0,-1-2-43,3 0-40,3-4-43,0-4-45,1 1-37,4-4-59,-2 5-43,4-9-54,2 2-54,2-7-212,2-1-679,4-5 301</inkml:trace>
  <inkml:trace contextRef="#ctx0" brushRef="#br0" timeOffset="326293.1022">11730 14024 138,'3'-8'306,"-1"0"7,0 1-5,1-2-8,1 4-20,2-5-29,0 2-22,4 1-15,3-2-17,8 0-26,2 0-13,-1 0-20,-1 5-9,-1-1-15,-3 4-14,-3-1-16,0-1-54,-4 1-56,1 2-61,-2-2-59,-1 4-64,-1-2-57,-1 0-187,-1 2-493,-2 3 218</inkml:trace>
  <inkml:trace contextRef="#ctx0" brushRef="#br0" timeOffset="326573.8606">12204 13952 306,'5'-2'354,"-3"-2"-16,0 1-30,-2 3-14,4-2-45,-4 2-28,0 0-20,2 9-13,-3-2-12,-1 4-23,-4 11-21,-3-5-7,-3 9-6,-3-2-12,0 3-14,3-6-8,-2 2-16,2-1 0,2-6-4,1 1 2,0-3-17,2-2-7,1 1-2,4-6-9,-1-2 12,1 1-5,0-2 14,2-1 3,0 1 10,0-4 15,4 2 3,4-2 6,2-3 0,6-1-12,-2-2-2,8-3-3,-1 4-7,0 0-13,2-2 1,-1 2 2,1 3-2,-2 0-4,-7 4-12,3 0 3,-1 6 0,-4-2-3,1 0 1,-4-1 3,0 1-10,-4 1 2,2 4 3,-3-1-13,0 1 16,-4 2-14,-4 3 7,0 0 1,-2 0-8,-1 2-4,-6-5-1,-4 2-2,-2-1 8,0-1-12,-2-4 2,-1 1-5,-1-3 2,1-1-4,-1-2-4,3-4 4,-4 2-1,10-1-10,-8 4-48,5-8-55,1 0-59,1-4-50,1 0-48,1 0-54,-1-3-66,4-2-331,0 0-770,2-2 340</inkml:trace>
  <inkml:trace contextRef="#ctx0" brushRef="#br0" timeOffset="326887.0959">12159 13991 309,'7'-7'349,"-1"1"-4,1 1-18,4 1-15,3-5-17,12 2-25,2 0-19,11 0-24,1 2-12,1 0-35,-3 2-3,-9 3-11,-1 0-16,-1 0-15,-3-2-13,-1 4-12,-8-4-3,-2 1-18,-3 2-13,0-1-11,-6-1 0,2 2-2,-1-1-15,-5 0-6,6-1-21,-6 1-66,5 0-48,-5 0-56,7 0-39,-7 0-45,0 0-61,0 0-292,0 0-634,0 0 280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2:52.481"/>
    </inkml:context>
    <inkml:brush xml:id="br0">
      <inkml:brushProperty name="width" value="0.05292" units="cm"/>
      <inkml:brushProperty name="height" value="0.05292" units="cm"/>
      <inkml:brushProperty name="color" value="#FF0000"/>
    </inkml:brush>
  </inkml:definitions>
  <inkml:trace contextRef="#ctx0" brushRef="#br0">11486 10621 8,'-6'-14'191,"4"3"-16,-3 0-12,5 0-8,-4 0-5,3-1-5,1 1 2,-2 2-3,2-3-5,0 4-2,0 0-2,0 5-8,0-3-13,0 2-11,0 4-9,0-5-14,0 5-10,0 0-4,0 0-5,-2 27-7,2 0-6,0 2-6,2 5-5,-2 16 5,2-1-11,-1-1-2,-1 3-8,0-15 3,2 8 0,0-10-4,-2 3-1,6-3-4,-5-4 1,2-1-4,0-4 1,1-1 1,-1-4-3,-1-2-4,0-7 1,-2 0-5,1 0 3,1-1 1,-2-4-3,2 1 4,-4-2 1,4 0 2,-1-2-2,-1-1 5,1 3 31,1-3 25,-2-2 15,1 3 25,-1-3 2,0 0 17,0 0-2,0 0-3,0 0-9,1-11-15,-2 2-11,-2-3-8,2-4-7,-2 0-8,0-10-5,-1 1-5,3-4-9,-4 3-6,4-2-4,-2 3-10,0-4 4,3 2-12,-1 2 7,1-3-8,1 9-5,2-8 0,0 5 2,-2 3-3,4 2-1,-1 0-6,2 2 12,1 1-17,0-1-1,0 7 2,1 1-5,1 1 0,-1 2 1,5-1 0,-2 5 1,3 1-8,-4-1 9,3 7 15,-1 0-17,-3 4 11,-2 1-8,1 2 0,-4-4-6,-1 7-1,-6-2-11,1 3-26,-5-1-11,-3 5-11,-4 0-8,-3 0 0,-2-1 0,3-3-3,-3 2 9,0-4 3,2-2 10,3-2 4,-1-3 7,8 0-6,-2-2 11,1-2 6,4-1-5,0 0 7,1 1 3,-2-2-2,3-3 4,1 3 4,1-3-1,0 0-2,0 0 7,-7 0-2,7 0 4,0 0 2,0 0-3,0 0 1,0 0 7,0 0 0,0 0 1,0 0-1,0 0 3,0 0 1,0 0 1,0 0-1,0 0-5,0 0 1,0 0 1,0 0 6,0 0-1,0 0-3,0 0 1,0 0 2,0 0 1,0 0-1,0 0 0,4 9 4,-4-9 0,3 2-2,-3-2-4,8 1 4,-3 0 4,1-1 0,2-2-2,1 0-3,1-4 5,3 0-1,-1-2-5,1-5 4,6-1 0,-1 0-1,0-3 5,-2 2 0,1-5 4,-2 4 5,1-1 5,-1-2 7,1 2 2,-1-1-5,-6 1 0,6-4-1,-4-1 7,-2 5 4,-2 2 6,0-3 1,-1 1-2,-3-1-6,2-7 2,-2 7 5,-2 1-4,-1 0-4,-1 5-4,-1 1-10,-1-1 3,-1 1 1,-1 4 1,0 0-3,-2 0-6,5 2-3,-3 0 1,-1 4-6,1-2 4,2 3-2,3 0-8,-8 3-3,4 1 1,1 1 9,1 0-6,2 3-7,0 2-3,2 1 3,1 1 1,2-1-1,2 5 1,1-1 3,4 6 1,1 3-3,1-4 3,0 1 2,-2-1-3,1 0 8,-5-3-13,0 1 9,0-3 1,-1 1 9,-3-2-11,2-3 0,-2-3 3,-1-1-2,1 0 2,-1-2-10,0 0 6,-2 0 3,2-2-9,1 0-1,-4-3-2,6 0-1,-2-5-11,2-1-16,-1-2-14,4-7-13,-1-3-8,4-4-6,-4-3 2,3-3 8,-1 2 7,-1-2 6,-1 5 1,-1-4 10,-3 2 4,2 8 6,-3 0 7,1 1 19,-3 6 28,1 1 12,-2 5 6,1-2-4,-1 2-2,0 0-7,0 4-3,2-4-6,-2 4-4,0 0 1,0 0 6,0 0-9,3 19-2,1-9 8,-1-1-12,0 0 3,2 0 0,-2 3-6,1-5 9,3 2-10,-1-2 5,1-2-4,-2 1 2,3-2 3,-1-2-2,0-2 4,1-2-1,-1-2 1,0-2-3,2-3 6,-2 1-5,1-6 10,0 0-4,-2 3 7,1-7 12,-3 2 1,1 0 11,-3-1 11,1 0-17,-1 1-1,-1 5 7,-2 2 0,1 0 6,-2 3 2,2-1-8,-3 2-13,3 3-4,0 2-1,0 0 1,0 0-7,-14 15-7,7-1-2,-4 11 3,3 3 0,-2-2-7,4 1 3,-2-2 4,1 1-15,4 1 9,3-8-4,0-1 1,3-1-12,1-1 13,0-6-4,4 4-7,0-6 3,1 1 2,5-2 3,1-4-5,0-1 0,3-4 10,-2-1-1,3-1-2,3-9 3,-4 1-6,-5 0 0,4-4 9,-8 2-5,6-7-3,-5-1 6,-2 5 0,0-9 1,-1 1 15,-2 1 5,-3 4 9,1 1 15,-1 0 11,2 2-6,-3 8 19,-1-1 5,3 0-3,-3 4-20,0 1 0,0 2-10,0 0-8,0 3-2,0 0-11,0 0-2,0 0 1,7 10-7,-4 0 4,1 2 1,2 2-7,-1 1-4,2-1-7,1 2 10,-1 0-1,0-2-6,0 0 6,0-1-4,-2-6-3,2 3 2,-2-2-11,-3-6 9,3 2 1,0-1-8,-3-1 19,3-2 27,-5 0 15,13-7 8,-6-2 0,4-7-4,1-8 0,3 0-6,-4-6-5,3-2-4,-2 1-3,0 3-3,-5-1 3,2 3-2,1 3 1,-5 7 2,-2 4 6,1-3 2,-1 6 2,-1 0-5,1 2-5,-1 1-4,1-1-5,-3 4-4,0 1 1,1-1-7,2-1 0,-3 4-11,0-5 3,0 5-4,3-2-2,-3 2 2,0 0-1,0 0-6,0 0 0,0-4-7,0 4 7,0 0-3,0 0-2,0 0 2,0 0-1,0 0-2,0 0-1,0 0-1,0 0 4,0 0-5,0-5-4,0 5-57,0 0-75,0 0-79,-1-6-71,1 6-60,-2-7-86,2 4-89,0-2-294,2-2-879,-2 2 390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3:47.234"/>
    </inkml:context>
    <inkml:brush xml:id="br0">
      <inkml:brushProperty name="width" value="0.05292" units="cm"/>
      <inkml:brushProperty name="height" value="0.05292" units="cm"/>
      <inkml:brushProperty name="color" value="#FF0000"/>
    </inkml:brush>
  </inkml:definitions>
  <inkml:trace contextRef="#ctx0" brushRef="#br0">4504 4925 146,'-21'3'163,"5"-3"11,4 0 0,2 0-9,3 0-5,0 0-13,1 0-7,3 2-17,-1-2-15,4 0-9,-7 2-16,7-2-8,-4 1-13,4-1-2,0 0-7,0 0 0,0 0-7,20-1-3,2-3 22,5 1-10,11-2 3,7-4-4,3 2-4,19-7-5,-16 5-2,22-5-5,5-3-3,1 3 1,-2-1-5,9 3 3,-1 0-3,-2 1 1,0 0-8,1-1 0,1 2-1,-6-1-2,2 3-4,-6-5 0,-4 3-3,2-3-3,-7 3 1,-18 1-1,0-2 0,-2 2-2,1 0 3,-1-4-5,-4 1 1,-12 4-1,-3 2-2,-3-4 0,-6 2 1,-5 6 5,-2 0 15,-4-2 26,1 3 12,-3-3 7,1 1-7,-4-1-11,1-1-8,-6 4-6,3 1-22,-2-9-31,-6 4-20,0 2-26,-2 3-24,-7 0-23,-8 5-19,2 1-26,-1 0-17,0 0-22,-5 5-25,1-4-153,-13 8-400,1-1 177</inkml:trace>
  <inkml:trace contextRef="#ctx0" brushRef="#br0" timeOffset="357.9261">4801 5007 221,'-5'2'212,"-1"-1"-22,0-1-10,2 3-19,4-3-19,-5 0-10,5 0 1,0 0 23,12-7 3,6 1 0,11 1-8,10-7-11,12 0-10,23-10-6,3 9-15,1-3-5,3 2-4,-1-1-12,4 1 3,-2 2-18,1-3 2,3 4-7,1-2-12,2 3-1,-4-1 11,-4 1-19,-5-1-7,-2 2-4,-4 0 0,-3-1-6,-20 4-2,0-1-2,-1-1-3,-2 0 2,-4 1-6,-11 2-4,-5-2 14,-2 2 7,-8 2 19,-4 1 26,0 1 27,-6 0 15,4-4 11,-3 3-9,-2 1-10,1-1-12,-1 0-14,-3 2-11,1-4-29,-1 4-46,0-7-47,0 7-54,-1-5-56,1 5-74,-3-2-72,3 2-56,0 0-236,7-3-640,-7 3 283</inkml:trace>
  <inkml:trace contextRef="#ctx0" brushRef="#br0" timeOffset="717.6447">6904 4774 40,'-8'1'188,"1"-1"-11,0 0-18,2 0-20,1 3-10,4-3-15,-7 0-5,7 0-13,0 0 17,0 0 65,11 5 10,6-4-2,7 1-9,6-1-14,15-2-8,1-1-6,5 2-12,-2-4-11,1 2-3,20-2-19,-22-1-8,0 2-9,1-2-8,-2 5-3,-2-4-9,1-1-11,-5 2 0,-10 0-9,7 3-3,-8-3 10,-4 2-22,-1-2-10,-2-1 4,-2 1 1,-8 2-2,-2-1-9,-4 2 10,2-1-6,-4 1-6,0-1 1,2 1 2,-7 0-5,4-3-1,-4 3 3,6-1 2,-6 1-19,2-2-19,-2 2-52,0 0-38,0 0-49,0 0-44,0 0-46,-19-1-30,6 5-185,-4-1-506,-3 2 224</inkml:trace>
  <inkml:trace contextRef="#ctx0" brushRef="#br0" timeOffset="1110.2145">6801 5088 30,'-5'3'175,"2"-2"-9,3-1-5,-3 3-18,3-3-11,-4 1-13,4-1-15,0 0 49,0 0 52,14 3 9,1 0 1,8-2-11,5-2-4,9-2 11,6-1-11,2 1-6,3-2-3,21-4-26,-25 5-10,26-4-17,-23 3-4,1-2-7,0 3-21,1 0-16,0 0-8,-1-3 6,-1 4 2,-4 0-30,4-3 1,-5 1-4,-4 4-5,-10-1-12,-1-3 8,-2 0-3,-2 3 7,-6-1 15,-1 3 0,-3-2 17,-3 1 5,-3 1 14,-1 0 13,-2 0 10,2-2 1,-2 2-1,-4 0-1,7 0-12,-7 0-4,4-3-10,-4 3-11,0 0-7,0 0-11,5 0-5,-5 0-7,0 0-8,0 0-8,0 0-12,5-1-33,-5 1-44,0 0-55,0 0-64,0 0-71,-17 0-54,9 0-57,-1 0-80,-5 4-376,-3-1-870,-5 1 385</inkml:trace>
  <inkml:trace contextRef="#ctx0" brushRef="#br0" timeOffset="3880.267">11497 14046 121,'0'0'132,"0"0"-3,0 0-10,0 0-15,0 0 25,0 0-13,0 0 8,6 1 5,-6-1 1,0 0 2,0 0 6,0 0 4,0 0 0,6-7 1,-6 7-2,2-5-11,1 3-2,-1-3-9,0-2-9,0 2-5,1-7-7,-2 2-6,1-4-6,0 3-7,1-5-8,0-1 9,-2 0-10,-1 0 1,2 2 2,-2-1-13,1 3-5,2-5 6,-2 0-9,-1 6-2,1-7-3,1 4-4,1-2-10,1 0 6,-1 0-5,-2 0 1,2-1-2,-3 1 18,2-1-27,-2 4-5,4-10 1,-3-1 0,-2 4-1,4-1-3,-3-9 1,0 16-1,0-2 9,3 7 6,-3-2 4,0-1 7,0 2-7,-2 1-5,1-2-3,1 6-7,0-2 6,0 3 1,0-5-7,0 5-3,0-1-11,0-1 8,0 3 1,0 0-6,0-4-3,-3 3-3,3-1 6,0 0 0,0 1 1,-1 1 0,1 4 22,0-7-25,0 2 0,0 5 9,0-5-11,0 5 1,0 0-4,0-3 1,0 3 6,-3-5-13,3 5 4,0 0 1,0-6 2,0 6 0,0-3-3,0-3 3,0 6-9,0-5 6,0 5 4,0 0 0,0-4 9,0 4-28,0 0 19,0 0-5,0-4 14,0 4-11,0 0-1,0 0 12,0 0 6,0 0 14,0 0-10,0 0-8,0 0 6,-2-4-4,2 4 0,0 0 5,0 0-5,0 0 7,-4-4-7,4 4-10,0-2 1,0 2 2,-1-5 4,1 5-4,0 0-6,0 0 7,0 0-6,-3-3 3,3 3-5,0 0 11,0 0-11,0 0 12,0 0-1,0 0-1,-3-7 3,3 7-10,0 0 1,0 0 3,0 0-1,0 0-5,0 0 17,0 0-3,0 0-11,0 0-4,0 0 5,0 0 4,0 0-3,0 0 10,0 0 1,0 0-3,0 0-4,0 0 1,0 0 1,0 0 0,0 0-4,0 0-2,0 0-1,0 0 2,0 0-7,0 0 3,1-4-5,-1 4 1,0 0-2,0 0 0,6 0-3,-6 0 1,11 0 1,-3 0 5,3-1-4,-1 1-22,4 0 25,1 4-1,6-5 3,-5-2 1,3 4-2,3 1-3,0-2-3,1 0 2,-4 2 3,-2-2 8,4-1-11,3 2 1,-1-1 12,-1 0-17,0 5 4,0-5-2,1 0-3,-1 3 6,2-4 0,0 6 1,-2-7-2,-1 5-2,2-3-4,-2 0 11,-1 7-1,-4-7-5,-1 0 2,1 5-9,-1-5 8,-2 2 1,2-2 6,-3 2-9,4 2 2,-3-3-1,-3-2-2,3 1 11,1 1-11,-4 1 3,-1-1-12,0-1 13,2 2 3,-2-2-6,0-1-3,0 0 6,-1 1-3,2 0 5,-1 0-1,-1-1 4,1 2 6,-2-1-1,1 2-9,-1-3 3,2 1-12,-1 3 4,-2-3 11,2 0-13,-1 1-2,2-2 6,-1 6-3,2-7-4,-2 1 7,-1 1 6,3 0-5,-3-1-1,2 1 3,-1 0-7,1 0 10,-2 0-3,-2-1-7,1 1 9,1-2-4,-4 7 1,-3-5-2,8-2-2,-8 2 5,7-1-2,-7 1 5,5-2 2,-5 2-8,0 0 1,7-1-3,-7 1 6,2-1-8,-2 1 7,0 0 1,0 0-2,5-1 1,-5 1 14,5-2-18,-5 2 0,3-2-3,-3 2 8,0 0-2,4-3-2,-4 3-7,5-2 8,-5 2 3,0 0-1,2-2 2,-2 2 7,0 0 3,5-3-4,-5 3 33,0 0 4,0 0 2,0 0 5,0 0-3,0 0-4,0 0-1,2-2-6,-2 2-5,0-3-4,0 3-1,0-8-2,3 2-7,-3 3 0,0-3 6,0-2-11,0 1 0,2-6-2,-2-3 0,-2 6-2,4-2 0,-4-2-3,2-1-1,0-3 4,-3 2 1,3 0-9,0 0-1,-4-1 0,1 3-4,3-2 6,-2 5-3,0-6 1,1 2-4,-4 1 4,5 2-1,-1 0-7,1 6 11,-3-5 6,-1-3-10,3 0 1,1-1 3,-2 5-8,-1 2 4,3-6-3,0-3 2,-2 4-7,2-3 5,-2 4-3,-1 0 5,3 0 3,0-2-4,0 4 0,-2-2-2,2 0-10,0 4 14,-3-4-2,3 0 1,-2 3-1,-1-1 2,3 2-2,-1-2-4,1 1-3,-2 0 4,2-1 9,0 0-10,-1 0 1,1 1 5,-1-3-3,2 4-1,0-4 1,-1 0-1,0 0 1,0 0-2,0-5-2,0 4 0,3 1 2,-3-1 4,0-1 1,0-4-2,0 2 14,-1 5-18,1 2 5,-2 0-4,2-2 0,0-1-1,0 2 2,0 1 3,0-1-13,0 0 11,0 3 0,0-1-1,0-3 2,0 5-14,0 4 13,0 2 1,0-7 0,0 2-2,0 5-8,0 0 10,0-4-2,0 4-2,0-5 4,0 5-5,0 0 0,0 0-5,0 0 5,-1-4 1,1 4-4,0 0 3,-7 10-2,3-4 9,0 1-9,-3 8 3,0-3-10,-3-1 13,2 4 2,0-7-3,1 3 1,0 2-5,-1 2 4,-1 1 2,3-8-9,-2 4 8,3-4 9,-1 1-12,0-1 7,2-2-5,-2-1 0,4 2 2,0-4-3,-1-1 1,1 2 7,0-1-6,2-3 0,0 3 4,0-3-6,-4 2 6,4-2-9,0 0 9,0 0-3,0 0 2,0 0-4,0 0 2,6-12-1,1 5 0,-2-3 2,5-4 2,-1 0-6,-1-1 3,3 0 1,-1 0-3,1 4-2,2-11 1,-2 7 7,-1 2-6,2-8 2,-3 9-7,-3 3 4,1 1 5,-1-3-1,-3 8-4,-1-4 3,5 2 1,-7 2-8,5 3 1,-4-2-7,-1 2 8,7 4-2,-1 5 1,6 0-2,-3 4 1,6 4 4,-1 1 2,2 4-6,-1 0 3,1-1 9,-1 1-6,4 0 1,-2-1-7,-1-1 7,1 3-1,0-3 2,-3-2 0,-2-2 11,0-6-14,1 0 1,-6 2 4,4-2 0,-6-2-2,2 1-23,-3-1-97,2 0-58,-1-3-49,-4 5-56,-1-1-69,0 1-86,-1 2-277,-4-2-772,-5 4 341</inkml:trace>
  <inkml:trace contextRef="#ctx0" brushRef="#br0" timeOffset="5110.2643">11052 14995 76,'0'0'162,"0"0"-12,0 0 17,0 0 7,0 0 19,0 0 2,0 0 0,4-10-5,-4 10-16,5-10-13,-3 1-11,4 0-2,0-1-17,-1-4-6,0 6-5,2 1-22,-2 5-10,-2-3-12,3 1-8,-2 1-2,-1 3-12,-3 0-4,7 3-3,-2 2 3,3 3-10,-4 8-8,1 1-2,0 0-2,0 8-5,-2-6 4,-2 1-4,1-6-5,-2 3 3,1 1-3,-1 1-3,0-9 2,-1 0-2,-1-2-4,2 0 3,0-2-2,0-3 2,0 1 0,0 0 14,0 0 43,0-4 27,0 0 24,3 3 3,-3-3-11,0 0-11,0-16-16,2 5-15,3-5 0,0 0-2,7-11-10,-2 2-7,0-3-10,3 5 3,2 2-8,-5 1-1,1 8-14,-2-2 6,2 6-11,-3 8 3,-1-6-1,3 3-5,-3 6-8,0 1 13,0-1-8,0 7-10,-1 4 6,0 2-9,1 1 10,-3 8 1,-3-6-10,2 8 5,-1-7 1,0-2-6,-2-1 2,2-4 6,-1 2-2,2-5-4,-3 4 16,2-5-16,0 8 0,1-7 1,4-6-5,-4 2 21,3-4-16,2 5 0,-2-7 3,5-3-7,-4-1-11,9-5 16,-2 4 4,3-11-2,-1-2-2,-1-2 4,-1-1-5,-2-6-2,0 4 3,-3 1 2,0 7-6,-1-10 2,-3 5 0,-1 0 19,-4 4-19,3 6-1,-6-8 4,3 6-2,0 2 3,-3-1-7,-1 3-2,1 2-22,-1 2 23,-5 6 6,4 2-3,-4-1-1,-6 14-4,-1 2 3,3 8 3,2-6-7,1 4-2,0-3-8,6-4 14,-1 10 4,3-12-11,4 2 8,1-3-7,2 2 4,1-1-1,4-2 1,-1-4-8,8 15 13,-5-20-4,2 0-7,0-3-4,1-2-4,1 2-33,-1-4-5,1-1-35,-2-3-7,1-1-3,-3 1-5,-3-8-4,3-1 0,0-7 13,-5-2-5,0-1 11,-1-1 7,-2-3 8,-1 9 13,1-6 5,-4 6 4,0 4 9,1 1 6,1 6 18,-3-2 10,2 4 2,-2 0 1,1 3-5,1 1 6,-1 3-9,0 0 9,0 0 1,10 11-5,1 0 4,-4 4-3,3 1 2,3 14 2,-3-15 4,2 8-3,0-9 5,0 6-2,2 4-1,-4-11 1,2 1 5,-1-2-2,-1 2-6,-2-7 6,-3 2-6,4 0 5,-5 2 1,5-7 0,-4-2-14,-2 1-38,2-3-53,-3 2-74,5-5-51,-2-5-43,-2-2-156,0-1-460,2 3 204</inkml:trace>
  <inkml:trace contextRef="#ctx0" brushRef="#br0" timeOffset="5263.9495">11944 14928 33,'0'-12'165,"-3"3"13,3 1 15,0 0 1,0 0-17,-1 4-18,1 4-14,-5 0-20,5 0-6,-12 11-14,0 1-16,1 4 0,-3 13-11,-3-10-10,0 3 1,0 3-5,0-4-10,2 2-7,2-2-8,-4-2 2,5 10-6,1-12 2,1-5-14,3 1-55,2-2-63,1 0-62,2-4-184,1-4-368,2-1 163</inkml:trace>
  <inkml:trace contextRef="#ctx0" brushRef="#br0" timeOffset="5509.2232">12062 14708 140,'4'-17'330,"-1"2"13,-1 3-8,-1 3-28,0 1-35,-1 3-20,0 1-43,0 4-22,0 0-6,-2 19-26,0 9-17,-5 0-3,0 3-23,2 3-13,-3 13-11,6-11-8,-4-1-9,2-2-3,2 0-26,0-2 15,0-1-4,2-2-8,0-9-3,2 1 3,0-2-11,2-6-8,1 1 10,-1-1-13,5 4-4,-4-12-27,1 1-37,-1-3-26,5-2-44,0-2-37,1-6-26,1-4-37,0-3-16,1-4-34,-2 10-176,3-15-478,-2-2 212</inkml:trace>
  <inkml:trace contextRef="#ctx0" brushRef="#br0" timeOffset="5708.4259">12162 14857 13,'-7'-5'141,"-6"-4"18,5 9 3,0-2 13,-1-4 19,3 6-21,4-5-19,-1 4-14,3 1-10,0 0-5,0 0 16,0 0 25,17 0 2,0 0-8,5-8-20,2 8-6,0-3-5,0 1-25,-1 3 3,-8 0 2,3-2-18,-3 0-19,-6 1 5,1-1-20,-1-5-6,-2 6 0,-2 0-10,0 5-3,-5-5-24,7-2-59,-7 2-61,1 4-56,0 2-63,-1-6-255,-7 7-520,0-1 230</inkml:trace>
  <inkml:trace contextRef="#ctx0" brushRef="#br0" timeOffset="6573.6571">11479 15614 200,'0'0'255,"0"0"-11,0 0-10,4-17-17,-4 11-2,0-1-18,0 0-11,0 1-9,-3 2-12,2-1 14,1 0-43,0 5-10,0 0-21,-6 0-5,6 0 5,-9 13-28,0-4-8,-4 9-8,-1 8-4,-3 17-4,5-18-9,0-1-3,1-1-11,7 2 2,0-8-5,2 2-3,0-2-4,4 0 2,1-2-7,0 3-4,1-8 3,0-2 0,1-1 11,2 0-14,-2-5 0,1 1 8,2-1 11,1-1 8,1-6 5,-2-1 8,2-6 8,-2-1-8,2 0-10,-3-11 8,0-4-7,-1 0 31,-5-4-34,2 2-11,-3-5 3,0 0-8,0 2 5,-4 1 3,4 4-6,1-3 10,2 4-10,-1 8-4,4-7-3,-1 9 2,3 0 10,-1 4-17,3 6-5,2-1-1,2 4 5,0 7-20,0-1 11,5 14-2,-2 2-4,-1 6 10,-3 7 2,-2 0-6,-4-1 2,1 23-11,-5 0 14,-3 3 8,-2-7-14,-3-3 2,1-12-3,-2-1 2,2 11-4,1-16 0,0 0 3,2-4 18,1-6-22,0 7-1,1-10-10,2 4 12,-1-9 5,-1-3 3,3-6-11,-1 5 13,0 0-7,3 1-4,-2-7 10,0 2-4,3-6-12,0-3 20,0-7-4,3 2 2,-3-3-5,4-2-4,-5-6 7,-2 6 3,-2-10-15,0-2 6,-4 12 0,-3-9 1,0-3-2,-4 12-2,1 0-4,-2 2-8,-4-2 12,-1-1 0,2 7 1,1 0-2,5 5 1,-1-1-4,-1 2 2,5 1 0,0 0 3,0 2-7,2-2 8,2-1-9,0 5 3,7-10-4,9-2 5,2 0-5,4 3 5,3 1-2,0-1-2,-1-1-3,1 7-22,-1-2-35,-10 4-40,3-1-37,-4 3-34,-3 0-40,0 1-48,-3 3-53,-3 4-192,-3 1-555,0 7 246</inkml:trace>
  <inkml:trace contextRef="#ctx0" brushRef="#br0" timeOffset="7203.7151">11375 16624 72,'0'0'208,"-4"7"-18,4-7-13,0 0-9,0 0-8,5-16 10,-2 13-5,0-6-5,0 0-2,1 1-7,-3-6-3,1 4-1,-2-3-14,1-4 3,-1 1-9,-1-1-5,-1-12 3,-2 16-15,0 4-6,-1 0-3,1 1-11,-3-1-8,0 3 2,0 2-17,-4 7-9,-3-3-5,1 5-5,-7 8-6,2 2 25,1 2-3,-1-1-11,1 3-3,3-1-10,6-3-6,-2-2-7,1 1-9,2 2 9,4-1-7,-2-4-3,3-1-4,1-2-9,1-1 23,1 0 5,-1 0-30,3-3 15,-1 0-11,0 0 0,4 1 1,-2-2 9,-1-1-6,4-2-8,-3 0 29,1 4-2,1-9 5,0 4 8,-2-5 2,3-3-7,5-6-1,-6 7-4,5-3 1,-4 2-6,3-1 4,-3 3-7,0-5 6,-2 7-5,2-2 4,-3 1-2,2 4-16,-4-3 12,0 3-14,-2 2-2,5-1 5,-5 1-7,0 0-5,5 8 4,-2-3 4,-3 7 2,3 6-5,-3 17-12,-2-9 18,2 3-13,-2-1 27,-3 3-28,5 4 1,-2-4 7,3-6 5,-4 3 2,3-1-8,0 7-3,0-18-18,0 3 15,0-9 5,0 1-5,2-10 6,-1 8 5,-1-2-5,0 4 9,1-8 42,2-2 20,-3-1 37,0 0 1,16-9-10,5-6-1,-3-9-5,12-5-3,4-5-15,-1 10-7,1-12-2,-3 6-13,-5 11-3,5-17-4,-5 0-6,-5 12 4,-5 1-20,-5 12-42,3-16-84,-4-3-76,1 2-94,-5 0-76,0 10-115,-5-12-322,-1-3-845,0 2 374</inkml:trace>
  <inkml:trace contextRef="#ctx0" brushRef="#br0" timeOffset="8085.9891">11155 10720 97,'0'-26'249,"-5"1"-3,3 7-2,1 6-9,1-1-10,0 4-22,0 2-19,-2 1-17,2 4-20,0 2-19,0 0-9,0 0-19,2 17-3,1 0-5,2 9-12,-4 5-7,2-1 0,0 4-13,1-1-5,-1 1-12,-1-1 2,0 1-7,1-3-1,-1-5-7,0-2 0,1-2-8,0 1 6,1-5-8,1-3-2,-2-3 2,2 1-5,-1-4-6,0 0 4,1-1-4,2-2 2,1-1-3,1 0-8,-2-5-29,1-4-19,1 1-29,-1-6-27,0 1-20,-1-2-19,0-4-29,-1 1-28,-2-2-17,-1 2-143,-1 3-389,-4-3 172</inkml:trace>
  <inkml:trace contextRef="#ctx0" brushRef="#br0" timeOffset="9131.8216">11034 10996 132,'-4'1'176,"4"-1"-8,-6 0-16,6 0-3,0 0 11,0 0 17,16-12 1,-4-1-3,9 1-9,0 0-11,2-3-14,4 1-10,-2 3-10,-1 0-11,1 5-11,-1 0-12,-2 3-7,-7 6-8,0-3-5,-2 4-6,1 1-12,-1 3 2,-5 0-6,-2-1-2,1 2-2,0 0-10,-1 2 3,-3-2 1,1 1-10,-2-1 4,0 2-1,1-7-5,-3 3-4,0-2 9,0-3-6,1 2 18,1 0 43,-2-4 25,1 4 22,-1-4 24,0 0 3,0 0-15,0 0-13,0 0-12,0-20-11,1 4-17,-1-3-5,5-1-11,2-2-11,1-4-6,1 1-1,3 3-10,0 1-6,-1-1 4,-1 6-15,2 6-1,2 3-4,-1 0-3,1 2-5,0 4 3,-1 1-5,0 6-5,-3-1 0,0 4 1,-1-2-7,0 4 7,-2 5-7,-3-7 9,0 6-4,-2-4-1,0 1 5,-2-1-8,-2-1 2,2-3 5,-2 1 2,2-2-11,-3-3 13,2 1 3,-1-1-2,2-3-5,0 0-1,0 0 0,0 0-1,-5-16-5,4 3-1,1 0-1,0-5-3,2-2-1,2 2-2,-1 0 6,0 3-8,1-1 2,1 4 4,0 3-14,-1 1 9,2 4-2,1 0 3,0 3 1,3 0-19,0 3 18,-2 3 0,5 2-9,-2 3 13,2 0-4,-2 1 6,1-1-5,-5 2 18,5 0-13,-2 1-5,1-4 4,-4 6-1,3-8 5,-3 0-4,-1 1-1,2-4 8,-3-1-9,2-3 2,-2 0 2,2-5 5,3-1 14,-1-5-16,1 1 1,0-12-7,2-3 4,-3 0 10,0 0-7,-2-4 1,0 0 1,1-4-5,-4 2 2,1-6-5,-5 3 0,5-2-7,-4 4 12,-2 1 0,1 4-1,-2 8-3,2 1 4,-3 2 0,2 6 0,1 0-2,-4-1 6,4 8 0,-1-4 1,-1 2-4,1 0-14,1 3 11,0 2-4,0 0-1,-7 10 3,5 5-2,-2 6 0,2 4 0,-2 8 14,4 1-12,-3-1-1,3 17-2,3 3 0,-3-3-2,4-3 2,-4-2 5,5-8-1,-4-2-1,6 12-1,-5-14 3,1-1-6,-1 2 9,2 0-4,1-3-2,-4-1 4,5-1-8,-6-5 3,2-7 2,1 2-1,-1-9-3,-1 1 1,1-3 10,-2-1-5,2-1 0,-2-2 12,2-2 47,-1 4 45,-1-6 41,3 4 19,-3-4 21,0 0-25,0 0-21,4-15-11,-4 4-15,2-6-9,-1-3-12,0-7-13,-1 0-11,3 1-8,0 1-3,0-3-6,1-2-14,0 1-10,-1-1 13,1 2-8,3 1-6,-1 1 8,1 3-17,0-4-2,4 3 1,1 3-2,2 0 1,1 3-6,-1 0 0,2 1-7,-4 6 3,3 1-8,-3 4 5,2-3-3,-4 7-4,0-1 1,-3 1 0,0 2 4,0 2 6,0 1-9,-3 1-9,1 3 5,-3-2 0,-2 5-6,0 0 8,-1 6 5,-5 0-11,-1 0 11,-5 1-2,0 0 2,1-5 1,-4 5 3,-5-3-6,9-3-5,-3 1-34,0-3-24,-1-1-21,1-2-19,1 6-27,1-6-48,3-2-22,-2 0-30,3-1-23,2-3-29,-1 2-29,0 0-28,1 1-28,1-3-30,2 1-41,-3 1-244,2 0-737,1 1 326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4:08.111"/>
    </inkml:context>
    <inkml:brush xml:id="br0">
      <inkml:brushProperty name="width" value="0.05292" units="cm"/>
      <inkml:brushProperty name="height" value="0.05292" units="cm"/>
      <inkml:brushProperty name="color" value="#FF0000"/>
    </inkml:brush>
  </inkml:definitions>
  <inkml:trace contextRef="#ctx0" brushRef="#br0">3757 3999 164,'-2'-8'297,"-1"1"-21,0 3-25,2 2-32,-1-1-24,2 3-21,0 0-22,0 0-9,-3 18-17,3 1-6,-1 4-10,2 4-12,-2 2-10,2-3-8,-2 2-12,5-3-6,-7 0-4,2-6-3,0 0-11,-1-2 0,1 0-18,-1-4-44,2-3-48,-1-1-45,1-2-43,3-2-35,-3-3-197,0-2-417,0 0 184</inkml:trace>
  <inkml:trace contextRef="#ctx0" brushRef="#br0" timeOffset="231.1652">3721 3799 16,'-3'-16'274,"0"1"-6,3 6-16,-3-1-24,3 4-30,0 2-21,0-2-21,3 5-16,-3 1-10,13 6-14,0 1-19,5 8 2,0 1-14,2 7-1,1 3-8,5 8-7,0 4-4,-2 6-7,-4 2-6,-2-3-1,-4 4 1,-7-12-10,-1 11-2,-6-9-4,-3 7-4,-8 2 0,-2-14-7,-7 8-6,-2 1 5,-5-3-32,-2-3-21,0 1-19,-2-5-32,0-2-26,9-6-37,-1-4-37,5 0-36,1-1-149,0-2-393,6-4 175</inkml:trace>
  <inkml:trace contextRef="#ctx0" brushRef="#br0" timeOffset="1199.0936">3567 5656 62,'-8'-2'265,"2"0"-4,3 2-14,-1-3-17,1 2-25,2-3-14,1 4-17,0 0-16,0-8-20,0 4-14,4-1-13,3-2-14,0 2-4,2 2-19,-1-1-5,-1 3-12,-1 2-6,-2 0 1,2 0-9,-2 6-4,0 1 1,-2 1-7,2 8-4,-6 0 0,0 0-9,-3 2 10,-2 3-10,-4 0-3,4-5-3,1 0 2,-1-3 2,3-2-9,0-2-1,1-5-6,-1-1 2,1 1-5,0 0-1,3-2-1,0 0-7,3 2 8,-2-3 2,6 0-1,3-1-1,-1-1 3,7-3 3,7 1 3,1-4-4,3 2-1,1-2-7,-4-2-37,0 2-44,0-2-51,-2 0-43,0 0-45,-3-1-168,-5 3-424,-5-1 189</inkml:trace>
  <inkml:trace contextRef="#ctx0" brushRef="#br0" timeOffset="1443.9077">3690 5462 54,'-4'-19'245,"4"2"-21,2 0-17,1 6-18,7-5-19,4 0-9,2 6-6,9 7-20,3 4-9,2 9-13,5 4-8,-10 8-3,9 9-13,-8 6-5,-7 6-10,-5 3-2,-4 1-7,-4 6-6,-9-1-2,-4 4-4,-10 22-9,-4-28-13,-4 1-21,-8 22-18,2-28-7,2-1-24,-1 0-16,-4-6-17,2-2-21,2-4-10,-1-3-18,7-7 4,0-1 2,2 0 8,1 0 6,-2-7-44,3 3-111,-2-5-277,7-2 123</inkml:trace>
  <inkml:trace contextRef="#ctx0" brushRef="#br0" timeOffset="2033.9147">3239 7103 148,'-1'-3'266,"-3"2"-14,2-3-17,2 4-9,0-6-19,0 3-26,0-2-13,0-2-19,6-1-14,-1 1-16,2-1-9,-1 2-14,2-1-11,0 3-10,-3 1-10,-1 0-8,2 3-3,1 3-10,0 0 0,0 3-4,-3 1 2,-1 2-10,-1 3-2,-2 2-1,-3 3-1,-3 8-2,-2-8-4,-1-1-2,-2 4 1,1-7-4,7-3-4,-4-3-3,3 0 0,0-2-1,4 0-5,-2-2-6,2-3-9,0 2 7,2 2-2,-2-4 4,12 2-3,-2-4 4,6 2-1,-2 0-3,2 2 1,-4-1 5,4 2 2,-2 2-8,-2-3 5,-2 2 2,0 2-1,-3 1-1,-1-3 5,-2 4 2,-2-1 4,-2 2-1,-2 0 2,-5 4-3,-6-1 2,-5 3-7,0 1 4,-1-1 2,0-4-4,0 1 1,5-6-4,-3 0-2,2-4-4,2 3-23,-4-1-16,10-4-27,-4-2-27,1 2-25,3-3-45,1-6-38,1 2-197,3-3-435,1-8 192</inkml:trace>
  <inkml:trace contextRef="#ctx0" brushRef="#br0" timeOffset="2259.2903">3319 6834 11,'2'-6'313,"-1"-2"-18,-1 1-30,3 2-27,0 0-14,1-2-30,7 4-17,3-2-20,9 0-16,1 6-11,1 4-14,2 6-10,8 10-15,-4 7-1,-1 7-5,-5 5-8,-8 7-7,-4 5-1,-5 7-10,-2 24-5,-10-24-4,-12 21-10,5-23-6,-2-3-18,-4 4-35,1-2-9,-3-3-23,-15 21-19,17-27-11,-4-1-24,-1 1-36,-1-2-23,-1 1-20,0 5-193,-1-3-408,-2 1 181</inkml:trace>
  <inkml:trace contextRef="#ctx0" brushRef="#br0" timeOffset="2773.1265">2970 8758 69,'0'-7'279,"0"0"-21,1 5-28,-1 2-22,0 0-25,-1-2-18,1 2-20,-7 13-10,4-2-11,-5 6-14,5 1-6,-4 7-17,1 3-8,2-8-11,3 4-4,-1-5-2,2-2-6,2 0-5,0-2-17,4-4 4,-4 0 0,6-3-5,-2-2 3,2 1 2,-1-6-6,3-1 1,4-1 6,6-6-8,-8 0 7,5-8 0,-5 3-7,6-7 0,-3-6 0,-5-3 8,2 5-5,-3-4 14,-2 11 4,-1 2 23,-3 3 10,1 2 6,-2 1-4,-1 4-28,3 2-6,-4 0-10,0 2-4,0 0 8,0 23-8,-4-4-5,0 11-7,-1 4 2,0 0-3,-4 13-4,5-12 0,0 1-5,1-3 8,3 1-14,0 1-4,0-4-24,0-4-37,0-1-33,0-5-41,0-4-39,0-3-34,2-3-45,-1-3-20,0-2 19,2-3-186,-1-2-469,-2-1 208</inkml:trace>
  <inkml:trace contextRef="#ctx0" brushRef="#br0" timeOffset="3053.174">3128 8418 1951,'-6'-18'-3,"-1"-1"35,0 2-13,3 6 61,-3-5 19,4 7-8,2 1-14,-4 1-13,5 0-11,0 4-9,0-3 0,3 1-7,0 2-7,7-1-3,5 2 0,5 4 1,3 2 2,-1 6 1,1 1 2,2 4 1,-1 9 4,7 12 3,-1 3-3,-4 7 4,-2 3 0,-7 6 0,7 20 3,-6 3-6,-11-23-4,-1 3 1,-7 3-2,-2 23-5,-1 0 1,-2-1-3,-4-25 2,-7 29-1,-8-8-7,-2-5-8,-7-3-60,-2-2-56,-8-1-75,-1-8-79,-4 0-219,-9-3-514,3-4 227</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9:52.686"/>
    </inkml:context>
    <inkml:brush xml:id="br0">
      <inkml:brushProperty name="width" value="0.05292" units="cm"/>
      <inkml:brushProperty name="height" value="0.05292" units="cm"/>
      <inkml:brushProperty name="color" value="#FF0000"/>
    </inkml:brush>
  </inkml:definitions>
  <inkml:trace contextRef="#ctx0" brushRef="#br0">20378 10592 27,'-14'-2'226,"7"1"-7,-1 2-11,3-1-13,5 0-14,-7 0-10,2-1-22,5 1-17,0 0-13,-6 0-12,6 0-3,0 0-14,0 0-1,0 0 36,0 0 16,11 8-3,1-4-6,3 1 1,8 1-1,0-4 3,7 2-5,12 1-12,2 0-6,1 0-1,27 1-13,-25-7-14,21 6-14,-17-4 0,18 6-2,0-5-10,-20 2-6,23-8-14,-24 6 6,1 4-4,2-3-4,18-7 1,-28 5-9,0-1-1,-2-4-4,-12 4 6,-1 3-5,-4-8 5,-2 7-16,-6-4-1,-4 2 23,-2 0 15,-1-2 9,0 2 3,-3-1 11,-1 0-7,-3 1-8,7 0-3,-7 0-3,3 0-12,-3 0-9,4-1-20,-4 1-18,0 0-26,0 0-30,0 0-34,0 0-32,0 0-40,0 0-38,-17 1-29,0 0-28,2 2-35,-9 2-22,-1-3-192,-5 3-554,-8-4 246</inkml:trace>
  <inkml:trace contextRef="#ctx0" brushRef="#br0" timeOffset="501.5212">20327 10739 260,'-5'2'319,"2"-4"-21,3 2-15,-7 0-27,7 0-17,-6 2-28,6-2-16,0 0-18,0 0-11,0 0 0,0 0 19,21-4-11,1 9 0,4-3 5,4-2-17,12-3-10,2 6-8,1 2 0,4 1-5,19 0-13,-23 0-15,4-4-1,3 1-18,16-1-2,-19 3-19,-3 2-6,3 0-1,1 0-4,-2-7-7,-3 3-10,0 1-5,-4 4 0,-3-8 17,-10 0 2,-2 0 3,-4 3 20,-1-6 9,-7 2-5,-4-1 13,2 5 1,-4-4 7,-1-1 4,-3 2 5,-1-1-5,3 5-2,-6-4-10,5-4-4,1 4-12,-6 0-5,0 0-13,6-1-14,-6 1 2,1 2-8,-1-2-4,0 0-2,0 0-9,0 0-3,7 3 1,-7-3-1,0 0-4,0 0 1,0 0-8,3 2 4,-3-2 11,0 0-20,0 0-2,0 0-3,0 0 0,0 0 4,0 0-3,0 0 0,0 0 1,0 0-6,0 0 4,0 0-3,0 0-8,0 0 4,0 0 0,0 0 3,0 0-8,0 0 5,0 0-4,0 0-46,0 0-25,0 0-41,0 0-13,0 0-23,0 0-33,0 0-29,0 0-33,0 0-47,1-10-54,-1 8-56,2-2-48,-2 4-263,1-11-778,2 2 345</inkml:trace>
  <inkml:trace contextRef="#ctx0" brushRef="#br0" timeOffset="3221.8864">20330 12818 135,'0'0'253,"0"0"-14,3-10-6,-2 3-15,4 0 1,0 0-6,-2-5-16,4 0-10,0 7-15,0-5-22,0 0-6,0 3-15,-2 2-12,-3 0-18,4 3-11,-2 2-8,-4 0-5,10 10-9,-6 7-10,3 2-4,-2 7-3,0 1-2,-2 3-4,-3 1-6,0 3-4,0-1-2,-3-4-5,0-4 5,3 1-10,-4-6 0,1-5 1,3-4-3,-3 0 13,3-5-15,-2 1 7,0-2 53,2-2 52,0-3 26,0 5 17,0-5-7,0 0-1,5-12-29,0-2-11,2-9-17,3 0-7,0-5-9,-2 2-12,5-6 0,3 7-13,-1 0-12,2 3 1,2 5-13,-3 2-2,1 3-8,-2 5-5,1 9-2,1-4-6,1 4-2,-4 5 3,3 3-6,-3 0-3,2 7-6,-3 5 5,-1 0-2,-2 1-2,-5 4 0,-2 0 8,0-2-6,-1-6-2,-1 8-6,-1-2 8,-3-7 4,2-1-6,-2-6-2,0 4 11,-2 0-7,-1 11-2,3-18-1,0 2 1,0-5-54,-1-1-69,4-2-35,0 3-18,0-5-24,0 0-9,0 0-34,9-12-22,-1-4 4,5-5-11,0-3 6,2-5 16,-1 0 22,6-13 11,-6 12 36,0 3 41,-1 1 41,-3 5 50,-3 5 46,-2 4 35,-2 1 5,1 4-1,-2 2-8,-1 2-3,1 1-5,0 1-1,-2 1 0,0 0-7,0 0-2,2 11 1,-2-3 0,1 2-2,3 1-5,-4-5 2,3 6 2,3 1-3,2 11-2,0-12 7,-2-3 15,0-3 12,5 1 18,-4-3 19,3 2 19,0-5 19,-2-1-4,0-2 28,3 0 5,0-4 6,2-3-14,-5 2-7,2-6 4,1-1-6,-4-1-10,0 1 0,-4 5-7,0-4-8,1 1-7,-4 3 1,0 1-21,0 1-1,0-2-7,0 4-17,0 5-8,-12 2 0,4 0-11,-7 8 7,-2 5-11,-1 9-5,-2-6-3,3 5-4,0 4 6,3-1-12,4 9 2,3-12-1,2-6-6,3 8-2,2-7 2,3 0-2,2-2 5,3-1-6,7 12-1,-2-15-5,4-3 6,5 0 4,2-5-2,3 5-3,-2-13 2,-1-4-4,-4-1-4,3-4 12,-4 1-4,-1-5-1,-2-1 5,0 0-1,-4-3 6,-2-1-5,-3 5 21,0 0 1,-2 12 17,0-9 5,-2 8 6,-2-3-14,2 2 6,-3 0-7,3 5-10,-3-2 0,0 2-6,0 2-5,0 0-5,0 0 9,0 0-11,0 17-4,-3-7-1,0 2-1,-4 2 3,3 7-4,-3 7 0,4-13-13,-2 3 8,0 0 3,2-2-1,2-3-2,-1 1-2,1-7 3,1 13 1,-1-13-1,2 0 2,0-2-5,-2-1 12,2-1-12,1 0-5,-2-3 4,11-3 5,-1-6-2,7-6 0,1 0-1,2-4 9,1 2-9,-1 3-1,1-1-5,-2 3 6,-7 5-3,-1-2 3,-3 5-16,1-1 9,-3 3-1,-2 0 1,3 4 0,-4 0-2,4 3 0,-3-1 2,1 7-1,0-3 2,-2 8 2,4-1 19,-1 3-4,1-4-11,0 1 10,1-1 5,2-2-6,-3-6 7,3 7 6,1-6-13,3-3 1,-4-1-1,4-2 0,0-1-10,2-3 7,-1 3 3,-2-12-11,3-5 13,3 3 7,-5-11 24,2 2 3,-1-1-3,-5-1 2,0-3 0,-3-1-2,0 2 11,-3 2-28,-4 5 12,-1-4-7,-2 5-9,0 2 3,-4 0 3,0 4-8,-7-8-3,4 11-1,0-2-6,1 8-3,-3 1-2,-2-3-28,0 5-74,0 4-62,-7 7-89,4-1-69,0 1-64,-7 9-75,7-1-95,-1 0-287,0 3-903,-1 5 399</inkml:trace>
  <inkml:trace contextRef="#ctx0" brushRef="#br0" timeOffset="3813.0522">20567 13802 278,'8'-16'299,"-3"1"-3,0 0 5,-1 6-9,1 4-16,-3-3-6,1 3-18,-3-2-10,0 3-42,0 4-25,-3-2-25,3 2-9,-18 12-11,4-5-15,-3 10-14,-2 5 0,-3 2-21,4-1 5,1 7-22,0-1-11,3 0 1,4-3-10,3 2-5,4-4-10,1-4 8,4-1-11,5 1-7,-1-4 9,8 2 5,-3-7-11,5-2-4,5-4-6,3-2 5,1-4-21,2-5 34,-2-1-2,2-6 2,1-4-10,-4 0-2,2-4-6,-5-4 7,-3 6 10,0 3 9,-5 12 30,-3-6 14,-3 2 3,-2 3-2,-3 1-10,4 3-7,-5-4-12,2 3-4,-3 2-8,0 0-4,-3 12-3,2-1 20,-2 0-30,-1 6 0,1 1-3,0 2-1,3-1-4,0 2 0,4 9-1,-1-13-19,1-2 13,3-3 5,-1-2-4,2 1 1,2-1-17,1-3 16,-1 0 9,0-6-2,0-1 15,0-1 23,3-6 10,-1-2 1,-2 0 7,0-4-1,4-2 1,-3-6 6,-1-3 2,-4 6-13,2-1 5,-3-5-5,0 4-5,-8 3-6,1-7-17,-3-2 8,1 18-8,-3-9-9,0 1 0,-6 8-7,2-1-1,-8-5-5,1 8-5,-3 5-2,0 8-38,6-5-61,-6 5-64,5-2-62,2 4-77,-3 8-79,10-8-92,-1 4-374,3-1-903,5-2 399</inkml:trace>
  <inkml:trace contextRef="#ctx0" brushRef="#br0" timeOffset="4203.9198">21237 13958 346,'5'-18'361,"-3"1"-31,1 6-12,1-16 10,-1 8-7,-3 2-16,3-10-18,1 10-25,-4 1-23,3 4-17,1 3-15,-4 0-20,0 4-18,0 1-28,0 0-4,0-3-16,0 7-13,-11 8-12,-2 4-14,-4 5-7,-4 1 5,-7 15-25,1-2 5,9-1-9,1-6-7,0 0-1,3-2 4,4 3-17,0-2-11,6-7 9,1 1-3,3-1-5,3-5-6,0-1-6,4-1 4,2-3 0,3-6 0,1 3-1,1-3 23,3-4-27,4-5 0,-1 1 1,2-8-1,-4-2 2,5-3 0,-6-1 1,-2-4-1,0 6 14,-4-1 27,-3 6 25,-1 8 11,-4 0 6,1 2-12,-1-1-3,0-3-8,0 2-10,-2 6-11,-1 1-5,0 0-5,0 0-1,0 0 1,-5 20-13,0-8 2,1 5-5,-1 1-5,0 1-2,1-2-2,4-5-1,-1 7-49,1-1-84,1-3-81,5-2-77,-1-3-61,2 1-66,6-3-56,-3-3-274,3-3-796,9-4 352</inkml:trace>
  <inkml:trace contextRef="#ctx0" brushRef="#br0" timeOffset="4822.1602">21598 13901 190,'15'-26'269,"-2"1"-21,-6 0-5,-3 8 20,-1 5-8,-3 2-13,0 0-15,-2 5-11,-1 0-43,-2 6-19,-6 1-16,0 5-11,-2 3-10,-7 9-15,2-2-5,1 6-20,3 0 1,2-1-12,0 5-3,5-3-9,1-7-4,5 4-7,0-1-6,3-3-7,3 0 3,3-3-3,-2-4-2,2-1-4,5-1 0,2-1-3,-2-2 3,10-5-3,3-6-3,-3-2 5,-1-2 13,2-6 6,0-2 17,0-1-9,7-12 10,-11 6 18,7-21-1,-9 18 26,5-14-17,-3 4 11,-5 10 13,-2 0 1,-4 3 3,1-1 15,-6 9 1,2 0 6,-3 0-7,-2 7-7,-1 1-10,0-1-8,0 4-6,-1 1-21,-2 4-10,3 1-3,-6 5-12,-2 2-18,-2 8 10,-3 8-5,1 4-7,-1 1-1,1 6 3,0-2-6,-1 13-6,4-15-5,0 0 0,-1 15 3,3-20-5,3 2-1,0-3 10,1 0-11,0-15-3,0 8 1,3 0-2,0-7 2,0 0-5,0-6-1,0 1-2,0 2 4,3 4 2,-3-9 1,6-4 6,4-1 10,2-5-15,9-3 2,3-10-4,10-4 3,1 3-4,-1-3 2,-3-3-2,-10 12-7,2 5 3,-1 3 2,-9-1-2,-2 2 0,-2 2-6,-1 2 1,-1-4-2,-4 9 3,1 1 0,-1 2-6,1 4 4,-4 3-3,2 3-8,-2 5 11,0-1 3,-2 0 1,2 8 0,0-9 7,3 8-31,0-10 10,0 2-5,-2 1 1,5-3 12,1-3-2,4 11-5,-1-18-6,4-2 16,2-2 2,7-6 0,0-8 35,1 3 1,3-3 1,-2 1-3,13-11-5,-6-5-7,-12 12 11,0-1-4,0-1-12,-7 6 0,-1 1-6,-5 2 15,1 0-17,-2 3-2,0-2-38,-2 0-32,-2 3-50,-2-3-60,-2-1-64,-1-1-60,-4 3-72,-7 3-69,-4-2-66,-9-1-275,0 6-841,-11 0 373</inkml:trace>
  <inkml:trace contextRef="#ctx0" brushRef="#br0" timeOffset="6938.9121">15750 14139 43,'2'-10'246,"1"-1"-1,0 1-14,8-15-14,2-7-17,2 2-9,6-18-5,5 1-7,-1-3-4,-1-1-11,7-22-11,-10 22 0,-1 5-8,-2-7-12,-5 0 4,0 7-1,-3 2-1,-5 8-6,2 9 22,-4 9-27,0-2-7,1 8-4,-4 2-5,0 3-28,0 4-10,0 3-3,0 0-5,-4 17-7,-2 11-7,-5 17-6,0 0-1,-1 10-22,1 1 13,-6 27 2,9-29-9,2 4 1,1-4 7,4-3-16,0 32-4,4-49-10,3-2 12,-2-6-15,4-1 4,2-3-5,5 2 10,0-8-4,0 1-6,6-4-7,-1-7-4,4-3-17,0-6 17,4-9-7,-1-1 11,8-7 5,-11 0-15,0-1 7,1-13 6,-6 5 4,1-14 4,-5 16-7,0-18 6,-2-2 10,-3 13-20,-6 3 12,3 4-2,-4-1 8,0 10-7,-3-2-4,-3 10 10,3 2 0,-3 0-6,0 5-2,-3 3-3,-2 3 3,-6 5-3,-3 9-14,0 6 14,-5 18 5,4-12-1,-1 10 2,7-12 26,0 1-33,1 2-6,4-6 3,4-5-2,-1-2 8,4-2-5,0-6-6,0 2-7,4-2 11,-1 4-1,1-9 5,3-4-2,3-3 17,3-4-12,0-3 1,3-7-3,1-2 11,-3-5-10,3 2 1,-7 10 7,4-12-32,-4 3 36,-3 8-5,0-2 8,-4 4-12,1 3 10,-1 1-9,0 4-3,-2-1 4,2 3-5,-3 1-5,0 0 9,-1 20-11,1-3 5,-2 0 8,2 9 6,-1-9-4,2 0-10,2 9-19,1-8 32,-1 8-10,4-9 6,0-5-6,-4-2-23,4 0 28,3-4 0,1 2-4,-1-3 3,2-2 14,1-4-16,7-8 8,-4 3-3,3-8-1,-5 11 9,8-18-1,-3-5 9,0 0-17,6-11 27,-11 9 3,-3 0 7,4 1 12,-6 3-1,-2 1 0,0 5-3,-4 1 14,0 0-20,-2 9 0,-1-8 0,0 9-8,-1-5 0,-2 8-8,0 1-5,-1-3-3,-1 4-6,0 0 5,-2 7-6,-3 0-6,2 4-24,-2 3 31,2 4-12,3 1-1,1-1 0,4 3 0,4 5 5,-1-5-5,0 3 1,4-2 2,-1-2 13,2 0-15,-2-3-6,0 1 20,-1 1-25,-2-2 2,1-6 3,-4-4-2,2 5 8,0 0-4,-2-2 4,-2-2 9,0-2-10,-4 3-11,0-3 16,-6-3-6,-2 3-3,0-3-40,-3-1-12,-3 0-48,-1-6-32,6 6-44,-3-5-36,3 2-55,1-4-64,3 1-56,0-2-208,5 1-646,0-1 286</inkml:trace>
  <inkml:trace contextRef="#ctx0" brushRef="#br0" timeOffset="7140.7597">16903 13491 189,'9'-14'383,"-1"-1"-8,-2 8-19,-2-4-38,-1 5-44,-2 2-21,-1 4-22,3 13-31,-3-1-24,-1 15-9,-2 3-20,-3 17-19,-1-1-9,0 0-17,-3 3-1,2-1-14,-1 2-11,2-3-19,0-13 6,-3 14 0,5-18-9,-3-2-6,0-1 20,1-1-23,0 4-8,1-13-29,2-1-67,-1-8-83,0 4-80,3-1-69,-1-8-278,1-1-616,2-2 273</inkml:trace>
  <inkml:trace contextRef="#ctx0" brushRef="#br0" timeOffset="7304.8718">16846 13897 64,'3'-5'338,"-3"0"-26,2-2-20,2-2-33,3-3-23,3 4-5,4-1-36,9 7-16,4-8-13,12-2-15,-1 2-7,-10 3-25,10-3-9,-10 2-12,1 1-7,-4-1-5,0 4-19,-2-4-10,-8 7-54,-6 0-47,2-1-55,-5 4-46,-2-1-43,-3 0-53,-1-1-173,-9 8-448,-4 1 199</inkml:trace>
  <inkml:trace contextRef="#ctx0" brushRef="#br0" timeOffset="7938.7566">13857 14050 95,'-5'-7'292,"-2"2"-9,5 0-22,-3 0-27,1 1-25,1 1-21,-2 3-19,0 0-19,5 0-14,-11 4-7,3 5-21,-4 4-11,3 2-13,0 0-10,-1 8-13,3-5 4,0 10-11,2-11-8,2-2-4,1-4-4,2 2-5,0-8-4,4 6-5,-1-3 6,2 0-3,3-3-1,0-3-2,7-3-5,0-3 9,6-1 0,-1-8 0,0-3 6,-2-2 6,-4-4 18,1-3 8,-2 1-19,-3 2 22,-3 8-3,-2-9 4,0 6 24,-4 1-9,-1 6-7,2 6-8,-4-6-8,1 5-11,-2 0-30,-1 5 24,-5 5-11,0 4 5,-7 11-13,1 6 0,1 0-3,-2 1-9,3 5 8,-1 11-12,7-11 8,3 1-11,2-4 6,2 1 13,5-1-27,2 2 3,1-14-9,7 4-9,3-1-40,0-8-60,4-5-67,4 1-63,1-5-69,1 2-250,0-11-612,0-3 272</inkml:trace>
  <inkml:trace contextRef="#ctx0" brushRef="#br0" timeOffset="8108.308">14287 14086 14,'2'-15'327,"1"3"-26,-3 0-13,3 4-30,-2-1-16,-1 3-40,1 3-19,-1 3-18,0 0-16,8 18-15,-1-2-18,1 6-9,2 6-10,-2 0-8,2 5-9,-1-4-9,0 2-7,1-3-8,-1 2-5,2-2 1,-2-3-8,0-4-24,-3-3-61,0-4-72,-1-3-59,1-4-27,-2-2-43,-1-3-149,1-3-423,-1-5 187</inkml:trace>
  <inkml:trace contextRef="#ctx0" brushRef="#br0" timeOffset="8250.2747">14469 14238 89,'0'-31'141,"-4"3"25,2 3 33,-2 8 3,2 0-5,-1 5-16,-1 6-17,-1 5-18,1 1-12,-6 4-17,-3 2-20,-2 11 1,0 12-13,-1-7-7,-1 5-3,0 1-14,0 0-5,-1 14-8,4-13-13,1-3 5,2 5-8,4-8-28,1-9-65,1 3-74,5-2-54,0-1-155,4-8-371,0-2 164</inkml:trace>
  <inkml:trace contextRef="#ctx0" brushRef="#br0" timeOffset="8666.4705">14638 14080 175,'4'-13'348,"-1"3"1,0 3-37,-1-1-33,0 5-26,-2 3-12,0 0-39,0 0-17,-7 18-8,3 0-27,-4 15-16,1-16-14,2 3-11,1 5-15,2-6-8,2 11-6,-1-10-12,4-2-4,0-2 5,1 0-19,3-1-1,0-3-12,-1-4 0,5 6-3,1-10-2,-1-4-7,4 3 1,-1-6 8,7-2-10,-1-7 3,0-1-1,-4-5 23,3-3-21,-1-4-3,0-2 16,-5-1 21,-1-2 3,0 0 2,-2-2 12,-3 4-3,0 1 10,-2 14 3,-3-8-6,-2 5 8,0 3-8,-2 3-15,2-1-6,-2 4-6,2 4-9,-3-1 2,3 4-13,0 0-8,0 0 6,-10 15-9,6 9-5,4-10-2,0 6-3,4-3-23,2 7 17,1 7 9,3-9-7,-3-5-1,4-2 10,-4 0-12,5 8-7,-4-11 13,-1 0-14,-1 5 2,-2-8 4,0-4-3,-2 5-11,0-2 13,1-3-2,-4 2 0,-1 2 6,0-4-6,-3 2 2,-3 1 6,-2-5-17,-5-1 9,-7 1-67,1-6-64,-1-2-54,-1-2-49,-4-1-43,1 4-49,2-13-40,-3 0-277,-6-8-692,8 4 306</inkml:trace>
  <inkml:trace contextRef="#ctx0" brushRef="#br0" timeOffset="8770.8439">14494 13935 137,'-4'-1'165,"2"-6"2,-2 2-15,3-3-18,0 3-18,2 3-12,2-4-12,0 2-38,5-3-86,0 5-150,1-2-197,5 0 88</inkml:trace>
  <inkml:trace contextRef="#ctx0" brushRef="#br0" timeOffset="8972.8874">15117 13713 4626,'12'-7'16,"0"2"-15,-6 3 29,-1 0-38,1-3-10,-4 5 9,-2 0-3,7 8 13,-5 0-8,0 2-8,-4 22-16,0-1 24,-5 25 8,2-10-5,-3 4 1,-3-4 3,1 1-3,1 0 2,1-13-4,1-1 5,4 0 12,-6-2-15,5-2 8,0-2-16,-2 0 9,5 2 7,-2-15-19,0 3-89,3-5-86,0 0-79,0 5-98,0-14-237,0-3-654,0 0 289</inkml:trace>
  <inkml:trace contextRef="#ctx0" brushRef="#br0" timeOffset="9200.3285">14996 14154 31,'-3'-5'350,"2"-5"-34,1 4-34,1-4-25,5 0-28,1 5-12,7-3-31,4 4-22,3-2-12,4 2-14,3 2-5,-3 3-25,-3 12-9,0-3-24,-3 1 7,-2 6-8,-7-4-5,1 2-13,-8 4 9,4 0-16,-3 10-1,-4-9-7,0-1-5,-1-2 1,-3 3-8,-2 8-2,3-11-8,1-1 5,-3-2 0,3-5-4,2 0-7,-2-1-51,2-1-74,-3 3-50,3-7-48,3-2-60,-3-1-173,0 0-481,9-9 213</inkml:trace>
  <inkml:trace contextRef="#ctx0" brushRef="#br0" timeOffset="9313.4049">15318 13978 155,'-2'-17'180,"0"-1"-17,2 9-27,-1 1-2,1 4-18,-3-1-26,3 2-65,0 3-84,0 0-98,0 0-170,0 0 76</inkml:trace>
  <inkml:trace contextRef="#ctx0" brushRef="#br0" timeOffset="9857.8858">15300 14118 3219,'0'-13'10,"2"4"-12,-1 3 21,3-3-16,1 8 8,0-7-4,-1 0 6,5 3-2,-5 2-5,6 2 4,-2 1 2,0 1-6,1 5 1,-4-1 2,0 3 1,-1 2-4,-1 1 2,-3 1 1,0 2 3,-3 0 0,-1 1 1,1-4-6,1-3 10,-3 2-11,2-2 10,1-1 5,0-1 60,0-3 44,0-1 20,2-2-13,0 0 3,0 0-5,-4-13-20,5 3-12,4-5-12,1-13-9,2 11-11,1 2 1,2 3-15,-2-3-3,2 2-4,2 2 1,-2 4-11,-2 3 0,-1-2-8,2 5-4,4 2 1,-6 5-8,3-1-1,-4 1-4,3 9 0,-1 1-2,-2-1 1,0 0 2,-2 3-22,0-3 27,-1 10-5,-1-9-3,0-3-2,0-2 3,-2-1-6,2-5-1,4 5 4,-4-3-6,1 5 3,2-10 2,0-1-3,2-2 14,0-1-15,3-1 10,1-8-6,-1-1-5,5-5 9,-4-3-8,0 6 8,1-11 14,-5 4-18,0 6 2,-1-2 1,-4 0 11,1 2-1,-4 4-1,0-1-8,0 4-4,0 3 0,-4 1 10,1 4-13,-4 0-4,0 2 7,0 9-8,-7 7 1,1 2-1,1 4 4,-1 5-14,3 2 13,0 2-3,0 12 0,-1-2-2,0 3-1,0-1 4,-2 5-3,3-2-2,-3-3 8,-1 7-3,0-7 1,-3-1-1,2 3-9,-2-1 10,-1 4 1,-1-11 2,5-10-1,-3 0-33,-1-3-61,0 2-53,1-7-48,1 0-57,6-6-58,-1-5-66,1-6-293,3 0-722,0-1 320</inkml:trace>
  <inkml:trace contextRef="#ctx0" brushRef="#br0" timeOffset="10385.7322">15981 14619 14,'2'-15'247,"-2"7"-5,0-1-15,-1 2-17,0-1-24,-1 4-20,-2-3-14,-2 4-20,6 3-10,-18 12-12,1 5-12,0 5-8,-1 5-21,-6 12 3,1 3-6,7-12-11,3 1-4,2 0-9,2 3-2,2 17-7,4-25-17,3-1 15,0 5-7,3-12-4,4-6-9,2 2-12,3-3-36,4 3-48,6-14-43,2-4-31,0-6-23,3-7-141,-2 2-349,7-11 154</inkml:trace>
  <inkml:trace contextRef="#ctx0" brushRef="#br0" timeOffset="10654.4928">16085 14855 853,'15'-29'-39,"0"-2"61,-2 7 35,-3-2 21,-5 8 20,3-5 36,-4 9 7,-1 3 1,0 4-10,-2-1-18,0 3 3,-2 3-29,1 2-7,-2 12-14,-3-2-2,1 6-5,-4 3-6,-1 3-6,2 6-10,0 3-3,4-1 1,1-1-6,0-1-2,2-2-13,4-1 3,2 4-2,0-12-4,1-3 1,2 1 0,1-4 1,0-10 2,4 5-2,3-3 17,-3 4 8,3-12 19,-1-4 13,2-4 1,0-1 20,-1-2 3,-3-6 7,-1-5-11,-5 1-5,2-1 24,-3 1 3,-3-4-15,-3 9 7,-2-6-8,-3 1-15,0 8-8,-3 2-10,1 4-8,-8 0 0,3 2-14,-4 6 3,-4 0 16,2 4-39,-4 5-19,1 3-58,2 1-62,4 0-63,-3 8-81,7-2-79,0 0-231,3 0-618,3 1 274</inkml:trace>
  <inkml:trace contextRef="#ctx0" brushRef="#br0" timeOffset="11025.9384">16575 14757 247,'-7'-24'277,"-4"-4"-1,5 13-9,-1 0-17,1-1-22,-1 4-22,0 5-22,3 3-25,1 1-15,-2 4-10,-2 5-16,-2-1-13,-5 14 3,1 3-27,-2 5-3,-1 1-11,2-1-3,2 5 5,0-3-20,1 5-6,4-7-6,0-2-3,2-2-7,0-4-2,5-4-2,0 1 2,3-6-5,1 6-9,-4-7 1,6-2 4,-2-3-13,7-2 19,-5-5-5,4 0-3,3-7 2,-2-2 11,7-3 1,-2-4 5,-1-8 1,1 1 14,-1 4 12,-1-7-3,0 2 1,-4 1 46,0 9-17,-3 3 10,-1 3-1,-2 2-9,0 1-37,-2 4 16,0-6-6,-2 10-6,0 0-9,2 13-3,-1-1 0,-4 5-8,1 11 6,0-1-3,1 7-18,-2-2 1,0-3-11,3-2 1,1 3-4,2-12-85,0 1-112,1-2-88,5-1-93,-2-6-276,6-3-701,2-1 310</inkml:trace>
  <inkml:trace contextRef="#ctx0" brushRef="#br0" timeOffset="11655.0602">17015 14679 144,'2'-20'272,"-2"6"-1,0 2-10,-4 2-19,1 5-27,-1 1-24,-2 1-19,-3 4-8,-6 8-25,-6 8-11,-3 2-21,-8 10-5,-2 14-8,13-18-7,1 0-12,1 3 0,3-2-16,3 9-7,5-9-5,3-2-8,4 1-1,1-6-3,6 10-4,1-16-12,6-2 10,6 3 1,3-7-7,3-6 1,2-1 5,-1-3-8,1-1-1,9-13 5,-10-3-6,-5 2 12,10-14-1,-3-7 20,-4 4 21,-4-5-5,-1-3 16,-3-4 5,-3-7 4,-2 10 7,-1 10 35,-3 9 12,-1-5 2,-1 3 5,-2 6 19,-3 8-8,3 2-7,-3 1-11,2 2-19,0 3-32,-2 2 3,0 3-12,-5 12-15,3-3 3,-5 17-8,-4 5-9,1 2 3,-3 13-15,-1 2 0,-4 32-4,10-41-6,0-8 1,3 3-1,1-4-11,-4 22-6,4-25-1,0-3 12,1-3-4,3 0-8,-1 5-1,0-13-13,2-4 8,-1 3-3,0-7-1,-1-1 2,2 0 8,-1-4 10,4 0 8,-4 0 1,14-18-2,0-4-1,11-15-1,3 5-3,5-8-20,-2 5 17,0 3-6,3 0-2,-2 4 0,-8 10 6,0 1-9,0 8-2,-4 2-5,-6 7 0,0 0 6,0 5-1,-1 9-7,-2-7-5,0 4 1,-1 4 8,-1 1-7,-5 3-3,3 5-9,-1 3 13,-1 1-1,0-1-3,-1-4 6,-1-3-6,1-1 0,0-1 1,0-1 5,-1-5-4,4 4 5,-3-6-9,1-2 3,0 1 3,2-3-3,-1 1 3,-2-3 1,1 0-2,5-1 12,-7-1-14,3 7 2,1-12-1,0-3-1,2 1-7,-1 1 9,-1 3-5,0-7-14,0 3-46,0-4-47,-1 1-59,2-5-47,-1-3-38,3 4-40,-7 9-51,6-12-55,1-1-52,-4 0-275,3 0-786,2 3 348</inkml:trace>
  <inkml:trace contextRef="#ctx0" brushRef="#br0" timeOffset="12634.5852">20847 7094 47,'6'-55'309,"-2"3"-5,0 3-4,0 18-13,0-1-4,-3 6-3,0 9 7,0 0-19,1 1-18,-2 7-16,1 2-30,-1 1-11,0 3-31,0 3-15,0 0-36,-3 30 1,2 3-13,-1 25-5,-3 29-5,-1 3-9,-1 8-5,0-5-9,-3 4-3,3-4-8,-2 7-3,2-13-8,-2-3-3,6-25 13,-2-1-21,-1-2-11,1 0 3,0-3-1,-2-5 4,4-16-6,-1 0-5,1-2-3,0-13 3,3 10-3,-2-12-2,0-4 15,2-4-10,0-1-10,-3-3-13,3-3-24,0 0-42,0 0-43,7-21-32,-4-3-39,4-8-26,3-14-34,0-7-24,10-27-23,-5 1-13,-4-2-192,-4 0-539,5 1 238</inkml:trace>
  <inkml:trace contextRef="#ctx0" brushRef="#br0" timeOffset="13264.5392">20880 7315 740,'9'-80'-8,"-6"26"16,1 1 9,-1 3 20,0 0 8,-2 4 8,2-3 20,-3 17 11,3-2 12,-1 1 14,1-1 10,-1 0-6,2 5-11,2-3-4,1 2-10,6 3-8,-2-2-8,4 0-10,5 4-4,13-3-3,3 2-4,2 3-8,4 5-6,6 4 2,24-6-12,-3 9 0,0 2 0,6 6-2,-2 1-3,10 4 4,7-1-4,6 6 3,7 0-5,-3-3-3,3 5-1,5 0 0,5-2 3,4-3-1,1 6-5,-1-4-6,4-6 6,-1 0 1,-9 0-2,-4 0-7,-7 5-5,-11-1 3,-9 5 1,-12-9-1,-26-1-2,-1 2 13,-15-2 20,-3 2 22,-9-1 20,-1-2 30,-2 3 6,-6-1 2,0-1-11,-1 1-16,2 1-4,-2-1-10,-4 0-8,5 1-13,-3 4-12,-4 7 4,-3 5-6,-2 14-1,-7 12-4,-2 7 0,1 5-9,-6 27-12,1 0 23,2 3-16,1 6 4,0-5-12,1-1 7,1 7-13,0-7 10,2 7-8,0-7 20,6-1-20,2 0 6,-1-23 1,0 23-1,2-25-6,0-5-2,3 5-3,-2-10 2,0 0-8,2-14-1,-1-1 12,-1-5 3,1 2 0,-3-2-5,5-11-1,-3-4 18,1-2-15,2-1 4,-2-4 3,1 0 6,-2-2 29,3-5 26,0 4 6,-1 1 22,1-5 3,0 0-3,-2 7 0,2-7-13,-1 1 8,-1 2-12,2-3-10,-14 0-6,0-1-8,-10-1-6,-7 4-2,-11-4-4,-3-1-11,-24 5-3,-3-6-3,0-1-2,-5 0 4,-6 1-13,-5-1-2,-9 3 0,-3-3-3,4 2-1,-4-5 1,-2 1-2,-3 5 1,-2-3-4,2 5 0,-1-3 4,3-4-6,6 3 1,1 1-4,9-2 2,12 5 6,25 0 0,0-2 4,9 2-7,10 2-2,7-4 1,3 1-3,7 1-2,4 1-6,3-2-5,0 1-18,3 1-5,4-1-39,0 0-61,-8 2-66,8-2-50,0 0-47,0 0-41,0 0-53,0 0-39,0 0-243,0 0-721,8-12 319</inkml:trace>
  <inkml:trace contextRef="#ctx0" brushRef="#br0" timeOffset="13875.4508">16284 6953 89,'8'-51'277,"-3"17"6,1 7 0,-2 7 0,-1 4-15,0 5-6,-2 0-28,0 5-38,-1 3-26,0-1-23,0 4-3,-2 19-27,-5 26-4,-3 5-13,-2 9-3,-10 26-13,5 4-6,-1 1-3,1-5-17,0-3 2,5-27-8,-2 23-2,4-22-6,4-1 3,-2 1-10,1-6 3,1-6-21,0-9 10,4-2-6,-3-1 4,3-1-6,-1-7 9,1 2-15,1-10 3,1-3-4,0-2-35,-3-3-47,3-3-27,0-4-34,0-1-77,0 0-51,4-20-261,-1-7-562,1-10 249</inkml:trace>
  <inkml:trace contextRef="#ctx0" brushRef="#br0" timeOffset="14554.2074">16116 6892 235,'-6'-33'237,"2"2"-3,1 1 3,-1 3 0,3 8-7,-1-6-5,1 7-16,1-2-20,0 2-16,4 0-24,2-7-13,5 4-15,4-1-13,2 0-15,6 3 1,13-1-8,5-1-14,3 4-6,1 5-8,28-1-6,-4 1-2,7 8 3,0 1-12,6 1-9,5 4 3,2-1-5,4 1-4,6 1-3,-1 5-1,6-7-2,2-1-3,-3 2 1,1 3 0,-1-5-6,-10 0-1,1 0 0,-4 0 2,-6-2-4,-8 5 6,-4-4-10,-29 2 8,2-1 0,-4 1-9,-13-1 3,-4 1 1,0-2-1,-7 1 7,-7 0 10,0 0 33,-2 0 18,-4 0 9,2 0 1,-6 0-3,7 0-11,-7 0-1,7 1-23,-7-1-1,0 0 2,1 4-10,-1-4-1,2 5-22,-2 0 16,0 9-6,0 3 1,-6 7-5,2 3-3,-3 5-5,-3 2 7,-4 19-2,-4 25-1,4-21-1,-9 23 4,6 0-3,-4 0-10,0 0 5,1 2 5,3-27-3,3 2-3,2 1-1,-7 24 0,8-25 8,1 0-20,-1 3 16,5-6-8,-1 1 4,0-3 3,2-2 13,-1-4-20,4 2-3,1-16 3,-2 0-4,2-1 2,-2-3 3,3 1 0,-3-9-5,3-3 4,-4 0-3,4-5 1,0-1 5,0-3 8,0-1-13,-3 0 4,3-2 2,0 0 5,0-2 1,0 1 7,0-4 12,0 0-2,-4 6 2,1-5-2,-1 2 4,-4 1-2,-7-2 7,1 1-20,-7 0-5,-3 0 2,-1-1-1,-3-1-2,-17 0-4,-1-1 2,-4 0-4,-18 1-2,-1 8-3,-4-12 0,-6-1 0,0 0 9,-7 0-9,-1 5-3,-10-4 0,0-2 5,-5 2-1,-2-3-3,1 0-3,-1 4-4,1-2 9,3 1 2,9-2 1,8 1 1,5 1 17,30-1 10,-3 5-5,6-6-2,7 0 1,15 4 1,-2-2-6,11 0-9,5 1-1,1 0-16,0 1-15,7 1-20,1 0-32,0 0-32,22-6-84,5 6-77,12-7-95,8-3-106,20-10-260,2 3-781,-3-2 346</inkml:trace>
  <inkml:trace contextRef="#ctx0" brushRef="#br0" timeOffset="16661.2719">18567 7195 197,'-6'0'251,"-1"0"-13,4-2-21,3 2-16,-10 0-15,10 0-16,-5-1-16,5 1-18,0 0-10,-3-2-12,3 2-11,0 0-10,0 0 1,0 0-5,14 0 21,0 0 12,7 0-10,3 2-3,17-4-2,1 0-7,27 1-9,-18-1-5,24 2-6,3-1-9,4 1-8,1 4-1,7-2-9,-1 5-4,4-2-13,-4-1 3,5 0-13,-5 0 5,-7-1 3,-1-1-14,-2 1 5,-7-1-4,-23-2-2,-1 3 2,0-8-2,-4 5-2,-5-3 6,-13 1-22,-1-1 7,-7 3 3,2-4 4,-3 1-6,-4-1 10,-5 2-3,1-4-1,-2 1 2,-2 3 0,-1-1 7,1 0-18,-3-1-7,1 0-37,-1 2-35,-2 2-48,0 0-63,-2-7-63,-1 3-71,-2 0-198,-1 2-558,-1-3 248</inkml:trace>
  <inkml:trace contextRef="#ctx0" brushRef="#br0" timeOffset="16979.5927">19971 6944 137,'-7'-4'320,"-3"0"-6,3 0-23,1 0-30,3 3-30,-1 1-23,4 0-22,0 0-23,0 0-11,6 9-12,5 0-18,9 6-10,5 0-3,1 1-17,11 8-13,-11-8-3,12 4-10,-14-6 1,11 7-10,-11-4-9,3 0-6,-4-3 1,-1 2-7,-1-1-1,-7-6-1,-2 0-15,0-2 9,-6-2-5,-2 0-3,0-2 2,-1 0-11,0 1 6,-1-2-2,0 1 2,-2-3 4,-1 6-4,-3-3 0,-5 5-6,-1 0 4,-7 2-2,-4 5 2,0-2 0,-6-1-6,-1 2 4,1-1-2,-8 6-2,7-8-2,-9 6 4,9-3-5,-10 1-4,12-1 5,0-4-15,2 2-6,4 3-65,-1-6-58,7-1-67,3-2-72,1-1-237,2 1-555,3-3 246</inkml:trace>
  <inkml:trace contextRef="#ctx0" brushRef="#br0" timeOffset="17422.4582">20368 7879 104,'14'6'217,"-4"-5"-1,0 0-7,1 1-15,-6-1-12,4 0-9,-6 0-1,0-1-2,1 3-3,-4-3-12,0 0-4,0 0-7,6 0-14,-6 0-10,0 0-7,-18 4-14,2-1-9,-11 1 4,-11-2-2,-4 4 4,-7-3 0,-23 3-6,1-6-3,4 0-9,-8 1-10,6-2 6,-5-3 2,-3 2 3,-1 2 5,0-3 1,-2-3 19,-2 2 4,5 3-7,6-3 8,-5 8-12,4-8 5,24 2-5,3-3-9,-4 2 4,4 0-2,4 3-11,-1-1-8,4-5-3,11 5-11,3 2-3,2-2-1,7 2-11,4-1-2,-1 0-4,5-1-9,-2 1-5,2 0 4,3-1-6,4 1 0,-6 0-3,6 0-4,-7 0-20,7 0-74,0 0-45,-5-2-40,5 2-28,0 0-45,-2-5-60,2 0-62,4-4-317,-1 1-734,0-1 325</inkml:trace>
  <inkml:trace contextRef="#ctx0" brushRef="#br0" timeOffset="17802.0542">18837 7663 114,'4'-3'252,"-1"-1"-19,0 1-14,1 2-20,-4 1-14,7-1-14,-7 1-14,0 0-15,0 0-15,0 0-12,0 0-16,0 0-5,-7 11-2,-1-5-19,-8 3 0,-1 4-11,-4 3-5,0 1 0,-3-4-11,0 1 2,-4 2-3,6 0 11,-1-3-2,0-1-1,3 0-1,-2 0 4,10-4-5,3-3 0,1 1-5,1-3-7,1 0-6,2-1-1,1 1-11,0-1-2,2 3-2,2-1 6,2 2-2,1 2-2,6 5-3,8 4 2,-1-1-1,5 3-4,1 2 0,8 6-3,3-1 4,-7-6-4,8 6-6,0-1 8,3 1-1,0 0-2,1-1 2,0 1 0,0-4 3,1-6 8,1 4-2,-3-1 13,-12-5-2,1-3 0,1-1-5,-5-3-1,-3 0 14,-5 0 4,-8-4 25,1-2 26,0 4 39,-4-4 22,1-2 11,-2 1-6,-3 0-4,7 6-6,-7-6-16,3 0-10,-3 0-11,0 0-14,0 0-14,0 0-31,3-3-81,-3 3-86,0 0-72,-3-9-92,3 6-111,-3-4-356,-1 2-804,1-2 357</inkml:trace>
  <inkml:trace contextRef="#ctx0" brushRef="#br0" timeOffset="21066.1587">15741 5789 2401,'-7'-7'3,"0"-3"9,4 5-24,-1 2 15,-2 1-1,5-3 2,-2 2-7,-1 2-3,4 1 1,-4 7-4,2 3 5,-2 5-1,4 4 0,-3 5 0,-1 5 7,1-2-10,0-8 8,2 2 1,-2-4 0,0 0 0,3-4-5,-2-1 8,0-4 1,2 0 2,-3 2 14,3-4 58,-1-1 26,-1-1 31,2-2 16,0-2 33,-1 6 24,1-6 15,0 0 19,0 0-2,0 0-2,0 0-27,0 0-19,0-17-24,3-3-17,-2-6-18,2-4-11,1 0-21,-1 0-5,6 1-10,-3 2-9,-4 8-9,4 1-15,-2 4-3,0 5-3,0-1-10,-1 3-3,1 2-12,-1 2 1,4 3 0,-1 0-5,1 7-5,3 1-1,-4 1 0,3 3-2,-3 2 0,0 0 2,-1 3-2,-2-5 0,1-1-5,-4 1 4,3-1-3,-1-2-3,0-2 1,-2-2-1,2 0 1,-1 0 4,1-1-2,0-1 11,-2 1-9,0-4 1,3 1 1,-3-1-4,5-9 2,-2-4-1,5-9-3,0-5-7,3-1 3,-1 0 0,0 0 0,4 0-1,-2 7 5,0 2-1,-3 5-8,-2 4-2,0 2-2,-3 4-1,3 1 1,1 9-6,2-5 0,3 7 5,-2 2 3,1 4-1,-3 1 3,3 9-2,-2-7 4,-1 7 2,-3 0 0,5 0-6,-8-5-33,1 1-63,-1-1-64,1-4-72,-1 2-56,0-6-59,-1-1-58,-1-3-337,0-1-808,-1-1 358</inkml:trace>
  <inkml:trace contextRef="#ctx0" brushRef="#br0" timeOffset="21349.2612">16144 5784 112,'7'-10'209,"-3"1"-21,3 1-15,0 1-18,3 3-11,-3 3-17,3-2-3,4 6-15,-1 2-9,0 4-7,-1 2-11,-2 1-4,0-1-7,1 4-7,-4-2-4,-1 3-7,-3-4-1,-2-2-2,0 5-3,1-5 4,-4-1-8,1-2 34,1 1 38,0-3 33,0-1 35,0 0 37,0-4 20,-1 4 9,1-4-12,0 0-21,0 0-26,-1-18-19,3-1-21,1-5-9,0 3-23,4-6-9,-1 3-12,3-1-10,-2 8-10,-1 1-12,2 1-7,-1 0-5,-1 6-3,4-4-3,-3 4-10,0 2-9,0 0-6,3 4-3,0-1-19,-2 3-62,1-2-62,-1 1-76,-2 2-62,-2 2-60,3-2-74,-3 3-275,1-2-726,-2 0 321</inkml:trace>
  <inkml:trace contextRef="#ctx0" brushRef="#br0" timeOffset="21782.1728">16652 5597 306,'0'0'299,"0"0"-34,0 0-29,-4 12-21,-3 4-24,2 2-19,-5 8-15,1 0-16,-1 0-14,0 1-9,2 0-14,3-1-13,0-3-7,4 3-9,1-9-10,0 0-6,3 2-3,0-2-10,5-3-3,-1-2-2,3-3 4,3 2-2,1-6 1,2-3 4,0-2 6,5-3 16,3-4 21,-3-4-1,-1 1 14,1-5 4,-3-3 9,1-3-2,-2-1 6,-2-3-5,-4-2-4,2-2-9,-6-3-5,-3-1-7,-1-1-14,-3-15-8,-4 16 0,-2 3-10,-5-2 1,-2 6-15,-4-1-6,2 6-15,-1 6 11,1 4-9,-3 0-7,-3 6-3,-1 5 11,7 7-18,-1 1-2,-1 5 0,6 1-2,1 12-8,7 4 9,3 3-4,8 2 4,10 8-9,7 2 9,8-4-6,3-3 2,1-1 14,0-2-13,2 4-5,-4-9 1,0-1 1,-2 2 4,-4-1-2,-5-9-2,-4 4-4,-2 1 10,-1-2-4,-7 0 1,0-1-1,-5-4 7,1-1-7,-3 0 3,-2-2-1,-1-3-1,-4 4-4,4-5 5,0-2 3,-3 0-48,3-3-78,0-2-78,0 0-80,0 1-92,0-6-320,0 0-746,0 0 330</inkml:trace>
  <inkml:trace contextRef="#ctx0" brushRef="#br0" timeOffset="22918.295">21682 5396 221,'0'-6'273,"1"-1"-26,-2 2-28,1-2-26,1 6-17,-1 1-27,0 0-5,0 22-15,-1-5-11,1 10-14,0 1-4,0 4-15,-1 0-6,1-1-7,-3-4-10,0 1-6,2-8-4,-2-3-3,0-5 2,3-2-10,0 0 2,0-3-6,-2 0 23,3-2 54,-1-3 24,-3 1 40,3-3 27,0 0-20,0 0-18,0 0-18,0-16-16,0-4-23,0-5-3,0-7-17,2-2-7,3-1-9,6-9-10,-4 11-6,3 8-7,0-1 5,4 4-17,0 5-5,-1 3-6,-2 3 0,-1 4 0,4 4-6,-4 3 7,3 6-16,-1-2-3,0 6-2,0 0 4,-2 5-2,-2 1-1,0 1 21,0-2-5,-4 2 7,1 0-7,-4-3 14,1-2-17,0-4-1,-2 2-7,0-3 12,0 0-12,0-3 4,0 2-3,0-3 7,3 1-5,-3-4 0,1 2 40,-1-2 18,0 0-4,2-11-8,2-5-8,7-10-8,-5-3-6,5-2 1,2-12-10,4 15-7,-3 2 0,0 6-8,2-2 0,-6 10-6,2 3 0,-5 2-4,4 3-8,-1 4 4,0 4-1,3 4 2,2 3-4,-5 3 4,4 6-1,-8-3-2,2 10 2,-3 1 0,0 1 2,-1 0-3,-3-2-4,-2-1-44,1 3-83,-1-4-85,-2-7-69,0 2-72,1-3-68,0 0-328,1-5-813,-1-2 360</inkml:trace>
  <inkml:trace contextRef="#ctx0" brushRef="#br0" timeOffset="23177.693">22198 5538 22,'8'-17'317,"2"-5"-31,0-2-30,0 8-22,0 3-12,0 3-19,2-2-17,0 4-19,-3 5-20,4 1-5,1 5-18,0 3-11,-4 0-6,3 4-15,-3 1-5,-2 1-8,-1 1-7,-4-1-5,4 5-6,-7-7-4,1 2-2,-2-2-3,1-1-10,-3-1 3,3-4 1,0 1 4,0 1 45,0-4 60,0-2-2,0 0-2,0 0-14,0 0-22,0-22-13,3-5-5,-2-1-5,5 0-20,4-6 6,-3 4-20,0 2-3,3 2-16,-2 9 0,-1 2-8,2 0-8,-1 1-6,2 1-20,-1 2-73,1 1-55,-2 6-66,3-1-49,-1 2-64,4 1-68,-4 0-206,4 0-632,7 2 280</inkml:trace>
  <inkml:trace contextRef="#ctx0" brushRef="#br0" timeOffset="23352.5836">23009 5165 3102,'7'-10'30,"0"1"-16,-3-1 50,-1 3 83,0 2-29,-3-2-9,0 2-19,2 2-31,-2 3-20,0 0 1,0 0-7,-2 15-1,-1-4-5,-2 12 17,-1 4-11,-1 4-13,4-1-3,-1 16 1,-2-12-4,1 3-7,-1 9 2,0-14-10,1 2-75,0-5-65,1 5-57,-3-6-72,0-2-294,3-1-610,-2-10 270</inkml:trace>
  <inkml:trace contextRef="#ctx0" brushRef="#br0" timeOffset="24572.76">22892 5545 241,'0'-7'232,"0"-1"-17,7-2-31,6-2-17,7-3-14,4-2-16,12-9-16,5 12-11,4-11-11,0 9-12,0 1-7,-4-2-10,-3 2-5,-11 3-6,-1 3-8,-3-1-3,-6-3 1,-4 6 18,-5 1 18,-1 0 0,-1-1 2,1-1-3,-7-1-8,0 1-9,-3-3-12,0 5 2,-1 1-10,-6-1-9,-1 2 1,-4 6-10,1 0 6,-7 6-9,-1 4-8,4 2-2,1 7-1,4-1-1,6-3-5,0 5 0,7 0-1,3 4-2,4-2-2,3 1-2,5-3 4,5-1 2,1-6-5,6 1 3,1-3 1,-1-5-2,12-3-4,-10-3 1,-3-3 1,1-3-3,-1-4 7,-4 2-1,-1-7-2,-8 0 1,4-4 10,-3-1 13,-1-4 19,-2-1 17,-6 6 23,1-1 16,-2 6 14,-1 0-7,-3 4 15,3-2-3,-2 6-10,2-3-17,-3 2-16,-1 2 1,1 3-22,0 0-1,0 0-10,-6 12 1,1 2-8,0 4-5,0-1-6,0 7 0,-4-1-2,4-5-8,-2-1 8,3-2-14,0-5 10,5 3-1,-4-7-4,-1 1-6,1 0 5,3-4 7,0 1-7,0-1 28,0-3 32,0 0 1,0 0-9,5-14-11,3-2-17,-2-3 4,9-3-6,-1-2-6,2 0-2,-1 1 2,2 1-13,4 4-3,-1 4 0,0-1-3,0 7-5,-4 3-4,-2 6-3,1 3-5,1 4 6,-3-1 4,-4 0-6,0 8-2,-3 3 0,1-1 9,-7 1 1,4 7 0,-4-7-2,-4 0 2,1-1 1,-4-1-2,0-3 0,-3 1 0,5-4 1,0-2 3,0-1 1,3-3 0,-1-1 0,3-3-2,0 0-5,-2-11-5,3 2 0,5-7-7,5-16-2,3 1 0,14-13-4,-2 5 1,0 3-1,8 2 5,-13 13-11,13-4 2,-10 11 2,-1 2 2,-2 4-1,-1 4 4,-5 4-5,-2 7 0,-3-2-1,2 3 2,-5 6-3,0 2 11,-4 2-1,-3 2-7,1 8 7,-5-4 2,0 3 1,1-1 2,-4-1 1,7-7-5,-3 0-1,2-2-22,2-3-69,-1 1-25,3-6-8,4-1 0,3-2-6,1-3-1,2-6-12,5 1-9,1-7-4,0-6 5,1-7 8,-3-3 14,4-11 10,-7 8 16,0-5 19,0-11 19,-4 0 21,0 1 28,-6 10 47,2 3 29,-2 1 27,-2 1 4,-1-2 25,3 3-5,-4 12 35,0 1 12,0 3 12,-4 3-12,4 1-13,0 3-15,0-3-30,0 2 2,-3 3-7,3 3-17,0 0-6,0 0-14,-1 17 3,-1 3-6,2 6-5,-2 10-6,4 14-4,-7 1 1,5 31-8,-2-26 8,1 26-12,-5-26-3,2 3 3,-3 23 1,4-26-6,-4 0-2,4 4-2,-4-7-5,7-1 5,-4-7 2,-3-11-3,0-5-2,4 5-8,-4-5 10,-1-6-5,3-5 3,3-7-2,0 0 2,-1-4 4,2 0-4,2-4 5,-1 3 80,0-6 42,-1 6 43,1-6 13,0 0-22,0 0-27,3-23 3,-2 10-30,1-4-11,3-5-10,2-7-10,0 2-10,-1-2-12,1-2 2,2-1-14,6-11-10,-8 11-3,4-2 5,1-11-8,-4 13 10,3-2-22,1-13 1,-1 17-3,7-16-5,-4 2-2,2 2 2,1 12-5,-2 1 22,2 2-28,-3 7 6,9-1-21,-2 2 17,0 3 11,0 5-20,4-1 5,-1 9-2,3 1-5,-3 7 10,0 0-11,-3 7 1,-1 0-11,2 5 6,-5 3 4,-7-6 1,4 10 5,-8-7 3,-3-1-11,4 1 2,-6-2 6,-4 5 3,-2-2 9,-1 0-16,-4-3-5,-10 4 16,-3 0-4,-4-6-3,-11 6-3,1-6 1,-4-1 7,1-1-9,3 0-2,-3-8-57,-1-1-67,2 3-67,1-7-78,14 5-85,0-6-70,0 0-95,3 2-475,-1 0-1080,6 1 479</inkml:trace>
  <inkml:trace contextRef="#ctx0" brushRef="#br0" timeOffset="26551.3746">22830 6408 135,'0'0'151,"0"0"-4,0 0-2,0 0-3,0 0-5,0 0-14,0 0-10,0 0-7,0 0-10,0 0-11,0 0-10,0 0 4,0 0-14,0 0-3,0 0-20,0 0 11,0 0-6,0 0-9,0 0-1,0 0-2,0 0-5,0 0-5,0 0-4,0 0 1,0 0 0,0 0-8,0 0 0,0 0 3,0 0-5,0 0-4,0 0 2,0 0-1,0 0-3,0 0 1,0 0 8,0 0-3,0 0-1,0 0-3,0 0-2,0 0 1,0 0-2,0 0 0,0 0 0,0 0 4,0 0-4,0 0 7,0 0-12,0 0 0,0 0 3,0 0-1,0 0 7,0 0-5,0 0-6,0 0 3,0 0 1,-4 10 4,6-6-11,0-1-22,-2 2-37,3 0-23,1 1-31,-3-2-31,3 0-153,-2 3-325,1-4 145</inkml:trace>
  <inkml:trace contextRef="#ctx0" brushRef="#br0" timeOffset="27119.7587">22932 6491 152,'0'0'230,"0"0"-16,0-5 0,0 5-10,0-7 5,0 7 1,0 0-2,0 0-1,0 0 5,0-2-2,0 2-13,0 0 18,0 0-3,0 0-9,0 0-8,0 0-10,0 0-13,0 0-20,0 0-18,0 0-9,-2-3-18,2 3-8,0 0-10,0 0-4,0 0-13,0 0-20,0 0 0,-5 12-8,2-2 6,0 9-6,0 5-20,-2 5 1,0 5 3,-2 13-1,0-1-6,0 1 2,3 10-4,-3 4 3,4-2 6,-4 26-14,0-3 1,1-26-20,4-1 11,-1 27 9,0-27-4,0 4 0,-2-2-1,3-1-2,-2 25 3,1-23-8,0-3 9,2 6 3,-2-1-5,-1-3-6,-2 1-5,3-3 12,3-1-6,-4 1 4,-1-6 0,0-2 2,3-1 3,-1-9-12,0-3 12,-1-1-15,2-1 8,1-3-1,-2-9-9,0 6 13,0-1-6,3-6 2,-4-2-5,3-5 3,-1 0 7,2-5-10,-1 5 4,0-5-11,-1 0 7,2-3-1,0 1 5,-1-1 0,1-4 2,0 6 1,0-4-4,0-2 5,0 5 69,0-5 6,0 0 3,0 6 4,0-6-3,0 0-8,0 0-12,0 0-1,0 0-8,0 0-9,0 0-5,1 5-2,-1-5-6,0 0-1,0 0-7,0 0 3,0 0-10,0 0-56,0 0-82,0-16-87,0 8-84,2-9-98,2-3-94,1-3-315,0-7-860,3-4 381</inkml:trace>
  <inkml:trace contextRef="#ctx0" brushRef="#br0" timeOffset="27496.3007">23440 6661 112,'3'-3'238,"-3"3"-19,0 0-23,0-5-18,0 5-22,0 0-13,0 0-14,0 0-12,0 0-15,0 0-6,-14 21-9,0 0-6,-17 16-7,-6 5-1,-15 21-13,-3 4-1,0-1-2,-1-5-1,5 1-9,13-23 7,3 2-9,1-2-8,3-1-1,3-3-1,11-7-4,-4-6-5,6 0-4,-1-2-2,5-1 1,2-2-3,4-7-3,-1-1-6,3 3-6,0-7 3,3 0-3,2-1-28,1-4-35,-3 0-46,19-9-51,-1-7-31,5 0-167,1-3-383,11-5 170</inkml:trace>
  <inkml:trace contextRef="#ctx0" brushRef="#br0" timeOffset="27703.8005">23408 6901 160,'18'-17'200,"-1"3"15,-6 5 6,-4 2 2,1 2-10,-3 2-24,-1 0-17,-2-1-25,0 3-9,-2 1-18,0 0-7,-9 21-9,-8 7-6,-10 9-12,-17 30-8,-8-7-4,3 2-10,-9-2-7,6-4-4,0 1 2,15-18-9,-1-2-5,3 1 1,1-5-9,3-1 4,10-8-18,0 0 10,1 2-4,6 0-5,-1-5-4,5-7-19,1 3-82,5-5-59,1-5-54,3 2-67,2-4-135,3-4-431,5 0 191</inkml:trace>
  <inkml:trace contextRef="#ctx0" brushRef="#br0" timeOffset="28087.774">23371 7308 51,'4'-3'295,"2"2"-27,-3-3-31,-2 4-24,-1 0-22,0 0-23,-4 17-12,-9 2-16,-5 5-19,-7 10-2,5-11-17,-13 18-11,1-7-6,-2 5-5,3 0 4,-2 2-20,-3 1-4,7-10-8,-5 1-4,2-1-6,2 2 6,8-11-13,0 0-6,4-1 0,1-2 1,3-2-11,4-6-24,0 0-66,8-5-6,0 1-12,6-5-34,2-3-8,8-4-9,7-7-17,7-3-7,10-10-3,-1 1 8,4-3 2,-3-4 17,0-2 24,-3 4 55,0-6 15,3 0 29,-6 2 34,-2 5 17,-10 4 26,1 3 23,-2 0 26,-7 9 15,-2 0 21,0 4-7,-6 1-13,3 1-10,-4 2-12,0 3-11,-3 0-10,0 0-4,-9 20-11,-6-1 4,-5 5-13,-5 10-3,-5 0-10,-1-3 4,2 0-5,-1 1-3,-2 1-6,2-3 2,8-7-7,-2 0-2,-3 8-5,4-8 2,-1-2 4,3-1-12,5 4-57,-4-5-77,3-2-65,1-1-79,6-4-139,-1 0-432,4-4 191</inkml:trace>
  <inkml:trace contextRef="#ctx0" brushRef="#br0" timeOffset="28705.201">22959 8459 74,'0'0'265,"-2"-3"-12,2 3-3,0-5 5,0 5-20,4-5-17,-4 5-20,3-5-15,-3 5-22,0 0-17,0 0-14,0 0-5,2 10-18,-4 2-8,1-1-9,-3 6-5,2 3 1,-2 6-20,1-2-2,-4 1 1,4 0-17,-1 3-3,0-10-8,4 0-10,-3 2 10,3-8-6,-3 1-2,2-4-5,-1 2-1,2-4-4,0-1 0,-1 0 2,-2-1 16,3-1 71,0-2 29,0-2 49,0 6 31,0-6 15,0 0 8,0 0-13,0 0-25,0 0-19,4-20-24,-1 8-14,0-5-11,0 2-12,1-1-16,0 1-15,-1 3-7,3 1-4,-5 2-25,3 0 11,1 1-14,-3 4-7,0-2-10,2 2 0,-1 1-6,1 3-6,-4 0 0,11 5-3,2 7 1,-3-2-9,5 9 2,-1-2-2,2 9 23,2-6 0,-4 3-6,2 0-4,1 1 3,-2-3-7,-2 1-2,1-2-1,-1-1-4,-1-4-2,-2-3 0,-6-1 1,3-6 2,-1 4-2,-2-2 0,-1-5 0,2 3 35,0-3 36,-2-2 35,-3 0-29,8-9-15,-5 0-5,7-14-9,-6 6-1,2-12-7,0-3-14,-1 0 14,2-14-17,-1 12-11,-1 2 5,2 0-2,-1 3-6,-3 1-2,1 10-11,-1-1 12,-2 7 1,0 0-15,1 2-16,-2 5-1,2-3-4,-2-1-35,0 5-53,0 0-58,0 4-74,0 0-77,0 0-74,0 0-72,-5 15-82,4-5-405,-2 2-1023,2-3 453</inkml:trace>
  <inkml:trace contextRef="#ctx0" brushRef="#br0" timeOffset="29024.6862">23477 8594 4144,'7'-4'350,"-4"0"-219,2 2-54,-2-1-29,1-1-34,-4 2 9,0 2-41,0 0 27,3 11-6,-6-1 0,-1 2 0,0 6 10,-3 5-8,-2 4-7,3 1 2,0-3 0,-1 2 2,5-2 0,-2-7-1,4 1-12,-1-1 11,2 0 3,0-7-3,2 1 11,-1 1-5,3-4 3,2 0 17,0-3 21,6-2 20,1-3 18,-3-2 5,6-2 16,3-2 18,-4-2-1,5-5 8,-3-2 7,0-3-3,-5-3 5,4-1-9,-2-1-8,2-5-7,-7 1-3,3 2-6,-6-1-10,0-1-7,-3 8 15,-1 7-36,1 1-7,-4-7-4,2 5-9,-1 3-21,-1 2 3,0-2-47,-3 7-70,-1-4-72,4 0-98,-3 4-77,0-1-72,3 3-61,0 0-69,-7 10-292,6-5-897,1-3 397</inkml:trace>
  <inkml:trace contextRef="#ctx0" brushRef="#br0" timeOffset="29253.4138">23842 8624 160,'5'-2'445,"-2"-2"-40,-3-1-8,4 3 2,-4 2-9,3-3-27,-3 3-41,3-2-28,-3 2-36,0 0-28,0 0-25,0 0-24,0 16-8,-3-2-48,-2-3-13,-3 16-4,1 3-14,2 0-8,-3-6-10,2-5 0,-3 5-20,4-6 6,-2 6-10,1-7-3,2 2-8,4-4 6,-2-1-10,-2-4 2,4 2-21,0-2 9,-1 4-8,2-7 1,3 0-5,3-1-12,3 1-29,4-7-62,7 2-70,3-3-47,0 0-42,3-2-41,3-5-35,-1-1-17,6-3-28,-8 5-190,-1-8-603,-4-2 268</inkml:trace>
  <inkml:trace contextRef="#ctx0" brushRef="#br0" timeOffset="29486.5569">24298 8586 149,'0'-4'278,"1"-1"-22,-1 5-28,0 0-24,0 0-19,-11 19-10,1-6-21,-4 5-15,2 7-14,-1-2-10,0 4-12,-1-5-8,4 2-5,0-2-4,3-6-15,0-1-8,3 3-5,-3 0-4,4-1 0,3-7-8,0 2 20,3 5 16,1-1 15,6-3 13,1-3 5,9 2 0,0 0-19,2-3 0,5-4-6,1-1-11,3 0-14,7-1 0,0 1-13,-9-3-5,0 0-15,2-1-43,-3-1-65,-1 1-70,-3 0-93,1-3-339,0 1-625,-5-6 277</inkml:trace>
  <inkml:trace contextRef="#ctx0" brushRef="#br0" timeOffset="32333.8488">21694 6550 168,'7'-16'254,"-4"-1"-4,2 3-1,-1-3 3,-4 5-6,5-5-7,-4 5 13,0 6-9,2 0 1,-3 0-2,2 1-11,-1-1-21,-1 1-19,1 3-17,-1 2-17,3-4-24,-3 4-5,0-5-24,0 5-8,0 0 13,0 0-37,0 0-11,0 0-5,-4 16-12,3-4 7,-1 5-8,2 3-1,-5 8-8,0 0 1,0 0-6,-1 1 1,-1 3-2,3 2-6,-2-3-1,3 15-6,-4 0 0,0 2 5,0-11 10,2 6-12,-1 8 0,-1-5-11,-1-1 8,-1 1 0,2-12 2,-3 12-1,3-14 5,0 14-4,-3-10 25,3-2 0,-3-5 1,3 5-3,0 0-1,-7 11-4,6-14-12,-1 2 8,2 0-4,0-1 0,-1-3 2,-1 0-13,2 0 9,0-3-6,0 2-4,0-2 5,0 3-3,1-4-5,-1 2 4,3-9 3,0-1-7,-2 8 1,-1-7 4,3-1 12,1 3 22,-2-5-1,0 3 1,1-7-3,1 6-5,-1-5-2,1 2-1,-1-4-4,-1 1-15,2 1 6,1-3-1,-1 0 1,-1 0-8,1 2 2,2-4 2,-2 2-9,2-4 0,-1 0 0,-2 1-2,3-1-1,-1 1 0,1 1-3,-1-3 1,2 7-1,-3-7-3,2-1 1,0 1-9,-2-1 10,3 4-3,-1-4 2,1 1-4,0-4 0,-2 3-1,2-3 2,0 0-8,0 5 8,0-5-2,-3 4 4,3-4-3,0 0 1,0 0 0,0 5-1,0-5 0,0 0 0,-1 3 2,1-3-5,0 0 0,0 0 1,0 0 0,1 4 1,-1-4 0,0 0 4,0 0 0,-1 4-8,1-4 1,0 0-5,0 0 7,0 0-2,0 0 4,1 4-2,-1-4 5,0 0-4,0 5-1,0-5 0,0 0-3,0 0 4,0 0 0,0 2-3,0-2-4,0 0 1,0 0 7,0 0-1,0 0-1,0 0-3,0 0 1,3 5 0,-3-5 5,0 0-2,0 0-9,0 0 8,0 0-1,0 0 3,0 0-3,0 0 6,0 0-6,0 0 0,0 5 0,0-5 2,3 5 1,-3-5-3,0 0 3,-1 4-2,1-4 1,0 0 0,0 0-4,0 0 7,1 3-3,-1-3-3,0 0 4,0 0 1,0 0-1,0 7-4,0-7 1,0 0 2,0 0 8,0 0-8,0 0-3,0 0-5,0 0 8,0 0 0,0 0-3,0 4-1,0-4 0,0 0 4,0 0 0,0 0 0,0 0-5,0 0 14,0 0-11,0 0 1,0 0-5,0 0 5,1 2 0,-1-2 0,0 0 2,0 0-4,0 0 5,0 0-5,0 0 2,0 0 2,0 0-1,0 0-2,0 0 3,0 0 4,0 0-26,0 0-49,0 0-62,0 0-54,0 0-56,2-12-71,-2 12-76,1-5-59,-2 0-298,2-3-805,0 2 357</inkml:trace>
  <inkml:trace contextRef="#ctx0" brushRef="#br0" timeOffset="34352.0332">20454 8015 63,'0'-1'190,"0"1"-1,0 0-15,4-4-9,-4 4-13,0 0-9,0 0-14,0 0-11,0 0-7,0 0-5,0 0-1,0 0-5,0 0-3,0 0 5,0 0 6,0 0 0,0 0-2,0 0-7,0 0-1,0 0-5,0 0-8,0 0-1,0 0-8,0 0-7,0 0 0,0 0-10,-17-2-5,13 2-8,-6 2 5,0-2-11,-5 1 4,2 0-3,1 2 4,-11-4 3,8 2 6,-9-1 3,1 0 11,-1 3-1,0-1-8,0-2 7,0-2-9,-4-1 3,0 0 7,1 2-16,-4 0 31,3-3-22,-3 4 0,-7 0-1,10-3 6,-11-1-20,9 4 7,-7-3-14,-5 0 3,1-4 6,2 2-5,-2-2-3,-3 3-2,1-3 8,0 1-2,0-1-4,-1 2-4,3-4 13,0 5 0,-2-5-4,3 3 2,1 3-10,1 0 3,-3-2-3,11 1-2,-8 1 1,1-4 0,8 2-2,-2 3-4,4-1 2,-14-1-1,13 0-4,-10 0-3,9-3-4,-11 2 0,12 3-9,0-1 7,0-1 0,-12-2 8,14 2-13,0 4-1,1-6-9,-1 3 9,3-3 1,0 2-4,-1-1 16,4 1 14,3-1-8,3 6 2,0-6 9,-1 2 3,0-1-11,7 2 2,0 1-5,-1-5 0,3 6-4,1-3-3,-1 3-3,2-2-1,0 0-2,4 2-3,-8 0 3,8 0-7,-6 0 1,6 0 6,-6-1-15,6 1 5,-4 4-9,1-3 11,3-1-3,0 0-1,0 0 0,-8-4-2,8 4 0,-3-1-1,3 1-1,0 0 0,-7 1 5,7-1-4,0 0-3,-6 2 7,6-2-5,-4 1-2,4-1 4,0 0-6,-10 0 2,7 1 2,3-1 3,-4 2-5,4-2 4,-10 0-6,7 1 2,-1-1 2,4 0-1,0 0 0,-3 4-1,3-4-3,0 0 2,0 0 2,0 0-2,-2 3-2,2-3 1,0 0 0,0 0 5,14-7 0,-5 7 1,7-5-7,5-7 5,3 8 1,3-8 0,11-1-3,-3-4 6,3 2-5,3-3 2,-2 2-5,-1 4 5,0 0 0,-8 7-5,8-2 5,-10-3-6,-1-2 5,-3 0-2,0 7-1,-3 1-4,-5-2 4,0 0 3,-6 5-4,-2-3 5,0 1 0,0 1 9,-5 1 0,1 1-3,-4 0-4,5-2 5,-5 2-1,0 0 1,0 0-4,0 0-3,0 0 2,0 0-3,0 0 3,-12 5-4,2-1 1,-9 0-2,-4 4-2,-2 3 5,-2 1-4,0-1 2,-11 4 1,0-2-1,0 3-4,10-5 5,1-2 3,-1 2-4,1 0-1,2 0 4,-2-4-1,3 1-2,0 1-2,3 1 2,2 0-1,6-5 1,0 2-1,5-2-1,-1-2 1,2 1 5,2-1-16,0-1 10,2-1 1,-1 0-4,4-1 0,-6 2-1,6-2 2,-4 3-10,4-3 8,0 0-1,-1 2-1,1-2 4,-3 3 2,3-3-11,0 0 10,0 0 4,0 0-4,7 5 0,-4-2 5,4 2-3,0 2-1,5 2 4,0 3-2,6 1-2,0 1 1,1 6 9,2-4-13,3-2 11,0 6-2,1-4 0,12 5 2,-2 3-3,6-1 0,-3 2-3,-2 0 5,0-1-1,1-2 6,-1-1-10,-9-7 0,7 7-10,-9-6 9,-1 0-1,-1-3-40,-8-2-69,-1-5-41,3 2-65,-3-4-47,-4 1-53,0-4-62,-3-2-69,0-5-248,-3 2-753,0-2 333</inkml:trace>
  <inkml:trace contextRef="#ctx0" brushRef="#br0" timeOffset="36433.6957">20967 8124 240,'0'-2'229,"0"2"-19,3-3-18,-3 3-22,0 0-9,0 0-3,5 16-1,-5-5-5,2 7-13,-1 0 3,3 11-5,-2 2-9,-4-1 0,2 1-3,0 3-3,-2 2-4,-3 13-9,2-3 2,-2 0-2,-1 0-7,-4-3-14,2 5 16,-5-3-6,-1 2-9,0 0 1,-3-4-8,1 0-5,-4 4 2,0-2-3,-1-6-11,-2 2 5,2 4-2,-3-7 9,4-12 3,-5 8-26,2-7 13,-2 7-6,4-10 10,-11 4-4,8-8 5,-8 2 4,-4 5 0,1-7-3,-2-6-8,-1 2-1,0-3-7,-3-6 2,-1 0-3,-1 0-2,0-6 3,-2 2-2,1 0 7,-1-1 3,-2-2-19,1-1 2,-3 1 2,1 2-14,0-3 1,-21-7-5,21 7 0,-1-2-3,-18-4-6,19 7-8,-23-7-3,24 7 8,-21-4-3,18 0-3,-19-2-3,2 6 5,20 0-3,-1 0-2,-21 0 0,19 0-2,-18 2 0,17 1-2,-15 1-1,17-3-14,-22 6 13,23-3 1,-22 1-3,2-2 3,21 2 4,-21 4-9,20-7 1,-20 2-1,19 0 4,-19 0 0,1-1-4,16-3 0,2 2 2,-19-2 0,23 1 1,0-4 0,0-2-2,4 1 9,-2-2-10,3 1-2,0-6 2,11 4-2,-12-4 12,3-3-14,2-3 3,6 8-3,-8-7 3,1 6 2,-1-5-4,0-5 1,-3 5-12,6-3 18,-3-4-2,4 5-4,-2-5 4,2 1 7,7 3-9,-4-9 3,7 11-6,2-4 17,2 3 2,-1-4 4,1 0 1,4-2 3,-2-3 5,3 4-2,1-6-9,1-2 9,2 1 0,1-3 0,3-1-3,-3-1 5,5-1 2,-1-12-3,2 13-5,2 0 0,-2-12 11,4 12-16,0 1-3,3-14-6,-2 14 6,1 3-2,-2-2 3,4-1 0,-3 4-7,4 1 1,-3 0 1,1 4 4,-3 4 1,3 1 9,1 0-9,-2 1 3,-1 2 0,0-1 2,0 6 4,1 0 5,0 1 2,-2 2 6,1 0-7,-1 6-3,1-3 4,-1-1-8,0 2 2,0 4-6,0-5-6,0 5 2,0 0-4,0 0-7,0 0-4,0 0 5,0 0-14,-15 14 14,1 7-4,-3-3 0,-3 3 1,3 4 5,-7-2-8,2-1 6,-11 15-1,4-6-6,-4 10 3,5-7-3,-1-5 3,-1 0 11,10-8-14,0 4 3,5-8-3,-2 1 0,1-2 2,4-3-3,6-8 0,-4 2 2,5 0 0,-1-3 3,5 1 1,-5-2-8,5-2 11,1-1-10,-4 7 3,4-7 0,-2 0 0,2 0 16,0 0-7,0 0-4,3-16-5,1 14 7,3-8-1,-1-8-4,9 0 11,-5-8-20,3 2 10,1-1 5,-4 2-8,1-2 3,1 6 7,-4 1-9,-1 1-1,2 1 16,-1 3-11,-1 5-8,-3-3 1,0 1-2,1 2-10,-3 2 28,1 3-16,-1-1-5,1-1-3,-1 1 6,1-1-4,1 4 3,-4-3-7,6 3 3,-6 1 2,13 1-5,-4 0 11,7 2-9,1 3 7,4 1 0,0 5-7,5 3 11,7 8 1,-6-6-3,4 7 0,4 5-9,1 0 12,0 1-3,-1-2 1,-1-4-3,0 1 1,-2-1 0,-6-7 1,6 7-6,-9-9 10,-1 1-4,-1-3 4,-2-3-2,-7-2-14,2 0 17,-4-4-2,0 0 0,-4 1 1,-4-3 11,4 0-4,-3-1-3,4 2 20,-6-2-16,-1-1 8,3 3 6,-3-3 1,0 0 0,7 2 0,-7 0-2,0-2-7,0 0 2,0 0 6,0 0-10,0 0-16,7 0 19,-7 0-7,0 5-5,0-5-1,0 0 3,0 0 10,0 0-8,0 0-2,0 0-3,0 0-6,0 3 0,0-3-2,0 0 2,0 0 19,0 0-22,0 0 1,0 0-1,0 0 3,0 0-1,0 0-3,0 0-1,0 0 1,0 0-3,0 0 4,0 0 8,0 0-9,0 0 9,0 0-10,-4 9 1,4-9 3,0 0-8,0 0 0,0 0 3,0 0 10,0 0-6,0 0-2,0 0 5,0 0-5,0 0-4,0 0 18,0 0-12,0 0 16,0 0-18,0 0 3,0 0-10,0 0 11,0 0 11,0 0-14,0 0 9,0 0-4,0 0-4,0 0 7,0 0-18,0 0 15,0 0-2,0 0-5,0 0 7,0 0 7,0 0-1,0 0-10,0 0-2,0 0 8,0 0-10,0 0 8,0 0-7,0 0-2,0 0 6,0 0 16,0 0-18,0 0-4,0 0 12,0 0-5,0 0 2,0 0-3,0 0-6,0 0 8,0 0-3,0 0 2,0 0 7,0 0-9,0 0-1,0 0 2,0 0-2,0 0 7,0 0-10,0 0 0,0 0 12,0 0-11,0 0-5,0 0 6,0 0 4,0 0 7,0 0-10,0 0-4,0 0 7,0 0-4,0 0 12,0 0-9,0 0 1,0 0 15,0 0-13,0 0 0,0 0 1,0 0-7,0 0 7,0 0-5,0 0 0,0 0 1,0 0-1,0 0 6,0 0-5,0 0-2,0 0 20,0 0-20,0 0 0,0 0 0,0 0-2,0 0 16,0 0-15,0 0 5,0 0 2,0 0-3,0 0 8,0 0-14,0 0-2,0 0-6,0 0 15,0 0-8,0 0 7,0 0-3,0 0 18,0 0-21,0 0 9,0 0-6,0 0 0,0 0 3,0 0-3,0 0 1,0 0-12,0 0 14,7-12-10,-7 12 16,0 0-4,0 0-13,0 0 12,0 0-43,0 0-69,0 0-53,0 0-78,0 0-47,0 0-33,7 7-41,-4-6-45,5-2-61,0-5-393,7 0-935,7-6 414</inkml:trace>
  <inkml:trace contextRef="#ctx0" brushRef="#br0" timeOffset="37387.2045">21613 6421 192,'3'-5'264,"0"-1"-1,1 2-7,-1 2-8,-2-1-15,2-1-18,-3 4-20,0-3-25,0 3-15,0 0-17,0 0-14,-8 11-10,-5-2-15,-8 9-8,-3 4-7,-13 5-6,-3 1-4,0 7-7,-20 6-4,19-15-7,-3 3-9,6-2-2,1 2-4,-2-3-4,1-5-6,0 5 1,4-1-5,10-12 5,0 7-18,0 2 5,3-3 1,0-2-5,4-1 2,0-1-1,3-4-4,4-2-2,2-1-2,2 1-3,-2-2 9,4-2-15,-1 0-12,1-1-35,2 1-19,3-2-21,-1-3-42,0 0-50,8-3-62,0-1-234,7-6-514,6-5 227</inkml:trace>
  <inkml:trace contextRef="#ctx0" brushRef="#br0" timeOffset="37680.2406">21706 6456 157,'0'0'177,"-17"18"-7,1-4-8,-6 6 13,-7 10-4,-2 0-3,-4 4-7,-2 2-10,0 4-5,-15 12-9,0 0-6,16-13-10,-1 1-15,-17 19-2,5-1-8,16-21 4,-3 0 9,-15 19-8,17-19-13,1-3-9,3 5-3,-1-4-11,3 2-2,5-14-10,2 3-3,0-1-5,1-3-3,2 7-5,1-12-7,6-5-1,1-6 4,3 2-1,3-5-8,-2 2-3,2-3-34,1 2-41,3-4-55,0 0-52,7-14-31,10-2-44,4 2-206,-1-8-477,12-10 212</inkml:trace>
  <inkml:trace contextRef="#ctx0" brushRef="#br0" timeOffset="37933.5555">21562 6756 141,'6'-6'290,"-3"3"-32,-2 1-23,-1 2-27,0 0-20,-8 9-21,-9 6-16,-3 2-13,-13 12-7,-4 6-11,-14 19-1,13-14 2,-12 15-6,-4-1-7,20-13-11,-15 14-7,14-15-5,-13 16-4,13-19-8,1 1-9,0-4-4,3 2 0,0 2-7,0-2-13,4-1 7,-1 1-9,3-3 0,5-7-3,1-4-12,0 2 4,6-1 4,-3-5-11,4-5-5,6-4-70,0-1-60,1-1-51,1-3-59,4-2-58,0-2-155,0 0-473,24-16 209</inkml:trace>
  <inkml:trace contextRef="#ctx0" brushRef="#br0" timeOffset="38187.0622">21447 7187 2143,'10'-10'285,"0"4"-66,-2 1-90,-2 4-34,-2-3-14,-1 0-12,1 3-16,-2 0-18,-2 1-7,0 0-1,0 0-4,-12 19-2,-5 4-3,-4 2-4,-10 6 2,-4 10 2,-1-2-5,-1-3 2,0 1-2,2 2 5,0-6-6,0 0 2,2 4 3,-2-2-4,1 5 2,3-7 0,3-3-1,8-6-4,-1-2-1,3 4-1,-2-3 4,3-3-1,0-1 5,6-6-13,0-1 0,1-1 3,3-4-2,0 2-29,3-4-67,-1-3-57,4-2-84,1 0-270,0 0-545,8-14 242</inkml:trace>
  <inkml:trace contextRef="#ctx0" brushRef="#br0" timeOffset="38438.8635">21482 7441 113,'5'-5'316,"0"1"-26,-2 4-30,1-3-27,-1 2-23,-3 1-21,0 0-18,-7 16-15,-6 3-14,-6 6-18,-14 8-6,-1 7-9,-4-2-7,-18 14-10,22-17 2,-7 3-14,6-1-10,-6-3-6,2 1-4,2 0 4,5-1-19,0-2 1,3-3-7,7-8-5,-1 0 0,6-3-5,-1-1-2,1-2-8,7-2 7,-1-3-6,3-2-12,3-3-61,0 2-44,2-5-44,0 1-48,3-3-54,0 0-201,7-10-480,0 3 212</inkml:trace>
  <inkml:trace contextRef="#ctx0" brushRef="#br0" timeOffset="38697.183">21413 7674 52,'6'0'207,"1"-3"-13,-3 2-21,2 0-28,-5-1-2,-1 2-13,6 4-12,-9 2-3,3 3-7,-3 7-7,-4 0 9,-4 12 24,-6 1-1,3 2 0,-11 7 9,-1 0-11,-2-3 9,-3 4-10,4 1-2,-7-8 4,2 1 3,0-4-10,1 0-8,4-9-10,-4 5-6,7-7-5,3 2-16,-3-3-2,4-2-14,2-1 8,4-4-20,1 1 0,-1-4-8,4 3 6,3-6-21,0 3 5,0-3 2,4-2 6,-1-2-41,0 0-81,4 0-77,-9-6-84,8-1-76,-4-2-237,7-3-599,-2-5 266</inkml:trace>
  <inkml:trace contextRef="#ctx0" brushRef="#br0" timeOffset="44026.4844">5173 7906 126,'-28'1'169,"4"-4"5,3 2-2,1 0 3,7-1 1,5 1 2,2 1-11,-1 0-16,6 0-17,1 0-13,-7-2-15,7 2-8,0 0-5,0 0 0,0 0 5,24 2 10,-10-2-6,10 0-1,15-4-2,5 0-6,1 4-6,24 1-4,-20-2-1,22-4-5,-2-2-7,5 7 5,2 0-12,5-1-6,3-3 1,1 3-3,2 0-2,7-3-15,-1 4 14,3-5-6,7 7-4,0-2-9,1 5-2,-4-5 0,9 2-5,-2-1 1,-2-2-12,2 1 7,-3-2-5,-5 0 1,0-3-10,-6 0 17,-5 3-13,0 2-7,-7-3 0,-3-1 1,-8 0 3,-1 3-1,-24 0 3,-2-3-11,-1 1 8,-14 0 2,12 0-6,-14-3-1,-2 4 16,-3 2-18,-7 0-1,1-2 0,-7 1 1,-2 0 15,1 1-25,-2-1-6,-5 1-15,6-2-15,-6 2-40,0 0-35,0 0-39,-21-3-35,0 4-9,-5-3-12,-3 1-14,-15 1-30,-2-3-155,-1 3-448,-2 4 199</inkml:trace>
  <inkml:trace contextRef="#ctx0" brushRef="#br0" timeOffset="45229.1402">5624 7938 88,'-13'0'204,"-1"0"3,8-2-18,-1 4-15,3-4-19,4 2-8,-3 2-15,3-2-6,0 0 15,0 0 5,30-2 9,-7 1-9,4 0-6,16-1-8,2 1-6,21-1-8,5-3-11,0 5-18,3 4 10,-5-1 5,14-2-18,1-1 0,4 2-7,5 0-3,4 5-10,-6-12-3,1 7-4,4 3-7,-2-3-2,0-6-2,-1 6-2,-3-4-8,-1 4-1,-6-4-9,-4-1 4,-6 1 3,-1 0-14,-4 2 3,-20-4-7,0 0 11,1 0 0,-5-3 2,-1 6 23,-5-4-14,-11 0 5,0 3-9,-3-3 1,-3 1 4,-7-2 30,-1 3-14,2 3 7,-8-1 14,-1 1-8,3-3-5,-6 3-2,0-3 3,2 2-15,-5 1 2,7 1-5,-7-1-4,0 0-7,3-1 1,-3 1-7,5-4-3,-5 4-4,0 0-3,0 0-3,0 0-2,0 0-1,0 0-27,0 0 35,5 5-15,-5-5 14,0 0-18,0 0-3,0 0 3,2 3 3,-2-3-2,0 0-2,0 0 7,0 0-5,0 0-1,0 0-27,0 0 24,0 0 1,0 0 0,0 0 5,0 0 1,0 0-7,0 0 3,0 0-5,0 0-1,0 0 8,0 0-5,0 0-1,0 0-23,0 0 24,0 0-3,0 0 0,0 0 1,0 0 16,0 0-18,0 0 1,0 0-4,0 0 3,6-3-5,-6 3-15,0 0 3,0 0-3,0 0 3,0 0-1,0 0 1,0 0 0,0 0 4,0 0 0,0 0-3,0 0 1,0 0 5,0 0 3,0 0-8,0 0-4,0 0 12,0 0-25,0 0-8,0 0-4,4-1-1,-4 1-9,0 0 11,0 0-1,0 0-2,0 0 10,0 0 0,0 0 9,0 0-2,0 0 2,0 0-1,0 0 5,0 0 15,0 0-10,0 0 12,0 0-12,0 0 5,0 0-6,0 0 3,0 0 10,0 0-2,0 0-3,0 0-5,0 0 9,0 0-2,0 0 7,0 0-8,0 0-4,0 0 8,0 0-1,0 0-7,0 0 8,0 0 0,0 0 5,0 0-7,0 0 15,0 0-9,0 0-3,0 0 3,0 0 0,0 0-2,0 0 8,0 0-4,0 0 0,0 0 4,0 0 0,0 0-4,0 0 2,0 0 7,0 0-3,0 0-4,0 0 0,0 0 5,0 0 0,0 0-1,0 0 1,0 0-4,0 0 1,0 0-2,0 0 4,0 0-3,0 0-7,0 0 10,4 4-3,-4-4 1,0 0 2,0 0-8,0 0 9,0 0-1,0 0-5,0 0 3,0 0 3,0 0 0,0 0 2,0 0-13,0 0 8,0 0 3,0 0-4,0 0 0,0 0 8,0 0-7,0 0 0,0 0-3,0 0-4,0 0 11,0 0-7,0 0 6,0 0 10,0 0-14,0 0 1,0 0-3,0 0 4,0 0-5,0 0 4,0 0-2,0 0-2,0 0 2,0 0 2,0 0-1,0 0 2,0 0-12,0 0 8,0 0 5,0 0-5,0 0 1,0 0 10,0 0-8,0 0-2,0 0-3,0 0 6,0 0 1,0 0-6,0 0 4,0 0-4,0 0 7,0 0-5,0 0 4,0 0-1,0 0-12,0 0 11,0 0 3,0 0-4,0 0 2,0 0-5,0 0 4,0 0-2,0 0 3,0 0 5,0 0-7,0 0 3,0 0 0,0 0 12,0 0-16,0 0 5,0 0-10,0 0 13,0 0-13,0 0-19,0 0-19,0 0-36,0 0-71,0 0-37,0 0-53,0 0-60,-10-9-169,10 9-511,0 0 226</inkml:trace>
  <inkml:trace contextRef="#ctx0" brushRef="#br0" timeOffset="46682.5306">17599 6638 81,'1'-12'171,"-1"0"9,0 2 2,2 1-12,-1-3-3,-1 6-5,0-4 4,0 1-7,0 2-6,0 0-3,0 1-11,3 0-17,-3 1 7,0 2-4,0-4-6,0 3-6,0 0-3,0 4-8,0-6-9,0 6-9,2-5-8,-2 5-1,0-3-9,0 3-4,0 0-11,0 0 1,1-5-3,-1 5-7,0 0-6,0 0-4,0 0-5,0 0 1,0 0-8,0 0-3,0 0-3,0 0-2,0 0-3,0 0-5,0 0 6,-3 14-4,0-5 9,3 0-9,-1 8 2,-2 0-3,0 8 2,0 1-1,1 1-2,-3 4-1,4-1 4,-1 2-5,0 15 1,-1-1 3,3 7-2,0-7 5,-1 5-3,-1-1 1,2 0 2,-2 5-1,1-5-3,0-1-2,0-12 3,-1 9-2,2-10-1,0 11 9,-1-9-10,2 8 2,-1-10-1,-3-1-3,3 2-1,0 9 8,0 0-4,-3-13 0,2 0 0,0 0 9,-1-2-9,-2-2 1,1 6-11,2-4 14,-5-1-2,3-5-1,2-5 1,-3-1-1,2-1 0,1-1-4,-2-5 7,0-1-4,3-4-4,0 2 3,-1-2-3,0 1 3,-1-4 2,2 2 0,-3-2 3,3 0-3,0-4 2,0 0-36,0 0-44,0 0-59,0-15-64,0-3-70,5 0-252,-3-11-563,1-1 249</inkml:trace>
  <inkml:trace contextRef="#ctx0" brushRef="#br0" timeOffset="47049.1728">18048 6392 224,'1'-3'249,"-1"3"-18,0-3-17,0 3-23,0 0-19,0 0-20,0 0-11,-9 7-18,-4 5-10,-4 10-7,-4 1-16,-11 15-7,-2 3-12,-18 13-4,8 8-5,13-15-6,-11 15-7,12-18 0,4 1-3,-3 1-7,6 1-5,1-4-12,1-4 8,3 0-4,6-12-3,1 1-1,3-6-3,0 3-2,-1-7-2,5-3-7,1-4 1,-1-2-23,1-2-33,0-2-16,3 2-24,0-5-11,0-2-27,0 0-28,10-11-32,0-1-146,0-3-357,5-8 158</inkml:trace>
  <inkml:trace contextRef="#ctx0" brushRef="#br0" timeOffset="47336.7773">18244 6430 42,'0'0'202,"0"0"-23,-7 24-14,-6 0-13,-12 19-12,-6 6-12,-14 19-12,-1 3-12,-4 9-3,2-8 22,-3-2 14,0-5-12,4-4-9,13-18-9,3 3-6,2-3-12,2 0-5,0-5-10,0 0-5,13-12-13,-4 0-3,1 0-2,2-1-9,2-7-1,2 3-4,2-6-5,2-2-1,0-3-8,3-1-4,1-3 2,-1 1-4,1-2-7,3 0-7,-3-4-20,3 5-25,0-6-31,0 0-46,10-8-35,1-4-35,5-6-177,-2 0-397,7-4 175</inkml:trace>
  <inkml:trace contextRef="#ctx0" brushRef="#br0" timeOffset="47639.5062">18289 6667 227,'3'-4'264,"1"1"-18,-2 0-26,-2 3-24,0 0-20,0 0-13,-16 14-20,-2 6-12,-12 9-11,-2 5-14,-8 6-1,-7 19-11,-3 5-6,-2 1-8,4-2 1,0 2 3,2-4-10,12-17 5,2 3-10,-1-2-4,-9 20-5,18-25-2,-3-2-8,2 1-5,8-10-5,-4 11-2,4-9-2,2-2-2,-4-1 4,5 0-13,0 0 0,3-6-8,-2 0 4,7-4-5,2-7-3,-3-3 0,3-1-2,1-1-6,3 1-7,-3-3-6,3-4-10,0 0-29,0 0-37,6-11-33,5-4-25,6-5-20,4-8-16,6-7-14,1-6-4,2 2 7,-1 3 6,2 3-124,-5-5-332,5 2 148</inkml:trace>
  <inkml:trace contextRef="#ctx0" brushRef="#br0" timeOffset="48108.6">17909 7282 581,'32'-41'-41,"-1"0"20,1 7 11,-3 0 21,-8 12 13,7-11 31,-9 12-1,-3-2 13,3 5 7,-7 7 12,-2 1 4,-3 0 12,0 5 8,-4 1-14,0 0-10,-2 4-9,-1 0-1,-8 33-3,-9-4 3,-9 17 12,-17 25 5,2 1-3,-7 0-2,1 1 2,-3-8-12,5 5-1,-2-7-4,1 3-5,15-25-4,3 2 17,-13 25-1,17-31-4,2 0-9,3-8-5,2 0-3,3 1-11,2-3-3,0-1-6,-2-2-6,4-2 3,6-5-12,-2-7-1,2 2-2,1 0-3,2-7-7,-2-1-6,3-1-4,0 1-12,0-4-32,7-8-21,0 0-24,6-6-19,5-10-22,-1-5-17,11-9-11,-1-5-8,6 0 2,-4-1 3,1-2 3,-1 0 13,1 2 14,2 0 11,2 0 10,-3 4 9,-1 4 12,1 3 17,0 2 14,-9 7 17,-1 2 21,0 4 22,-4 1 17,-3 5 9,-4 3 9,-1 4 16,-4 1 2,0 0-3,-1 0-4,0 4-2,-4 0-2,0 0 12,-4 16 21,-5 2 5,-2 6 7,-10 15 4,-3 6 11,-6-2-7,-1 6-2,-11 21-8,13-24-5,-18 15-6,18-18-9,-2 1 2,2-1-8,0 0-6,2-5-5,0-1 1,1-3-10,7-7-2,2-4-11,3-2 2,0 3-2,4-7-4,2-5-5,2-3 2,1-1-9,2 2-5,0-5-8,0 0-12,3-2-26,0-3-48,0 0-47,11-6-41,2-4-34,4-7-167,1-3-405,2-8 179</inkml:trace>
  <inkml:trace contextRef="#ctx0" brushRef="#br0" timeOffset="48333.4141">18108 7629 77,'4'-1'163,"-1"-4"-12,-1 2-20,0 1-4,-2 2-22,-2 14 2,-2 1-2,-6 10-4,-4 2-3,-7 15-1,-1 3 1,-4 5 0,-2-4-6,-2 0-7,-2-2-9,3-2 1,0-3-1,-2-6-6,5 3-2,6-14-2,3 4-8,-3-7-7,3 3 3,3 0-14,0-1-2,4-6-8,-1-1-2,1-3-19,3-4-53,1 3-50,5-6-39,-2-1-38,3-1-152,0-2-349,0 0 154</inkml:trace>
  <inkml:trace contextRef="#ctx0" brushRef="#br0" timeOffset="49237.5395">21833 5983 64,'-3'-2'263,"3"2"-12,-7-1-8,6-1-23,1 2-21,0-7-16,4 4-27,5-5-13,9-5-21,6 3-7,18-2-16,6-3-6,20-3-14,-1 5 2,-18 5-19,26 1-5,0 2-2,-4 0-9,2 4-3,-2 2-4,-2 9-3,0-8-11,-21 2 1,-3 0-2,3 0-4,-1 0-3,-4-2-1,1 0 1,-19-2 2,-1 0-5,-7 0 5,-3 0-3,0 0 2,-4-2-4,-3 2-1,0-1-2,-1-1-4,-2-1-21,-1 0-15,-3 3-38,0-4-59,0 4-55,-13-9-36,-1 6-166,-17-2-412,-7 0 182</inkml:trace>
  <inkml:trace contextRef="#ctx0" brushRef="#br0" timeOffset="49484.6683">21902 5932 208,'41'0'225,"4"0"-14,2 0-14,24-1-9,0 2-14,-22-1-15,24 12-4,-6-10-18,-17-1-3,24 1-7,-27 0-7,4 2-7,-2-1-3,-1-2-12,0 0-6,-7 0-7,-13-1-5,-4-1-9,-2 1 0,-2 1-8,-6-1-4,-4 0 3,0-1-10,-6 1-5,1-1-6,-2 1-18,-3 0-27,4-3-53,-4 3-54,-12-7-62,-2 5-55,-10 1-194,-18-1-457,-7 2 203</inkml:trace>
  <inkml:trace contextRef="#ctx0" brushRef="#br0" timeOffset="50562.8514">18110 6779 31,'0'0'233,"-7"0"5,7 0-12,-4-2-8,4 2-13,-3-6-12,2 2-11,-2 1-6,3-4-15,0-1-17,-3-3-12,3-2-8,0-2 8,0-3-5,0-7-11,2 6-6,2-5-4,0-5-15,2 4 7,-1-2-3,2-1-24,2 1 10,2-1-13,0-1 7,2-1-17,1 1-4,2 1-6,3-12-5,-1 11-6,7-5 0,-2-3-1,7 4-6,-6-1-2,7 1-2,-1 3-3,1 5-2,0-4-3,1 4-3,3 0-7,-1 1 4,-6 9 3,9-8-1,2 1-6,-1 5 4,3-3-6,-1-1 4,3 7-1,1 1-7,2-4 5,2 3-3,0-1 0,19-2 7,-20 4-6,22-3-1,0 4 1,-21 5 11,21-2 2,-22 2-12,2 3 8,-1-3-1,0 4-9,1 3-2,-2-3 3,-1 0 1,-1 2 0,-3 2 0,2 1-4,-1-1-1,1-1 7,-3 0-5,1 0-1,1 3-5,0-2 10,-2 2-4,2-1-4,-3 1 4,1 1-3,-3 0-11,3 1 15,1 0-3,-4 0 2,-7 3 4,-4-1-2,3 1-6,0 1 5,-4 0-2,2 0 1,-4-1 5,3 2-4,-5 0-3,1 1-2,0-1 8,-2 1-7,1 0 1,-5 1-7,0 1 14,3 2-5,-2-2-1,-1 3-10,1-1 5,-2 1 1,3 3 0,-4-2 4,0 3 4,3 1-6,-5-2 3,2 3-4,0 0 2,-4 0 2,2-1 1,-4-4-3,1 7 5,0-2 2,-2 3-4,-2-6 2,0-1-8,-1 0-5,1 6 11,1-6-3,-3 0 1,3 2-2,-7-3 0,4 0 8,-2 0-9,2-1 3,2-6-2,-2 7 5,-4-5-3,4-4 0,-1 2 4,-3-4-7,0 2 1,3-4-1,-3 0-1,0 1 19,0-1-17,0-4 8,0 3-5,0-3 5,4 5 1,-4-5 5,0 0-5,0 0 6,-4 4-44,4-4-49,0 0-38,-13-9-39,5 6-31,-5-4-55,-7-3-36,1-2-266,-5 2-587,-3-4 259</inkml:trace>
  <inkml:trace contextRef="#ctx0" brushRef="#br0" timeOffset="50860.7715">20603 6243 46,'-26'-14'149,"3"2"10,3-1 27,5 7 28,4-1 21,4 4 0,1 1-13,-1-3-16,2 1-19,3 2-22,2 2-13,-6-1-17,6 1-17,-1-3-13,1 3-8,0 0-11,0 0-14,8 11-1,-3-2-5,2-1-8,0-2-4,1 6-5,3 2-5,7 4-4,-3 1-7,2-2 3,2 2-4,1-2 1,-2 3-2,2-3 11,0 0 21,3 2 4,0-4-2,-4 1-3,3 0 8,2 0-22,-3-2 3,2-1-6,-2-1-2,0 1-7,0-5 3,-5-1-8,-1 1 17,-1-3-23,0 1 0,-5 0 4,-2-5-5,-3 2 34,2-1 12,-2-2 14,-1 1 7,0 2 11,-3-3-24,0 0-4,8-6-33,-4 2-55,-1-1-70,-3-1-52,3-3-49,1-3-55,0-2-58,7-3-60,4-3-211,1-3-617,0 1 274</inkml:trace>
  <inkml:trace contextRef="#ctx0" brushRef="#br0" timeOffset="51133.5962">21295 6064 106,'3'-6'264,"1"-2"6,-4 3-5,4 1-27,-2-1-26,-1 2-25,1 1-28,-2 2-8,0 0-17,-6 14-9,-1-2-12,-7 7-3,-2 4-18,-1 3-7,-2-1-9,-1 2-2,-7 6-10,6-6-5,-7 0-2,5-1-1,3-5-6,-2 4-5,5-6-5,-2 2-1,2-3 6,0-1-13,5-5-4,0 1-2,-1-2 1,3 1-6,6-5-2,-2 1-3,-1-4 1,3 2 4,1 1-8,-1-3-1,1 1-2,-3-2 7,3 1-9,0-2 2,0 2-5,1-2-1,-1 3 1,3-5-1,-2 2 7,2-2-10,-5 3 4,5-3-1,0 2-2,0-2-32,-4 2-60,4-2-65,0 0-96,0 0-234,0 0-526,0 0 234</inkml:trace>
</inkml:ink>
</file>

<file path=ppt/ink/ink2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0" timeString="2022-09-23T04:42:07.996"/>
    </inkml:context>
    <inkml:brush xml:id="br0">
      <inkml:brushProperty name="width" value="0.05292" units="cm"/>
      <inkml:brushProperty name="height" value="0.05292" units="cm"/>
      <inkml:brushProperty name="color" value="#FF0000"/>
    </inkml:brush>
  </inkml:definitions>
  <inkml:trace contextRef="#ctx0" brushRef="#br0">17785 11137,'-25'0,"0"0,1 0,-26 0,25 0,-24 0,24 0,0 0,0 0,0 0,25 25,-49 25,24-25,0-1,0 1,25 0,0 0,0 0,0-1,0 1,0 25,0-25,0 24,0-24,0 0,0 0,0 24,0-24,0 25,0-26,0 1,0 0,0 0,25 0,-25-1,0 1,0 0,25 0,-25 0,25-1,-1 1,1 0,0 0,0-25,-25 25,25-25,0 24,-1-24,26 25,-25-25,0 0,-1 0,1 0,0 0,0 0,24 0,-24 0,25 0,-25-49,-25 24,24-25,1 1,-25 24,0 0,0 0,0 0,0 1,0-1,0 0,0 0,0-24,0 24,0 0,-25 25,25-25,0 0,-24 25,-1-49,25 24,-25 25,25-25,-25 25,25-25,-25 25,25-24,-24-1,-1 0,0 25,25-25,-25 25,0 0,25-25,-24 25,-1 0,0-24,0 24,0 0,25-25,-24 25,24-25,0 0,-25 25,0 0,25-25,-25 25</inkml:trace>
  <inkml:trace contextRef="#ctx0" brushRef="#br0" timeOffset="15167.5858">22299 12030,'0'-25,"-24"25,24 25,0 0,0 25,0-26,0 1,0 0,0 0,0 0,24-25,-24-25,0-25,0 25,0-24,0 24,0-25,0 26,0-1,25 25,0 0,0 25,24-1,1-24,0 25,-1 0,1-25,-1 25,-49 0,25-25,-25-25,0 0,0-25,0 1,0 24,0 0,0 0,0 1,0 48,0 1,50-25</inkml:trace>
  <inkml:trace contextRef="#ctx0" brushRef="#br0" timeOffset="16015.3698">22845 11931,'0'25,"0"0,0 24,0-24,0 25,0-26,25 26,0-25,-25 0,25 0,-1-25,1 0,0 0,-25-25,0-50,0 26,25-1,-25 0,25 1,-1-1,-24 25,0 1</inkml:trace>
  <inkml:trace contextRef="#ctx0" brushRef="#br0" timeOffset="16776.2687">23267 11832,'0'25,"0"24,0 1,0-25,0-1,0 26,0 0,0-26,0 1,0 0,25-25,-1 0,1 0,25-25,-25 0,24 25,-24-24,0-1,0 25</inkml:trace>
  <inkml:trace contextRef="#ctx0" brushRef="#br0" timeOffset="17739.7762">23540 11857,'0'24,"24"51,-24-26,0-24,0 0,25 0,-25 0,25-25,25 0,-1 0,1 0,-25-25,24 0,1 0,-50 0,25 25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9:04.130"/>
    </inkml:context>
    <inkml:brush xml:id="br0">
      <inkml:brushProperty name="width" value="0.05292" units="cm"/>
      <inkml:brushProperty name="height" value="0.05292" units="cm"/>
      <inkml:brushProperty name="color" value="#FF0000"/>
    </inkml:brush>
  </inkml:definitions>
  <inkml:trace contextRef="#ctx0" brushRef="#br0">3407 4807 57,'-6'-10'165,"3"1"4,2-1 1,-2 1 6,0-2 3,2-1 8,-3 5 13,4 0-12,-2-1-3,2 2-9,0 5-18,-4-3-4,4 4-26,0-6-19,0 6-15,0-4-5,0 4-13,0 0-5,0 0-7,0 0-16,0 14 2,0-4-1,1-2-7,4 3-1,-1 1-7,0-1-2,-1-2 8,1 0-18,-1-1-2,1-3 3,-1 0-7,3 2 1,-2-3-1,1-2-6,2 1 5,6-3-1,10-8 3,-3-1 15,16-11 8,9-3-7,-3-6 6,19-19-5,2-2-9,-4 1-1,1 0-1,-5 4 1,-15 13-1,3-2 3,-7 3-12,-2-1-1,-3 7-5,-11 6 4,1 4 0,-10 4-2,-1 4-5,-3 1 5,0 0 12,-2 3-11,0-1 1,-5 0-12,3 0 7,1 2-37,-4 2-40,0 0-44,0 0-35,-18 4-40,6 4-47,-3 1-48,-9 6-164,-11 9-486,-2 2 215</inkml:trace>
  <inkml:trace contextRef="#ctx0" brushRef="#br0" timeOffset="310.601">3408 4731 47,'-3'3'178,"3"-3"-18,-4 2-20,1 5-10,3 4-13,3 6-10,-3 3-12,3 6-2,-2 4-14,1 1-9,2-2-6,0-1-6,2-4-3,1 1-10,0-7 0,0-2-8,1 0-6,1-4-1,6-4 37,6 1 33,6-8 14,11-4 21,7-9 3,20-17 8,4-5-8,2-7-1,3-5-7,-1-8-11,9-3 2,-10 3 2,-3 0-2,0 2-17,-6 8-5,-2-2-11,-20 13-10,2 3-7,-7 4 1,-11 7-15,-1 6-16,-10 3 7,-5 5-2,0 0-5,-2 0-3,-2 1 7,0 0-13,0 0-11,0 2-61,-2-1-49,-3 3-56,3-4-89,1 1-80,-4 3-225,6 0-583,-6 0 259</inkml:trace>
  <inkml:trace contextRef="#ctx0" brushRef="#br0" timeOffset="3235.1445">17626 11230 135,'-4'-4'222,"0"0"-15,1-4-12,-2 1-3,1-3-16,4-1-9,-4-6-6,1-1-14,3-1 2,0-10-8,1 1-13,2-1-10,0-4 2,1-2-1,3 3 0,2-17-11,-1 3-1,1 13-5,2-17-7,-3 17-8,5-13-8,0 0 6,-5 12-4,5-12-2,-2 2-6,2-1 4,-2-4-10,-3 17-7,5-17-7,1-1-8,-1 4 3,2 0-8,1-4-7,2 1-1,2 1-3,0-3-4,1 5 1,-3 3-5,3 1 7,-1 1-15,1 1 3,-7 10-6,3 1 3,10-10-7,-13 10 6,2-2-2,-1 0 2,3 2-6,-2-1-3,4-11 1,-5 12 0,3-2-5,2-9 17,1-3-15,-4 15 3,7-9-3,1-1 6,0 1-4,-5 9-6,8-7 5,-1-3-1,-9 13-4,12-9 3,-10 10 2,1-4-1,-3 6 2,2-3-1,-3 0 2,0 3-2,0-2 0,-3 3 2,1-2-3,0 2 1,-1 0-5,1 2 1,-1-1 3,3-1-1,-3 3-6,3 0 1,4 0 2,-2 2 3,2 0-1,-1-1 3,3 4-7,-3 0-1,1 4-1,2-1 4,-5 0 0,3 1 0,-5 6-1,-1-2-2,6 1 4,3 0 11,-10 3-12,3 1 2,4 0 4,-1 4-3,-3-1-6,4 4 5,3 0-6,-3 2 7,0 0-3,3 3 2,-3 4-5,0-1-3,2 7 7,-1-5-2,1 6 5,-2-3-1,0 3 0,0-2-3,1 1-1,-3 2-3,1 2 9,0-2-2,-3 3 2,2-3-8,-2 4 7,-1-3-2,-2 1 0,-1 2 2,2 3 7,-4 1-9,6 9 4,-7-7 1,6 10-6,-4-1 2,-5-9 6,3 0-4,1 10 2,-5 2-1,1-14-2,-1 3 2,2 10-2,-2-10 7,-3 1-9,1-2-4,0 12 7,1-9-2,-2 7 1,0-10 2,-1 1 0,2 13 7,0-2-8,-1-10-1,-2-2 4,2 15-5,0-15 1,-2 0 2,2 2-1,-2-3 2,1 5-2,2-5-10,-2-1 11,-2 3-4,4-2 3,-3 0 3,2-2 7,-2-4-7,2 3-3,-3-2-2,3 0 0,-1 4 5,0-6-7,0 0-1,2 0 6,-4 1-3,2-1 1,0 1 0,1-1 2,1 2-9,-1-2 6,-2 0 1,2 1 10,-1-9-11,1 8-1,-3-7 5,1 0-1,-1 0 10,4-2-9,-1 0 0,-3-1-4,0 1 0,1 0-2,2-6 1,-3 1 5,0 1-1,0-2-4,3-3-1,-3 2 3,0-2-10,0 0 10,0-1 0,2 0-1,0-4 3,-2 3-2,0 1-1,3-3 11,-3-3-9,0 3 7,0-4-9,0 9-5,0-9 10,0 0 5,0 3-6,0-3-1,0 2 12,0-2-16,0 0 11,0 0 3,0 0 1,0 0 23,0 0-19,0 0 0,0 0-7,-14-14 5,7 9-5,-3-9 7,-2-1-12,2 2 3,-9-8-21,3 1 17,3-1-15,-3-1 15,-2-2 1,1 4-1,0-1-10,2-3 6,-1 5 2,2-1 7,4 7-13,0-2 6,-1 1-1,4 2-8,-3 0 4,3 4 9,1 0-7,1 2 7,2-1-4,0 2-3,0 1 3,2 1-14,-2 1-2,3 2-8,-3-3 13,3 3-7,0 0 1,0 0 2,0 0-2,0 0 6,2 11-2,-1-5-3,3 5 6,0 6 10,2-1-6,1 0-1,0 2-4,1 5-4,0 0 6,3 1 4,-2-1 5,-2 2-5,3-1 1,-2-7-4,0 0 10,-1 0-8,-1 0 3,2-2 1,2-1-7,-3-2 6,-3-4-1,2 1 0,0-2 3,-2 1-1,3-3 2,-1 0-2,1-3 18,2 0 9,2-4 12,9-5 1,3-1 4,-1-4 5,6-5-1,8-4 6,-1 2-17,-2-4-2,1 0-10,-1 2 4,-6 5-5,1 2-7,-4-1 3,1-1-3,-2 4 6,1-1 2,-3-1-6,-7 4 21,0 2 2,-2 1 6,1-1 0,-3 2 1,-2-2 8,0 1-8,-1 0-6,-3 2 6,2 3 0,-2 0-5,0-1-8,0 0 0,-1 1-8,0 0 4,-3 2-5,3-3-3,-3 3 0,4-2-2,-4 2-6,0 0-7,2-3 0,-2 3 0,0 0-1,0 0 0,0 0-3,0 0-1,0 0-1,0 0-3,0 0 0,0 0 1,0 0 2,0 0-7,0 0-1,0 0 12,0 0-9,0 0 0,0 0 0,0 0-3,0 0 1,0 0-2,0 0 1,0 0-2,0 0 5,0 0 8,0 0-8,0 0 4,0 0-5,0 0 2,0 0 0,0 0 0,0 0 3,0 0-9,0 0 6,0 0 3,0 0-3,0 0-1,0 0 0,0 0-8,0 0 12,0 0-10,0 0 11,0 0-4,0 0 1,0 0 1,0 0-5,0 0 6,0 0 3,0 0-7,0 0 4,0 0-1,0 0 2,0 0 3,0 0 0,0 0-4,0 0-3,0 0 3,0 0-2,0 0 3,0 0-6,0 0-34,0 0-52,0 0-26,0 0-29,0 0-33,0 0-25,0 0-31,-7-5-62,7 5-61,-8 0-325,-2 0-736,-5-1 326</inkml:trace>
  <inkml:trace contextRef="#ctx0" brushRef="#br0" timeOffset="11126.9087">23923 11197 7,'-21'-49'102,"1"-1"-26,-1 6-4,-3 0-12,-4 1 2,0-5 1,-6 9-7,2-2-7,-9 3-17,-1 6 5,0 6 14,-22-6-17,20 15 3,-20-5-9,17 12-1,-1 5 4,-3 3-11,-15 8 4,17 0 7,0 1-15,-26 17 1,6-2 1,4 1-1,-2 8-8,-1-4 3,3 4-7,3 0-4,-1 8 10,2 5 0,2 2-1,0 1-3,-1 2 15,3-1-19,2 7 10,2-3 2,-1 0 5,2 4-10,4 0-3,14-12-3,-10 27 9,1-4-2,16-16-9,-8 19 1,13-17 7,-1-2-14,6 4 14,0-2-7,3 0 1,4-3 0,3-2 6,-2 1-10,3 5-4,4-2 11,2 1-12,3 5 7,2-4 2,4-1-4,1 0 5,7 2-2,1 0-1,1-3 4,5 1-1,0-4-4,5-1 5,-1 2-21,6-11 19,1 0 0,17 16 2,-18-20-5,3-4 3,-1-2 8,4-2-9,-3-5 3,3-1 11,1-6 23,-3 1-10,3-6 21,1-2-6,5 1-2,-1-4 3,4 0-5,19-5 16,-23-6-12,23-3 4,-24 0-8,5-1 7,17-9 1,-16 9-3,-2-2 8,16-2 1,-16 6 1,0-6 1,2 4-2,-3-3 2,21-10 8,-20 13-1,-2-4 2,-2 5 1,1-6 8,1-1-6,-1 4-5,0-5-4,1 1-1,-3 5 2,1-7 2,0-2-4,23-10-4,-27 12-4,-1-8-5,4 2 0,1-1-5,-7-4-5,3-1-1,-6-3-2,-2-3-11,-4-3 1,-1-1 5,-4-2-2,-5 0-6,-4-5 8,-5-4-8,1 2-1,-4-2-2,-4 1 0,0-3 3,-6-1-5,0 4-5,-1-2-1,-6-1-3,3 1 2,0 0-1,-3-3 3,-1 1-9,-3 5 3,-1-2 2,2 4 13,-3 4-14,-1 1-5,6 11-2,-6-12 1,3 13-9,-3 1-5,-4 2-18,-3-6-14,-5-4-7,-1 8-7,-4-2 0,0 4-8,1 3-13,7 7-22,-9-4-35,8 5-32,-9-4-24,0 4-16,9 5-27,-2 0-128,-12 4-396,3 0 175</inkml:trace>
  <inkml:trace contextRef="#ctx0" brushRef="#br0" timeOffset="102752.8844">5491 5058 15,'-14'3'211,"-1"-1"2,2-1-2,3 1-10,-1-2-13,0 0-8,2 0-6,2 2-9,4-4-8,-2 4-20,5-2-11,-7 1-12,4 0-15,3-1-13,0 0-18,0 0 3,0 0-5,15 1-8,1-1-2,5 0 2,21 0-10,3-1-8,6-3-9,18-4 5,0 0-3,1 0-5,1 1-4,-1-4-10,-22 5 6,30 2-3,-9-5-2,-20 4 0,-4 0 3,3-2-7,1 5 1,-5-1-3,-5 0-3,-13 2 4,-1 0-29,-4-3-24,-5 4-25,-5-3-11,-4 6-13,-2-3-7,1 0-20,-6-5-47,0 5-15,0 0-26,-22-5-121,-1 5-356,-2 2 158</inkml:trace>
  <inkml:trace contextRef="#ctx0" brushRef="#br0" timeOffset="103058.7671">5362 5259 45,'-3'0'151,"-1"2"-7,4-2-14,0 0-6,14 6 22,0-4 1,11-1 0,16-2 2,1-4-7,5 0-3,20-1-15,1-2-9,-20 1-5,1 0-5,1-1-5,26-4-8,-26 4-3,18-1-13,-26 1-6,-1 4-4,3-5-11,-5 3 1,-9 3-16,-1-3 0,-3 3 0,-7 1-6,-3-1-3,-8 0 4,2 2-10,0 1 4,-6 0 24,2-1 17,-6 1 12,4-2-6,0 1-5,-4 1-7,0 0 0,6 0-10,-6 0 0,0 0-11,4-1-13,-4 1-2,4-3-42,-4 3-67,0 0-69,0 0-68,0 0-61,9 4-179,-2-3-495,0-1 220</inkml:trace>
  <inkml:trace contextRef="#ctx0" brushRef="#br0" timeOffset="103428.8421">7178 4985 108,'8'1'162,"7"1"-2,11-4-8,3 1-8,14-4-3,6 1-12,18-1-13,0 1-9,-18-1-9,23-3-5,-2-1-8,-1 1-6,-2 3-6,-16 1-9,19-3-2,-23 9-8,3-7-3,17 0-1,-25 3 0,-3-1-12,-11 2-3,-1 1-5,-1-3-5,-6 5 0,-6-2-2,-4-2 0,-3 2 7,-1 0-13,2-2-11,-8 2-22,0 0-48,0 0-50,0 0-59,-25 4-138,1-1-336,-6 1 149</inkml:trace>
  <inkml:trace contextRef="#ctx0" brushRef="#br0" timeOffset="103904.6016">7220 5305 103,'-3'4'192,"3"-4"-7,0 0 5,17-2-1,3-2-11,6-1-8,18-2-5,-5-1-20,-1 3-11,9-2-10,1-2-9,1 1-12,17-1-4,-18 4-9,1 0-8,-2-1-4,-1 2-4,1-1-4,-2-4-5,-4 4-9,-10 2 9,8-1-1,-10 1-1,0-3-8,-3 3 8,-1 1-10,-3 1-2,-8-1-1,-4 1 1,-3-1 9,0-1 4,-1 1 11,-2 1 11,2 1 15,-6 0-8,5 1 0,-5-1 0,6-2-6,-6 2-9,0 0-12,4 1 4,-4-1-11,0 0-11,0 0 3,0 0-7,0 0-1,4 1-12,-4-1-3,0 0-2,0 0-3,0 0-4,0 0-5,0 0 0,3 2 0,-3-2 3,0 0-8,0 0 3,0 0-4,0 0-1,0 0 2,0 0-1,0 0-7,0 0-2,0 0 13,0 0-4,0 0-8,0 0 4,0 0-8,0 0 4,0 0 3,1 5 2,-1-5-1,0 0-10,0 0 6,0 0 1,0 0 1,0 0-6,0 0 2,0 0-1,0 0 0,0 0 3,0 0-15,2-9 14,-2 9-32,0 0-34,0 0-23,8 0-27,-8 0-27,0 0-30,3-2-32,-3 2-37,7 0-44,-7 0-249,6-3-579,-2 0 256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1:46.386"/>
    </inkml:context>
    <inkml:brush xml:id="br0">
      <inkml:brushProperty name="width" value="0.05292" units="cm"/>
      <inkml:brushProperty name="height" value="0.05292" units="cm"/>
      <inkml:brushProperty name="color" value="#FF0000"/>
    </inkml:brush>
  </inkml:definitions>
  <inkml:trace contextRef="#ctx0" brushRef="#br0">3449 5629 147,'1'-11'247,"2"2"-6,-3 0-26,0 5-19,0-1-19,0 2-25,0 3-16,0 0-11,0 0-11,11 22-16,-5-5-9,4 8-2,-3 3-11,3-1-9,0 4-5,-2-2-8,1 3-3,-1-3-5,-1 0-2,3 0-8,-6-2-2,3-2-3,0-2-3,-1-4-5,-2 0-1,-1 6 1,-2-7-9,-1-2-13,0 0-8,-1 1-12,1-5-7,-4-1-7,1 0-12,-3-3 7,2 0-4,0-4-5,-3 1 2,1-3 11,-1-2-3,-3-4 7,0-2 4,1-3 15,-2-2 16,-1-1 17,1-2 16,1 0 21,1 4 5,2 2 17,0-1 8,3 4-5,-2 1-13,4 0-9,-1 3-4,0-2-11,3 3-5,0 0-4,0 0-4,0 17-5,4-1-3,2 2 2,1 4-3,3 4-1,2-3-2,1 1-9,1-3 2,0-1 0,3-2-4,-5-7 2,3-2 5,-1-3-8,3-2-1,4-2-2,-1-9 7,2-1-6,-3-3-2,-1-4-1,-2-3 4,0 1-3,0-7-1,-5 1 0,-1-6 0,-2 0 2,1-1-5,-5-2 0,0-1 2,1 4-6,-3 1 6,-2 11-4,2 1 0,-2 6 1,0-1-6,0 5-1,0-2-2,0 3-12,0 1-18,0-2-28,-2 1-33,2 5-47,0 0-35,-1-2-57,1 2-184,0 0-457,0 0 203</inkml:trace>
  <inkml:trace contextRef="#ctx0" brushRef="#br0" timeOffset="282.6232">3945 5521 13,'-4'-17'301,"-1"9"-10,0-3-20,0 3-26,1 3-22,0 0-24,1 1-25,0 1-19,3 3-14,-5 2-16,2 3-12,-1 3-16,2 4-10,-2 4-8,4 4-6,4-2-12,0 7-1,8 0-14,2-4-1,4 1-5,6-4 1,-3 1-8,3-2-5,0-1-1,-4 0-6,-2-3 0,-6-4-2,-2-1-4,-4-3-2,0 0-2,-3 0-1,0 0 1,-3 0 6,-5 2 2,-2 3-4,-4 1 4,-9 5-1,-1-3-7,-1 0-6,-1 1-24,1-3-25,1 0-27,5-1-33,2-4-41,4 0-34,0-4-40,3 2-183,1-5-436,6 1 193</inkml:trace>
  <inkml:trace contextRef="#ctx0" brushRef="#br0" timeOffset="455.9142">4143 5475 132,'4'-17'320,"-1"7"2,-1 0-32,-1 3-29,1 2-26,-2 3-30,0 2-20,0 0-19,4 21-13,-3 2-18,1 8-13,1-2-15,-1 8-9,1 10-10,0-13-8,1 12-8,-1-12-9,0-1-30,1-3-29,-1 2-32,1-4-24,0-8-56,-1 4-31,0-7-60,-2-5-226,-1 0-459,2-3 204</inkml:trace>
  <inkml:trace contextRef="#ctx0" brushRef="#br0" timeOffset="591.4408">4063 5827 188,'0'-6'178,"3"-4"-18,1 1-15,3-1-18,10-3-9,3 1-9,4 2-7,1 0-19,-1 4-33,-1 1-43,6-1-28,-3 4-24,-3-1-16,4 2-19,-3-2-97,0 2-192,-1-3 85</inkml:trace>
  <inkml:trace contextRef="#ctx0" brushRef="#br0" timeOffset="1243.6745">4456 5692 133,'7'-5'45,"0"-5"30,0 1 12,-3-6 31,1-1 13,-4 0 6,-1 0 4,0 2 14,-1 2 11,1 2 7,-3-2 6,0 4-8,0 1-14,1 3-17,0 2-19,-2 1-13,4 1-13,-14 10-4,2 2-11,-2 9-10,-1 1-5,2 2-7,1 0-10,6-1-7,0-3-3,2-4-4,1 1-7,0 0-1,6-8-5,-3 4-5,3-5-2,1 0-4,5-5 2,-1 0-8,2-3 4,0-1 3,4-6-6,0-3 2,-3-2-1,3-1-4,-1-8 1,-2 0 2,-4 4-1,0 0 1,0 3 3,-1-2 11,-2 9 4,-1 0 1,-3 3-5,0 1-3,3 0-3,-3 3-8,0 0-4,0 0 2,0 0-3,-3 14 0,0-5 1,3 2 2,0 2-3,0-1-1,3 0-3,-3 0-3,4 0-3,2-4-2,-2 1-2,2-3 3,2 0 0,1-1 0,1-4 1,1-1-1,-1-4 3,2 0 5,1-5-4,0 1-2,-2-2 8,0-5-3,-2 0-2,-1-9 4,-1 0 4,0-1-4,-4 0 1,-1 5 7,-2 2-1,0-2 7,0 3 3,-2 6 3,2 2 8,-3-1-2,0 3-8,2 2-3,-2 0-7,3 1-4,0 4-4,0 0 3,0 0-5,0 0 6,4 17-2,2-1 1,-2 0 1,2-2 0,1 5-4,0-1 4,-3 0 1,6 3-10,-4-3-5,-1-1-10,1 0-14,-3 0-16,5-3-14,-5-1-28,0-2-20,0-1-28,0-2-22,1-1-7,0-2 4,0-1 18,2-1 2,-2-5 15,3-3 8,2-3 4,-2-4 6,3-5 8,1-5 16,-3-5 13,2-4 13,-3-2 22,3 1 23,-3-2 41,0 0 26,-1 5 27,-1 4 16,-3-1 34,2 9 14,-4 1 13,1 6 1,-1 2-7,0 0-14,3 2-18,-3 6-13,0 0-17,0 0-1,0 0-11,-8 14-6,4 1-7,-1 3-2,1 5-8,0 2-8,1-1-1,0 0-5,3 2-1,3-1-4,-3-6-5,3 0-8,1-1-34,-1-2-28,0-1-33,1-3-38,-1-2-30,1-1-25,0 1-22,0-3 4,2-4-143,-3 0-359,0-2 160</inkml:trace>
  <inkml:trace contextRef="#ctx0" brushRef="#br0" timeOffset="1360.7458">4962 5516 29,'4'-12'207,"0"2"-15,3-3-11,0 0-18,3-2-20,7-2-8,-6 6-13,9-2-13,-3-3-11,-3 7-14,0 2-54,0-2-87,0 4-183,-6 2-259,2 1 115</inkml:trace>
  <inkml:trace contextRef="#ctx0" brushRef="#br0" timeOffset="2038.2399">5349 5961 273,'-4'-19'322,"1"2"-7,0 1-3,-1 6-3,4 2-28,0 3-28,-3 1-36,2-2-15,1 4-24,0 2-19,0 0-17,1 12-13,2 5-13,1 7-8,3 7-6,2 2-13,-1 14-4,2 1-11,-2-2-13,1 3-8,-1-14 3,2 10-4,-3-11-6,0 0-3,-2-1-10,1-3 3,-3-2-11,2-1-5,-3-8-2,0-1-22,-1-2-31,-1-4-8,0 0-28,-4-7-5,1 2-31,-5-4-12,-1 0-16,-5-3-2,-1-3-2,-1-2 10,-5-5 2,0-2 23,-2-2 10,2-3 23,0 1 24,1-1 29,2 2 27,6 5 20,-1-2 23,0 2 12,5 3 9,2 0 7,2 4-9,1-2-5,-3 2-7,4 1-7,0-1-9,2 3-3,0 0-9,0 0 2,13 13-2,-2-1-5,6 6 0,0-2 7,0 3-11,1 2 1,3-3-3,1-1-3,-3-1-1,2 0 2,0-4-7,2-1-2,-5-3 6,3-2-2,0-3 6,-1-5-7,1-5 2,-1-2 0,1-5 0,-2-5 0,2-4 5,-3-6 7,3-12-8,-5 11 5,2-14 0,-5 12 0,-2 0 12,0-2 9,-4 9 10,3 2 4,-4 8 18,-2 3-12,-1 0 2,-1 4 1,0 1-15,2 1-2,-4 0-12,1 1-2,1 3-19,-2 2-30,1-8-43,-1 8-45,0 0-22,0 0-26,0 0-27,0 0-57,0 0-46,-4 15-285,4-9-610,-4-2 269</inkml:trace>
  <inkml:trace contextRef="#ctx0" brushRef="#br0" timeOffset="2354.3864">5848 5804 2602,'-6'-29'25,"-1"-3"-16,-3 3-3,2 2 9,1 3 69,1 5 10,-1 2-10,-1 4-11,3 3-9,-2 2-10,4 3-8,-1 0-6,1 2-7,-1 1-7,4 2-1,-12 10-1,3 2-4,1 3-6,-1 3-3,4 0-2,2 2-4,0 6 1,3-2 1,3 2-4,3-4 2,7 2-4,3-4 2,5 4 2,-1-7-2,2 1-1,2-1 1,-1 0 1,-1-1-5,-2-3 4,-6-5-4,0 1 3,-7-3-2,0 2-2,-2-4-3,-3 0 8,1-1 4,-3 0 8,-3 1-3,-8 1-3,-3 2 0,-6 3 3,-4-3-16,-1-2-14,1-2-19,-2-1-27,3 1-32,0-1-39,6-2-34,2 0-41,5-5-51,0 5-152,2-5-446,3 1 197</inkml:trace>
  <inkml:trace contextRef="#ctx0" brushRef="#br0" timeOffset="2581.7541">6046 5535 184,'7'-14'387,"-1"6"17,-3-2-3,0 5-38,-2-3-38,0 5-33,1 0-36,-2 3-23,0 0-23,0 0-26,0 0-19,-3 24-13,-1 3-18,1 3-6,0 1-16,-1 4-8,3 0-15,1-3-3,0 2-7,1-2-10,3 0-6,-1-3-6,3 0-5,-1-1-13,1-6-11,1-6-14,0-2-43,-1-2-33,-1-5-21,3 1-13,-2 0-12,1-4-23,0-2-32,0-2-36,1-4-44,2-3-40,-1-2-30,0 0-171,-2-5-523,0 2 231</inkml:trace>
  <inkml:trace contextRef="#ctx0" brushRef="#br0" timeOffset="2729.7137">6036 5748 214,'-4'-3'264,"0"-1"-25,4 1-27,3-2-18,1-3-22,7 0-13,8-2-14,3-5-16,5 3-15,1 1-8,9-2-16,-11 3-17,1 3-59,-1 2-67,-1 0-76,-1 0-63,-3 1-101,0 1-315,-5 3 140</inkml:trace>
  <inkml:trace contextRef="#ctx0" brushRef="#br0" timeOffset="3480.4203">6538 5570 304,'1'-13'290,"-4"-3"-11,2 5-21,1-1-11,-4 2-14,1 5-14,0-2-22,0 3-19,-2 2-27,-1 2-21,-4 4-3,-4 5-20,-4 6-10,-3 3-12,0 5-17,2 1-5,1 1-8,3-2-7,2-2-6,3 4 2,6-7-9,-2-1-5,5-1-1,1 2-6,1-6-5,5 0-2,2-3 1,-2 0-4,5-1 1,3-2 1,-2-5-7,3-2 4,-1-2-6,0-4 1,3-9-1,1-2 0,-5-2 0,1-4-1,0-3-2,-2-1 4,-6 1 0,3 3 0,-6 4 11,2 6 14,-5 1 14,2 2 14,-2 3-8,1 4-5,-2-1-11,2 2-14,-1 3 2,0 0-3,0 0-4,-8 17 4,1-1-6,-2 9 8,4 0-14,-2-1-1,5 5 1,1-5-4,2 1-1,1-6-3,2 0 2,2-2-2,-1-3-9,5 1 0,-2-1-2,-1-6 1,5-1-1,-1 0 1,2-5-1,2-3 8,-1 0-6,0-7-1,1 0 0,3-8 3,-3-1 2,-1-4 5,2-3-8,-5-3 6,0-1-1,-2 2 4,-2 1 2,-3 7-1,-3 1 8,1-2-12,2 4 1,-7 1-1,2 3 2,-2 2 0,0 1-5,0 4-5,1 0-5,-3 2-11,5 2-17,-10 4-6,6 2-1,0 5-3,3 1 9,-2 3 4,6 4 7,4 5-2,-2-5 2,5 6 8,0 1 4,1-2-2,1-2 6,-4-5-6,-1-1 1,0 0-1,-3-4-3,2 3-1,-2-3-2,-2-2-3,2-5-3,-1 3-5,-2-3-3,2-2 7,-1-1 4,0 1 3,-2-3-16,0 0 3,9-5-2,-2-3 0,1-6-3,0-3 0,5-9-8,0-4 5,5-11 2,-1-2 2,-3 0 5,-4 11 6,4-12 12,-7 12 22,3 1 32,-4 6 20,-1 0 16,-3 5 15,-1 3 6,-1-1 7,-1 8 2,-1 2-2,-1 3-8,1 2-5,-3 3-12,-3 3-6,-2 4-15,-3 5 3,1 8-7,-2 3-2,1 2-1,2 4-7,4 3-3,1 0-3,5 4-3,1-3-7,1 1-10,3-2-22,3-6-25,0-1-25,-1-6-25,0-5-14,-1 1-23,2-4-20,-1-5-31,2 1-30,2-3-26,-1-3-201,-1-2-467,3-3 208</inkml:trace>
  <inkml:trace contextRef="#ctx0" brushRef="#br0" timeOffset="3645.8323">7038 5528 67,'-3'-3'316,"3"3"-24,0 0-33,-1-4-27,6 2-22,4-3-18,12-6-18,3 6-19,3-9-8,2 5-23,-2 1-12,-2 0-22,-1-1-48,-1 4-51,-2-4-74,-7 3-78,7 1-200,-1 1-389,-6-1 173</inkml:trace>
  <inkml:trace contextRef="#ctx0" brushRef="#br0" timeOffset="4648.3997">18192 5937 90,'-7'1'172,"0"2"2,1-2 8,2-1-10,1 1-15,3-1-14,-7 1-9,7-1-13,0 0 0,0 0-5,0 0 0,0 0 33,14 3 22,6-1-6,8 1-13,16-4-15,5 3-14,23-2-10,4 5-9,7-2-11,5 5-11,7 1-2,1 3-15,3-3-9,-1 2-2,2 3-1,3 3-14,2 0-2,1-4 0,-4 3-5,-1-4-9,-5-3 6,-2 5-7,-1 1 4,-4-5-11,-6-3 3,-5 3-7,-28-3-3,19-4-3,-25 0 4,-6-3 2,-10-2-7,0 1 6,-8-2-4,-6 2 0,0-3 1,-4-2-5,0 3 4,-2-1-5,0-1-3,-3 2-4,-2 0-17,1 1-18,0-1-22,-3 2-32,1-3-26,-2 4-38,0 0-28,-7-4-27,0 4-15,-3 0-18,-8-1-132,-3-3-410,-6 3 181</inkml:trace>
  <inkml:trace contextRef="#ctx0" brushRef="#br0" timeOffset="5071.7324">18316 6120 123,'-10'2'152,"2"-1"3,-1-2 14,6 2-15,-1-2-3,4 1-12,0 0-11,0 0-13,0 0-6,0 0-4,0 0-7,17-2 7,4 2 4,7 0 2,12 0 1,5 0-7,1-2-3,24 9-7,0-4-7,3 0-3,0 2-13,6 4-5,0 0-7,1 1-10,8 0 3,-2-1-2,2-4-7,3 0-9,-1 2-1,1-3-6,2 1-2,-6-4 4,1 2-9,-4 0-1,-2-2-3,-4 2-2,-7 2 4,-2-5-9,-22 4 0,-5-4-2,0-2 1,-11 0-5,-2-3 8,-3 5-6,-2-3-1,-3-1 8,-4 0 4,-3 2 3,0-2 5,-4 1-8,0 1 6,-1-1-4,-1 1 1,-2 0-3,-1-1-1,-2 1-18,1 2-18,-1-3-26,-3 3-13,4-1-32,-4 1-35,0 0-30,0 0-39,-7-7-7,0 7-18,-7-4-161,-7 0-413,-1 4 182</inkml:trace>
  <inkml:trace contextRef="#ctx0" brushRef="#br0" timeOffset="5514.5326">18161 6162 162,'0'0'189,"14"5"14,3-2 9,7-2-4,3 2 4,18 0-6,1 3-10,25 2-2,-22-4-20,27 1-13,0 2-15,6 2-12,5-1-16,-2 0-6,2-1-12,0 0-9,2 2-9,-2-3-6,2-1-10,-6 4-8,-4-4-2,-3 2-7,-5-2-7,-2-2-1,-24-1-7,4-2-3,-1-2 5,-4 2-9,-1-4-1,-5 3-2,-7-4-2,-4 1 4,0 1-3,-3-2 7,-2 1 1,-6 1 3,-1-2-5,-1 3-7,-4-1-2,0 1 1,-3-3 0,0 5 1,0-3-6,-3 3-9,1 0 0,-5 0-23,5-2-37,-5 2-29,0 0-33,0 0-15,0 0-14,0 0-16,0 0-22,-10 10-12,-1-5-34,-3 0-188,-9 4-450,-2-4 199</inkml:trace>
  <inkml:trace contextRef="#ctx0" brushRef="#br0" timeOffset="5950.2155">18410 6338 22,'31'-2'217,"10"2"-17,0 0-3,7 2-8,22 2-8,1 2-13,0 1-12,1 4-5,7-1-11,0 2-10,0 0-6,3 1-18,-2 1-7,3-1-9,-6 1-7,-3-3-8,-6 1-9,-18-5-4,18 0-10,-22 0 1,2-2-9,-3-3-3,0 4-2,-5-5-6,-11 0-6,-2-2 1,-3 2 0,-1-3 3,-4-1 6,-2 0 3,-5 2 7,1-3-1,-3 4 2,0 0-5,-3-2 0,0 0-7,-1 1-2,-2 1-4,3-1-3,-3 0-5,-1-1-3,-3 2-4,5-1-2,-5 1-2,0 0-21,0 0-15,8 1-18,-8-1-15,0 0-22,4-1-28,-4 1-31,0 0-14,0 0-25,3 3-26,-3-3-17,0 0-133,3 2-384,-3-2 170</inkml:trace>
  <inkml:trace contextRef="#ctx0" brushRef="#br0" timeOffset="15428.4948">16027 6365 90,'0'-6'166,"0"2"-20,0 2-22,0 2-3,0 0-9,0-5-17,0 5-9,0 0-6,0 0-8,0 0-7,0 17-3,0-11-9,0 2-13,4 0 8,-1 2-7,0 2-9,1-1 3,0 2-5,5 2 4,1-1-7,5 6 1,4 1-1,0-4 5,5 0-2,11 6 2,2-5 2,0 2-6,1-3 1,1 1-4,2-2 3,3 0-5,-1-3 0,5-4 5,3 3-1,-3-7-4,2 1-3,18-3 0,-20-1 2,20-2 3,-22 0-13,2-4 4,0 3-3,1-4 0,17-4 5,-22 5-5,-2-4-3,3 6-2,-2-5 2,-2 3-3,2-2-2,-3 2-2,-11 0-3,9 0 5,-7-4 1,-3 7-4,3-3-9,7-4 11,-11 4-3,1 0 2,13-4-2,0 3-1,-13 1 7,13-3-8,4 4 1,-3-1 3,2 1-1,1 5 2,4-4-4,-1 2-2,2 5 0,-3 0-2,1 2 5,-4 1-9,1 5-2,-4 2 10,0 3-6,-2 0 5,-4 6 1,2-3-1,1 5-6,-7 1 8,0 1 0,-3 1-8,3 3 11,-4-3-1,5 3-3,-12-9 4,8 13 2,0-5-5,-8-8 2,1 2 1,-1 1-6,0-2 4,-2-2 4,1 2-5,-3-6 3,0-2-6,-6 0 4,2-5-1,-7-2 0,4-2 5,-3 0-4,-2-2 3,-1-2-2,0 0 4,1 3 6,-1-5 17,0 1 13,-3-2 10,5 2 16,-5-2 7,0 0-12,6-4-10,-6 1-7,4-7-1,-1 0-4,3 1-6,-1-5-6,1-1 1,-1-2-2,1 0-10,3-1 9,2 0-11,-3-1-1,3-1-1,2-2 0,1 2-1,3-3-8,0 3 2,3 0-5,1-1 5,3 2-2,8-2-1,2-5-2,4 3 5,0 6-6,3-1-1,1 3-3,-1 0 3,3 2 5,-2 4-5,3-3-4,0 3 2,-2 3 1,0-1 1,-1 4-2,1-3-1,-1 3-1,0 3 1,0 0 2,4 0-2,-3 0 3,-3 3 2,3-1-2,-2 2 1,-1 1-3,-1 0 1,3-2 1,-4 4 1,1-2-4,-2-1 7,-6 1-5,-4-3-2,4 1 1,-3-1-2,2-2 3,9 3-2,-8-1 1,-3-2 4,3 0-4,8 0 3,-10 0 1,-1 0-1,3 0 2,-4 0 3,0-1-3,1-2 2,0 2 1,0 0-1,-1-2 3,0 0 2,-1-1 1,0 1-1,-1-1-3,2-2 4,-6 1-1,0 1 0,-1-2 6,-3 0 2,3-1 4,-1-1-3,-5 1-3,-1 0 9,4-3-2,1 1-2,-5-1 1,5-4-7,-6 3 1,0-1 0,1 1-2,-2-2-1,2 1-3,-3 0 1,1 0-1,0 4 1,-6-1 0,2-1-1,-2 3 2,-1 1-2,-1 1 2,3-1-3,-2 3 0,-1-1-5,-2-1 1,2 2 2,0 0-1,-2 1-2,-1 2-1,5-4 2,-5 4-2,2-3-1,-2 3-2,0 0-1,2-2 2,-2 2-2,0 0 1,0 0 2,1-3-2,-1 3-2,0 0-1,0 0-1,0 0-1,3-4 3,-3 4 2,0 0-5,0 0-3,0 0 5,0 0-2,0 0 2,0 0 10,0 0-5,0 0-3,0 0-1,0 0-1,0 0 4,0 0-4,0 0-1,0 0 1,0 0 1,0 0 0,0 0 4,0 0-1,0 0 1,0 0 2,0 0-3,0 0-4,0 0 2,0 0 1,0 0-2,2-4 2,-2 4-3,0 0 3,0 0 1,4-1-1,-4 1 3,0 0-4,0 0-3,1-5 8,-1 5-5,0 0 2,0 0-2,4-3 2,-4 3-4,0 0 3,0 0-5,0 0 4,0 0 1,0 0-1,0-2 2,0 2-3,0 0 2,0 0 1,0 0-1,0 0-4,0 0 1,0 0 1,0 0 2,0 0 2,0 0-4,0 0 1,0 0 3,0 0-1,0 0-4,0 0 2,0 0-1,3-3 5,-3 3-2,0 0 0,0 0-4,0 0 1,0 0-3,0 0 5,0 0-2,0 0 1,0 0-2,0 0 3,0 0-3,0 0 9,0 0-8,0 0 1,0 0 3,0 0-6,3-4 4,-3 4 1,0 0-4,0 0 3,0 0-1,0 0 0,0 0 0,0 0 0,0 0 1,0 0-2,0 0-1,0 0 5,0 0-4,0-4 3,0 4-4,0 0 0,0 0-1,0 0 0,0 0 0,0 0 3,0 0-3,0 0-5,0 0-18,1-4-16,-1 4-17,0 0-14,0 0-15,0 0-19,0 0-24,0 0-25,0 0-27,0 0-18,0 0-31,0 0-157,0 0-422,0 0 186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2:07.847"/>
    </inkml:context>
    <inkml:brush xml:id="br0">
      <inkml:brushProperty name="width" value="0.05292" units="cm"/>
      <inkml:brushProperty name="height" value="0.05292" units="cm"/>
      <inkml:brushProperty name="color" value="#FF0000"/>
    </inkml:brush>
  </inkml:definitions>
  <inkml:trace contextRef="#ctx0" brushRef="#br0">16620 8431 143,'-5'-1'161,"3"0"-7,2 1-15,-6-4-16,6 4-8,-2-1-19,2 1-8,-3-2-8,3 2-8,0 0-2,0 0 11,28 0 3,-8 2 12,6-2 3,18 0 6,-1 0 2,25 1-3,1-1-5,-1 4-9,5-2-6,1 0-5,3 0-2,3-1-9,9 2-7,1-1-3,0 3-6,0 2-4,6 1-5,-3 1-1,4 3-6,-2 0-4,-2 1-2,-6 1-1,-1 1-3,-7 1-2,-2-7-2,-5 4-5,0-1 1,-23-7-2,22 5-3,-25-5 2,3 3 0,-1-4-3,-3-2-1,-6 1-2,1 0 1,-13 1-3,1-3 2,-4-2-2,-3 2-5,-5-2 5,-3 1-1,-4 0 0,1-2 2,-3 1-6,-2 0 1,0 1-11,-5 0-6,7 0-25,-7 0-29,4-2-36,-4 2-35,0 0-36,0 0-29,-16-9-190,0 7-425,1-2 188</inkml:trace>
  <inkml:trace contextRef="#ctx0" brushRef="#br0" timeOffset="559.799">16686 8640 129,'-7'0'217,"7"0"-16,0 0-11,0 0-11,0 0-13,0 0-13,0 0-12,0 0 2,0 0 4,14-3 2,0 3-5,8-1 0,3 1-7,5 0-10,10 4-9,8-2-5,-1 1-5,22 3 0,-20-1-4,31 0 0,-8 3-12,6 5 6,2-5-20,2-3-3,-1 5-13,2 4 3,3-7-2,-1 8 0,-1-3-14,2-2-1,0 2-8,-1-2 11,-5 2-23,0-2 1,-4-6-1,-8 8-7,-19-7-3,20-2 5,-24-2-3,0-1-8,3 3 1,-5-3-1,-5 0 17,-9 0 16,-1-4 18,-1 1-5,-3 0 7,0-1 9,-3 1-9,0-1-3,-5-1-1,-1 3-4,-1-3-5,-4 2-8,-3-2-2,3 5-2,1-1-7,-5-3-1,-2 1 6,5 2-15,-5-2-1,0-1 1,-1 2-3,1 1-3,-4 1-3,4-3-2,-4 3-4,3-2 4,-3 2-3,4-2-11,-4 2-18,0 0-28,2-3-33,-2 3-20,0 0-32,0 0-28,0 0-35,-6-6-37,1 3-39,-4-2-59,-5-2-245,-3 2-623,-7-5 276</inkml:trace>
  <inkml:trace contextRef="#ctx0" brushRef="#br0" timeOffset="2724.838">2601 2248 176,'-3'-12'226,"2"3"-3,-2 1 8,0-2-7,3 3 3,-2 1 0,1-1-1,1 3-15,-1 3-7,1 1-32,0-7-16,0 7-16,0 0-11,0 0-27,0 0 1,1 24-6,5-8-8,1 8-10,6 5 7,-2-1-16,0 4-6,2-2-4,0 2-8,-1-1 13,1-2-21,-2 3-1,3-3-3,-1-3 3,-2 1-12,-1-2-6,-1 1-2,-1-9 11,-1-3-14,2 1-1,-4 2 1,-1-8-3,-1 4 3,1-4-18,-1-1 3,0-3-9,-3 2 6,0-3-7,0-1-7,3 0 9,-3 1-1,0-4-1,-2 5 2,2-5-4,0 0-17,-8-8-11,2 4 0,-6-2-1,-1-3 3,0 1 1,-1-1 5,-4-3 4,1-2 6,2 4 1,-2-1 14,1 3 3,3 0 15,1 1 8,2 1 18,3 0 3,1 3 12,2 2-11,-3-2-8,4 2 12,1-2-26,0 0-8,2 3-2,0 0-6,0 0 1,-3 7 6,6-2-7,4 4 15,3 3-10,1 1 7,0 1-16,7 1 11,-2-2-6,3 0-1,-4-4 5,6 1-4,3-5 0,-3 1-1,0-2 2,0-6-6,2-3 13,0-2-7,-2-6-7,1-2 0,-2-7 6,0 0-3,-2-8 11,-7 3-9,3-4 4,-1 4 20,-2-2 6,-4 6 17,0 5 14,-2 2 1,-2 8-6,-1-4-9,1 9 10,-6-4-4,3 2-15,3 1-4,-3 0-8,0 4-19,0 0-23,0 0-23,0 0-41,0 0-59,-7 9-46,4 0-55,0 7-73,3-5-63,-4 0-244,6-1-662,2 1 292</inkml:trace>
  <inkml:trace contextRef="#ctx0" brushRef="#br0" timeOffset="2923.7039">3470 2234 303,'1'-4'394,"2"-1"-50,-3 3-30,0 2-34,0 0-14,2 19-35,-2 8-26,3 6-22,-1 0-12,-2 14-19,0 4-29,2-5-3,-1 1-6,-1-14-12,3 1-10,-3 2-1,1-6-17,0-2-19,1-1-8,0-8-49,-1-2-39,-1 0-60,0-4-69,-1-4-47,2-2-31,-6-3-233,0-1-520,0-2 231</inkml:trace>
  <inkml:trace contextRef="#ctx0" brushRef="#br0" timeOffset="4043.0952">3286 2686 22,'-9'-6'282,"2"-1"-11,4 3-10,-1 0-24,0 2-28,1-2-20,3-1-26,6 2-2,4 0-5,5-4-15,10-3-3,4 6-19,11-6-8,0 0-9,-1 4-13,2-3-7,-16 2-3,2 2-11,0-1-5,-4-2-7,-4-2 0,-5 3-7,0-3 14,-2 1 8,-1-6 7,-5 6 10,-1 1 1,-2-2-7,0 1 5,-3-3-7,-2 0-7,0 7-11,-1-7-5,-2 9-12,-3-1 8,3-1-18,-1 5-6,-3 0 0,-5 9 3,-1-2-7,2 6-4,0 8-3,5-4-4,-2 5 2,3-2-10,7-1 0,0 7-4,7-1-7,-1-8-6,2 9-5,6-9-19,6 0-6,0-1-27,2-1-9,2-7-5,0 1-8,3-7-22,0 1-29,-2-3-18,-1-2 3,-1-3 16,-4-5 18,-6 2 1,-2-4 19,-3-4 33,-2 6 40,-3-2 34,0-4 28,-3 3 33,-2 2 24,1 0 8,-2 4 22,-1 0-3,2 2-18,-3 2-7,5-1-10,-3 1-14,3 3-9,-1-4-6,1 4-1,-6 12-6,6-1-5,-3-1-4,2 6-8,-2-3-2,0 0 3,3 3-6,0-3-3,-2-4-1,2 1-1,-2 0 1,2-3 6,0-2-2,0-1-17,0 1 15,0-5 0,0 0-2,0 0 4,0 0 8,0 0-9,2-15-7,0 5 0,1-3 3,0-2-14,4-2 1,0 0-1,0-1-7,4 6 7,5-6-2,2 1 0,0 5 8,2 2-5,-4 7 8,-1 1-4,2 2 1,0 2 5,-3 4-13,1 0 10,-2 0 18,0 1-29,-3 3 16,-6 0-11,3-3 8,-1 1-5,-4-2 5,1-3-13,-3 4 9,0-5 5,0 3-4,0-5 16,0 0-9,-1 3 1,1-3 2,0 0-2,-10-9-5,6 1 8,2-1 7,1-3-10,0-4 1,2-1-6,2-2-6,-2 1-3,3 4-2,2-2-3,0 4 8,2 2-8,-1 1 4,-1 3-3,2 4 1,1 3 0,-1-1 2,2 4 5,1-1 7,-4 4-13,-1 2 0,8 1-1,0 8 1,-8-2 6,5-2 1,-7 1-9,4-3-10,-2 4-27,0-4-35,0-4-28,-1 2-21,1-2-6,1 1 11,1-4 2,3-3 2,0 0 4,1-6-13,2 1 15,0-4 7,-1-3 9,-3-7 10,0 2 13,5-9 4,-5 0 9,0-7 14,0-14 20,-2 13 27,-5-5 31,-1 8 26,0 5 26,-2 4 29,2 2 14,-2 6 11,1 3 3,-4-2 12,3 5-18,-2 0-19,0 3-11,2-1-16,0 4-8,0 0-10,0 0-9,-3 21-5,3-1-6,0 8-4,0 3-6,0 4-5,3 13 0,-1 1-8,-2-3 1,5-2-4,-2-8-2,1 13-6,2-2 0,-5-12-8,6 12 4,-2-12-1,0-2-10,-1-1 10,1-1-3,-1-4-8,0-8-10,-7-7-29,6 0-13,-3-2 4,2 0 3,-1-5 2,-1 0 11,1-3-4,-1-2 6,0 0 1,0 0 0,3-15-4,-3 3-2,0-5 5,0-9-9,0-1 8,3 0 5,1-2 7,-1 0-11,4-2-2,0-1 23,4 3-13,1 0 1,2 3-5,1-2 14,2 5-2,4 2 8,-4 3 28,1 4-7,2 0 5,-7 5 10,2 4-10,-6 1 2,-1 3-6,2 0 5,0 3-3,-6 2-4,2 0-4,-2 3 4,-1 2-1,1-1 1,-4 4 1,-3-3-3,-4 6-2,-1-2-3,-9 3-7,-3-2 2,-1 1-11,-3-3-17,0-3-27,-3-1-29,2-1-43,1-4-50,0 0-39,0 1-59,0-2-67,10-1-56,-8-1-256,7 2-695,1 0 308</inkml:trace>
  <inkml:trace contextRef="#ctx0" brushRef="#br0" timeOffset="4712.7063">3526 5682 152,'-4'-4'307,"4"4"-18,-3-8-18,2 1-28,2-4-24,2-6-23,1 0-18,6-5-15,0-3-13,4-1-10,3 0-16,11-7-8,3 2-1,3 1-11,4 7-11,0-1-6,4 3-4,6 5-7,0 6 2,3 3-7,19 8-7,-22 5 2,3 4-6,-5 7 9,22 10-22,-23-3 5,16 13 1,-19-6-20,-1 2 4,14 14-3,-19-13-6,-2 4 6,0-1-11,-3-1 3,-10-13-12,0 5 4,-1-5 9,-5-2-21,0 1-4,-4-5-10,-6-6-3,1-1-7,-3-1-2,1-1 1,-4-1-8,0-2-15,0 0-22,-4-4-33,-2 0-46,-1-3-54,0-5-59,0-1-252,-6-4-550,1-10 244</inkml:trace>
  <inkml:trace contextRef="#ctx0" brushRef="#br0" timeOffset="4942.0236">4629 5470 154,'-1'-3'200,"2"1"-10,-1 2-12,7-1-1,-7 1 6,12 10-3,0 0-2,2 9-11,6 1-8,-2 6-2,1 0-8,5 13-6,-9-7-15,6 5-5,-5-5-11,-5-1-7,-1-1-10,-2-2-10,-5 1-5,-1-3-10,-2 3-6,-5-10-5,-4 5-3,-7-6 1,1 3-12,-4-8-6,-2 1 0,-4-1-4,-2-2-4,0-3-3,0-1-1,1-5-5,3-2-29,1 0-35,-1-2-54,6-2-67,3-2-68,4 1-62,0-5-155,6 2-484,1-3 214</inkml:trace>
  <inkml:trace contextRef="#ctx0" brushRef="#br0" timeOffset="5475.4776">5204 5431 156,'-5'-11'343,"3"0"-26,-1 5-27,2-1-30,-2 3-33,3 4-27,0 0-14,-6 17-16,8 10-19,-1 5-13,3 21-5,2 5-15,1 23-8,-1-26-9,-2 1-3,3 4-3,0-5-7,-1 1-9,-2-1-3,2-2-6,-1-2-8,-2-7-4,0-8-2,-3-4-5,0-1-5,-1-3-3,-3-2-6,2-5-5,-4-6 0,2 0-4,-2-5-4,0 1-8,0-4-13,-3-2-29,1-3-21,-2-2-12,-3 0-10,-1-5 2,1-3-9,-1 0 6,2-5 8,0 1 9,0 1 10,0-1 15,1 1 21,3-1 20,1 5 22,1 0 20,0 2-8,2 1-4,0 1-9,1-2-1,3 3-6,0 2-5,0 0-2,0 0-1,-1 10 0,5-1 7,0 3-7,5 2-2,2 1-2,0 0 5,2 4-3,-2-5 4,6 3-3,-2-2 1,5-1-2,-3-2-6,-4-4 5,4-1-3,-3-5 2,1 1-4,-1-3-4,2-5 2,-1-2 0,-2-1-1,-2-4-7,2-1 12,-2 0 7,-1 0 17,-3-1 17,0 4 20,-1 1 26,-2 1-3,0 2-2,-2 3-4,2-4-9,-3 4-7,2-1-9,-3 1-13,0 3-7,3-3-21,-3 3-19,2-1-49,-2 1-41,0 0-35,0 0-24,3-3-35,-3 3-26,0 0-25,0 0-42,6 7-34,-3-7-246,-3 0-596,8-3 264</inkml:trace>
  <inkml:trace contextRef="#ctx0" brushRef="#br0" timeOffset="5787.2076">5698 5733 56,'0'-18'310,"-4"2"10,0 4-7,0-4-33,-4 1-24,3 5-26,1 1-19,-2 4-33,2 2-12,-4-1-16,-1 5-18,2 2-10,-6 3-15,3 10-8,2-1-14,-3 7-12,4 4-2,1-2-6,5 2-4,1-1-10,5 2-6,2-1-2,7 2-4,-2-1-8,1-2 1,2 2-4,0-5 5,-2 2-7,4-8-2,-6-1-1,-1-3-3,0 0-1,-2-4-6,-3-2 5,-1 0-6,-1-4 4,-2 2 3,-1-1-7,0-3-6,0 0-3,-13-4-1,1-1-7,-2-1-13,-2-1-10,2-1-14,0 0-29,-3 1-22,3-3-38,1 1-24,2-2-22,1-2-38,6 5-38,0-4-183,2 0-471,8-4 208</inkml:trace>
  <inkml:trace contextRef="#ctx0" brushRef="#br0" timeOffset="5983.24">5824 5681 89,'8'-13'322,"-4"1"17,2 2 1,-4-1 33,0 5 3,0-1-8,-1 2-24,3 1-35,-2 1-36,-2 3-25,0-3-25,0 3-29,0 0-19,2 10-14,0 5-18,1 4-17,0 7-6,-2 6-6,2 1-18,-2 0-9,-1 1-6,3-1-7,-3 1-6,0 0-10,0-2-14,0-1-36,0-2-51,0-2-51,0-10-50,0 0-51,0-5-51,0 0-59,0-6-53,0 0-270,-1-1-681,-2-3 301</inkml:trace>
  <inkml:trace contextRef="#ctx0" brushRef="#br0" timeOffset="6809.6709">5756 5943 261,'-3'-6'260,"1"0"-4,0 0-15,2 1-34,2 0-22,0-1-18,7 2-18,3-1-15,10-3-11,3 2-14,2 2-18,2 1-28,-1-1-45,2 3-41,-3-2-39,-1 2-23,0 0-15,-4-1 1,1 1 17,-2-3 6,-5 1 8,-4 1 12,-2-1 11,-1-1 23,-1-1 33,-2 0 34,1-2 31,-2 2 20,1-2 14,-3 2 7,-2 0 3,2-2-9,-3 4-7,0-4-5,-4 2-13,1 1-11,-4 3-8,-4 1-10,-3 2 2,-6 5-9,0 1-7,-2 4-8,-2 2-1,5 0-3,-2 2-1,3 1-3,1 0 0,9-3-3,1 1-4,2-4-3,1-1-2,4 0 0,0 0-3,4 0-1,3-3-1,0 1-3,2-3 3,4-1-3,1-2 3,1-4-3,8-3-4,-5-4-1,2-2 0,-3-3-3,-1-1 2,-1-2 0,-3-4 0,-2 0 2,-3 5 0,0 0 6,-3 4 11,-2 2 10,-1 0 14,2 1 4,-2 2-1,-1 2-14,0 2-6,0 3-1,0 0-5,0 0 5,0 0-6,-8 19-4,4-4-4,1 0-1,0 1 0,0 3-2,3-1-1,3-2 0,0-1-2,1-4-2,0 0-2,2 1-1,0-4 1,5 1 5,2-1-4,-1-4-2,4-3 2,1-2 1,-2-1-2,6-3-2,-2-7 4,-1 1-4,2-3 4,-2-3 2,-3-3-5,1-1-2,-5-2 6,0-1-5,-1 3 1,-4 3 2,-2 1-1,-4 6-5,0 0 4,0 1 5,-1-1-3,-1 5-3,2 0-4,-1 2-2,1 4-4,0 0-2,0 0 6,0 0 0,4 15 0,-1-6 2,3 8 0,-1 0 4,5 7-3,-3-8 3,4 5 1,-5-2 6,4-2-9,-3 1-1,0-2 3,0 0 0,0 2 0,0-9-5,-1 2-5,0-3-11,-1 0-8,1-3-12,1-2-4,0-1-4,-3-2-7,7-5-11,-1-4-9,4-1-3,3-8 2,1-3 0,-1-3 7,3-3-1,3-13 12,-2-2 1,1-4 7,-5 0 13,-3 5 18,-4 6 20,1 2 25,-4 4 26,-1 1 12,-2 10 23,-1-1 24,1 1 19,-4 9-2,0 2-9,2 2-16,-2-1-14,-2 5-7,2 1-3,-7 9-14,2 0 5,-1 8-16,-2 8 0,-1 2-4,2 2 7,0 5-16,3-1 1,1 0-12,3 2 7,-3-2 0,6 1-10,-1-2 0,1-4 7,0 1-10,2-10-8,0 0-2,0-2-7,2-8-8,-2 3-22,2-4-27,0 1-31,0-6-38,2 2-41,-1-3-54,0-7-49,0 0-75,4-4-185,-3-3-566,2-1 250</inkml:trace>
  <inkml:trace contextRef="#ctx0" brushRef="#br0" timeOffset="6993.9536">6862 5736 140,'-2'-2'367,"2"2"-4,2-6-28,2 2-21,2-3-20,8-1-17,7 1-15,5 0-24,3-1-18,12-1-31,-2 2-13,-1 2-14,-10-1-22,-4 2-11,-1 1-16,-8 2-9,-1-3-9,-2 4-5,-4-2-8,1 0-18,-4 2-24,1-2-42,-3 1-46,1-1-53,-4 2-65,0 0-57,0-5-64,0 5-275,-13-3-607,6 3 269</inkml:trace>
  <inkml:trace contextRef="#ctx0" brushRef="#br0" timeOffset="10187.1911">5215 6838 84,'2'-6'94,"-2"6"-19,0-3-9,0 3-1,0 0-2,0 0-7,1-2 3,-1 2 0,0 0-2,0 0 3,0 0 7,0 0 8,0 0 2,0 0 13,-1-7-15,1 7 24,0 0 0,0 0 1,-2-3-8,2 3-3,0 0-3,2-6-4,-2 2-3,-3-3-2,3 3-9,-3-2 0,3-3-5,-3 2-6,-1-2-3,1 0 0,0-2-5,-2 3 6,-2-1-10,4-1-8,-3 1-1,-3-5-4,3 6-4,0 0 1,-2-1-6,-1 1 1,2 0-4,0 2 2,0-1-3,0 0 2,0 1-5,1 2 1,-1 1-2,0-3 1,3 1 0,-6 2-4,5 0 2,-2 1-4,-1 0-6,0 1 3,-6 0-2,-2 0 2,1 3 1,-1 2 2,2 0-5,0-1 1,-3 2-7,2 1 7,1-1-3,-7 3 0,8-1-2,0 1-1,-1-2 2,2 4 1,0-4-3,-2 2 3,4 2 2,-1 1-2,0 0-1,0 1 1,-1 3-2,1-5 3,0 4-1,2 1-1,1 2-3,-5 4 3,3 0 1,6-3-2,-3 0 1,1 5-4,-1 1 3,0 1 1,3-6 3,-2 6-3,2 0-1,0 0 3,1-6 0,0 7 3,3-6-2,-2 0 1,0 1-1,1-4 2,1 3-1,0-2 1,0 1 0,0-1 1,1-1-4,2 0-3,-2-1 6,2 3 1,0-4-1,1 0-1,-1 1-1,0-5 3,1 1 0,2 3-4,-1-4 1,-1 0 3,2-2-2,4 4 0,-6-2-4,6-2 5,1 3-2,1-4 6,-1 0-9,1-1 5,1 1-1,3-1-1,-1-3 1,1 3 0,5-1 0,3 1-1,-3-3-1,3 0 0,-2-3-2,0 2 0,-1-3 3,-2 0-3,-2 0 0,-3-3 1,2 3 0,-2-3-2,0-1 2,-1-1 2,1-1 5,1-2-5,-2-1-2,1-2 6,3-4-5,0-2-4,-3 0 3,3-2-2,-4 5 3,-2-1 3,-1 0 1,0-1 5,-1 3 1,2-3 7,-5-1 5,3 0 4,-1 0-2,-5 0 0,3 0-2,-1-7-4,-2 6 8,0-6-6,1-2 2,-3 7-7,1-6 3,-4 6 4,4-9-9,-2 8 0,0-4 2,0 5-4,0-1 3,0 1 21,0 0-2,-3 2 14,3 0-18,0 8 3,-1-7-2,0 4-1,-1 0 6,1 1-8,-1 0-1,-1 1-3,2-4 5,-2 6-2,0-4-5,0 3-5,1 0-8,-3-4 7,1 3 3,1 1 1,-1-1-4,0 0 0,-1 2-9,0-1 4,0 1-6,2 0 2,-4 0-5,2 2 4,1-1 2,-1 1-7,-4 1-1,2-2 2,0 0-3,-4 2 0,2 0 7,-3-3-7,0 2-3,1 1 2,-3 0 4,4 2-2,0 1-4,-4-2-1,1 0 8,4 2-9,-3 0 0,-1-1 2,4 1-4,-7 2 4,8 0 4,-2 0-6,0 0 2,0 3 0,-1 1-3,-2-2 2,-1 3-2,2-2-8,-3 4 20,0 0-11,1-2 5,0 2-4,0 0 0,4-2 2,-3 0-1,-1 3-3,0-1 2,1 3 1,2-1-2,-1 1 3,0 0 3,2 1-10,-1 2 8,0-1-5,2 2 4,-2 1 1,4-2 0,-3 1-7,0 3 4,3 2 4,-1-2-5,-1 4 3,2 2 2,2-5-2,0 0 5,1 2 2,1-2-7,1 4-1,-1-2 3,1 5-1,1-2 0,1-3-4,0-2 3,0 2 8,1-1-14,1 6 7,1-7 3,-1-2-7,1 2 9,0-1-6,1 0 4,2 0-8,1-2 4,-3 2 1,4-3-4,1 2 4,-2 0 13,3-2-14,0 2 2,1-1-7,-1-2 3,3 1 3,-1-2 1,0 0 1,-1 1 2,0-1-3,3-2-7,-1 1 11,1-3-4,0 1 1,0-1 0,3-4-5,3 3-3,-1-3 0,-3 1 15,5-4-8,0 2-6,0-2 1,0-4 0,2 1 4,-2-1-2,-5-2-1,2-3-9,3 1 10,-7 2 0,4-6 3,-5 2 13,1-2-6,-1-1-10,-2 2 3,2-4 1,-2-1 0,-4 4-2,6-10 4,-7 4 4,5-6-5,-6 6 0,4-11-3,-4 6 3,1-3-1,-3-1-3,1-1 6,-1 2-1,0 0-2,-2-1 5,1 5-8,1-4 2,-3 6 13,1 0-2,-1 0-14,1 0 3,-1-1-2,0 1 10,0 1-6,0 0-1,0 0 9,-2-1-1,2 3-7,-1 1-7,-1-1 16,-1 1-10,0 0-3,-1 2 8,-1-1 1,1 5 6,0-4-5,-2 3 10,1-1-8,-2 2-1,-2-3-4,1 3-2,-2 0-5,0 0 3,-4 2 3,0 1 0,-3 0-6,-5 0-3,3 1-3,2 1 4,-5 0 12,1 0-10,-1-1-1,7 5 11,-6-2-9,1 2-3,5 0-3,1 2 1,-2 0 3,3 2-2,-2-1 2,1 1-5,0 0 2,1 1-12,-1 1 17,1 2-6,-1 0 6,0-1-2,-3 3 11,3-2-14,0 3 4,1-2 6,-1-1-3,-1 3-2,2-1-1,-1 1 4,1-4-15,2 4 9,-3 1-1,3 1 0,-2-1 3,0-1 8,2 2-12,1 1 1,2-2 3,-1 1-5,1 1 12,1 1-11,0 1 5,-1 1 3,2 1-3,0 1-1,-1-2 3,3 7-4,1-5 15,0 6-13,2-5-9,1 1 1,1 4 5,-1-7 5,3 2-3,-3 4 3,7 1 6,-4-4-12,1-2 10,2 5-6,-1-5 3,4 4-22,-2-5 17,3 4 1,-2-5 3,2 3 0,0-3 14,0-3-16,0 1 0,5 2 5,-4-3-7,2-2-3,1-1 2,4 2-1,-5-2 11,7 2-3,-6-5-2,7-1-7,-1 4 6,2-6-2,-8 1 6,3-4 7,6 3-20,-1-5 11,1 3-6,0-6 8,0 2-3,-1-3-10,1 0 16,1 3 2,-1-3-5,-2-4-7,2-1-3,-4 0 9,1-1 2,0-1-5,1-2 7,-5 1-4,3-3 4,-3-6 2,0 0-4,-1 0 3,-1-5-3,-3-1 2,-1 1 7,-2 1 11,1-3-6,-4 2 10,0 1-5,-3 5 3,0 2 1,-1 0-4,-2 3 2,-1 0 14,0 2-17,-1 1 0,1 3-5,-2-3-1,0 6 3,1-2-7,-1 1-3,1 4-1,0-4-2,1 4-6,-1 1-17,0-1-26,3 3-44,-7-1-48,2-2-29,5 3-29,-8 4-36,1 1-38,1-2-28,1 5-32,-2-2-262,-3 6-635,1-1 282</inkml:trace>
  <inkml:trace contextRef="#ctx0" brushRef="#br0" timeOffset="12134.1278">4922 9583 152,'0'0'158,"-4"2"-16,4-2-1,-7-2-6,1 0-11,2-1 7,4 1-1,-5-2-8,2 0-3,-4-3 1,4-3-1,0 1-5,-1-5-5,1-1-3,-2-2-7,5-7-11,-2 0-14,-1-3-4,6 0-3,-1-2-5,3 0-3,-2 1-5,1-2-7,2 1-3,1 1-6,1 0-2,2 4-3,-3 9-5,7-6-2,-4 6-6,1 1-3,-1 3 0,4 0-1,-2 1-4,3 2 1,-1 3-3,-4 2-3,0 0-4,-1 3 1,0-2 2,0 2 1,-1-3-3,0 8-4,-2-5-3,-2 1 1,3 1-1,-5-2-3,2 2-6,-4-2 0,4 2-9,-4-2 5,4 0-2,-4 0 3,0 0 0,0 0 4,0 0-2,0 0-1,-8-7 2,4 2 4,0 0-3,-3 1 2,2 1 3,-3-4-1,2 2-2,-1 2 8,0-2-8,1 1 0,2 0 9,-1 3-3,-1-2 1,2 2-2,4 1-1,-6-3-4,6 3 2,-5-1 0,5 1 4,0 0-5,0 0 2,-5-1 5,5 1 0,0 0-4,0 0 4,0 0-6,0 0 3,0 0-5,0 0 9,10 7-4,-6-5 5,3 1-2,2-3 2,-1 2 2,1 0-6,-1 1 2,2 1-2,-4-1 1,-1 3 2,2 3-2,-5-5 2,2 9 2,-3-1 1,2 2 0,-3 3-2,-1 0-2,-2 2-1,-1-1 5,2-2 2,0 3 1,-4-4-2,2 0-9,1-2-36,0-1-47,0-3-62,2-1-54,-2 0-144,3-2-376,3-2 167</inkml:trace>
  <inkml:trace contextRef="#ctx0" brushRef="#br0" timeOffset="12619.4408">5310 8908 234,'0'-7'269,"0"2"-26,0 1-27,0 4-29,0 0-10,0 0-24,0 0-10,-3 17-14,0-8-18,3 4-11,-3-1-5,0 5-15,2-2 0,0 0-14,-1-1-2,2 1-10,0-5-3,-1 2-3,-1-2-6,2-3-5,-1-2-3,1 1-2,0 0 2,0 0 9,0-5 29,0-1 22,0 0 7,0 0-16,0 0 6,0 0-10,0 0-11,0-22-10,0 4-7,0 0 6,1 1-8,-1 0 5,3 5 1,-1 0 8,-1 2 7,1 1-6,-1 1 1,0 4-20,0-3-10,1 5-4,-2 2 1,8 1-11,0 4 0,0 3-4,6 4 2,0 4 0,0 3-4,5 1 1,-4-1-3,2 1-10,1 2 7,1-4 3,-4-2-6,-2-4 16,-1 0-27,-1-2 18,-3-3-4,-3-3-3,2 1 20,-1-3 45,-2-1 30,1-2 4,5-4-3,-2-2-12,3-7-10,-1 0-4,0-1-5,1-9-1,-3-3-12,2-2-4,-3 0-2,-1-4-7,-3-1-3,1 1-8,-1 1-4,-3 2 5,0 1-13,-3 5 1,3 5-7,0 4 1,-1 3 0,-2 4-12,3 0-2,-2 3-11,1 1-35,1 3-35,0 1-14,0 0-49,-8 7-36,3 4-26,-2 3-37,-1 0-50,2 2-39,3 1-41,1 0-253,3 0-669,2-1 296</inkml:trace>
  <inkml:trace contextRef="#ctx0" brushRef="#br0" timeOffset="12927.444">5794 8890 30,'3'-13'309,"-1"5"21,0-4 6,1 1 7,-3 5-5,0-1-31,1 5-42,1-3-35,-2 5-15,0-6-30,0 6-21,0 0-15,0 0-13,-6 15-8,2-5-20,3 5-9,-4 1-12,1 1-9,4 1-12,-3 1 6,3-2-15,0 1-2,2-1-2,1 0-6,1-2-8,-1-3 0,0 0 1,2-3-9,1 2 16,1-5-21,1 1 0,-1-3-7,3-3 3,5 1-3,0-2-10,-1-3 19,0-4-2,1-1 5,5-4 3,-7 2 6,2-7 2,-3 3-14,1-6-5,-5 3 0,0 1-10,-1 1 16,0 1-16,-4 0 1,1 4-6,-1-2-1,0 0-2,-2 6-6,1-3-10,-1 4-34,-1-2-31,1 2-36,1 0-36,-2 2-45,0 3-65,1-5-60,-1 5-300,2-1-669,-2 1 296</inkml:trace>
  <inkml:trace contextRef="#ctx0" brushRef="#br0" timeOffset="13185.0039">6253 8797 183,'-5'-6'322,"3"1"-11,0 1-28,-1 2-33,0-2-27,3 4-24,0 0-19,0 0-11,-10 9-20,9 0-18,-4 4-10,1 3-14,0 1-6,1 0-11,0 2-5,0-1-12,-1 3-8,3-4-2,1 0-4,0-1-7,0 1-1,2-5-4,0 1-8,2-3-2,-1-1-6,4 6 5,-1-8-5,1 1 1,3-3-11,2 2 6,1 0-3,4-6-3,4 1 1,3-4 4,-3-1-10,2-2-4,-2-2-31,1 2-48,2-5-41,-3 0-34,-1-2-42,2 0-35,-2-3-28,-3 0-204,-1-2-488,-1 1 216</inkml:trace>
  <inkml:trace contextRef="#ctx0" brushRef="#br0" timeOffset="13626.3133">6628 8833 316,'5'-18'84,"-2"2"25,2-1 8,-1 0 28,-4 5 21,1 1 17,2 0 9,-3 4 5,0 2-26,3-4-14,-2 6-20,-1 0-16,0 3-18,0 0-4,0 0-7,-7 16-12,2-2-2,-3 1-8,3 4-4,-6 6-10,2-3 0,1 3-10,-1-2-1,4-6-3,-1 2-4,3-3 3,-1 1-7,3 0 0,2-1-6,1-3 0,1-1 2,8 0 0,-2 0 4,10 1 1,0-1 11,4-4 3,5-1-4,-1-2 4,4-1 2,6-3-6,-8 3-1,-2-7 7,1 1 1,-4-1 5,0-1 11,-3 1 0,-7-3 11,0 2 8,-5 2 22,-1-1 10,1 1 1,-4-2-4,0 3-2,0 1-6,-2-1-1,0-2-16,-3 3-4,0 0-7,7-1-7,-7 1-6,4-2-2,-4 2-9,0 0-7,0 0-5,0 0 1,0 0-12,0 0-1,0 0 2,0 0-8,0 0-4,0 0-2,0 0-2,0 0 0,0 0-4,0 0-3,0 0 1,0 0-4,0 0 5,0 0 0,0 0-5,0 0 3,0 0-5,0 0 0,0 0 1,0 0-1,0 0 2,0 0-4,0 0 4,0 0 1,0 0-4,0 0-1,3 0 2,-3 0-3,0 0-8,0 0 8,0 0-1,0 0-5,0 0-8,0 0-32,0 0-39,0 0-40,0 0-53,0 0-37,0 0-32,0 0-65,0 0-58,0 0-350,0 0-776,0 0 344</inkml:trace>
  <inkml:trace contextRef="#ctx0" brushRef="#br0" timeOffset="14449.0483">1991 11640 143,'0'-19'231,"-3"2"-3,3 3-13,-1 3-18,0 4-21,-1 0-22,1 2-15,-2-2-12,3 2-18,-2 3-10,2 2-7,0 0-16,0 0-3,2 14-9,4 1-7,-1 8-5,5 5-2,1 4-7,-1 2-8,11 11 0,0 8-3,3-5-2,2 3-5,-1 1 5,17 20-11,1 5-1,0-9-2,4 1 3,-1 1-2,2-1 0,-1-1-3,0 6-5,1-4 2,3 0 1,-3-4-2,-5-5-6,-10-15 3,12 16 3,-11-16-4,11 19-3,-15-23 5,-1 1-2,2-1 0,-3-8 4,2 1 3,-10-12-4,-2 1-1,0-2-7,-1-4 4,-6-5 1,2-2-3,-3 0-1,-3-2 4,-3-7-1,0 3 14,0-2 14,-2-1 11,1 1-3,0-3-1,-3 0-2,0 0-6,0 0-2,4-7 1,-3 4-8,1 0-5,-1-8-5,-1 6-9,0-2-31,0-1-27,0-1-39,2-3-49,0-5-44,1 0-53,0 2-165,1-4-435,3-6 192</inkml:trace>
  <inkml:trace contextRef="#ctx0" brushRef="#br0" timeOffset="14754.2455">3701 11582 157,'-10'-10'168,"-3"5"-13,-10 3-19,-6 12-13,-10 9-9,-22 22-13,-3 7-11,-4 11-4,2 7-10,1 7-10,-7 5-11,4 4-5,-9 2-2,4 4-3,1-1 0,0 5-3,0-5-9,3 5-4,3-16 2,4-6-6,-4-3 11,4-1 3,7 0 11,0-7 2,0-1 5,-1-4 0,19-16-10,2-4-2,-7 3-9,6 1-4,1-1-5,3-10-2,2 4 1,5-10-8,5 0 0,6 3-3,-3-6-7,5-6-30,0-3-48,5 0-15,3-2-18,3-5-25,-1 3-16,2-3-142,0-2-308,0 0 136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2:24.419"/>
    </inkml:context>
    <inkml:brush xml:id="br0">
      <inkml:brushProperty name="width" value="0.05292" units="cm"/>
      <inkml:brushProperty name="height" value="0.05292" units="cm"/>
      <inkml:brushProperty name="color" value="#FF0000"/>
    </inkml:brush>
  </inkml:definitions>
  <inkml:trace contextRef="#ctx0" brushRef="#br0">15818 7195 31,'-5'2'229,"-1"0"-23,2-1-19,1 0-25,3-1-17,-3 5-13,3-5-8,13 9 1,8 0 21,8-4 16,17 2-7,27 1-4,10-2-5,9 4-17,4-7-5,9 4-14,2-2-6,5 2-9,10 1-9,-3 2-11,2 5-7,4-1-7,0 3-2,2-2-13,-6 3-1,0-3-6,-11 4-4,-1 0 4,-6-2-4,-4-5-9,-3 0-1,-7 0 1,-10-1-7,-7 0 2,-26-7-2,4-1-5,-8 0 0,-13-2-1,-5 1 3,-8-2-5,-2 0 7,-4-1 0,-2 0 8,1-2-7,-5 1-8,-1-1 2,0 0-9,-2 0-10,-1 3-24,-4-5-20,-2 2-19,-4-3-20,-5 5-17,-8-2-26,-5 2-24,-11 0-30,-1 0-23,-4 0-36,-3 1-136,-3-1-413,-16 2 182</inkml:trace>
  <inkml:trace contextRef="#ctx0" brushRef="#br0" timeOffset="456.768">15793 7522 63,'-4'-1'161,"4"1"-21,-7-1-10,7 1-19,-4-1-5,4 1-10,0 0 3,0 0 37,0 0 17,15 2 9,-1 1-4,1-3-6,8 0 1,7 3 2,12-3-9,5 0 1,23 5-2,3-1-10,1 1-2,6-2-11,0 1-6,9 0-2,1 1-3,10 5-9,6-3-9,-1 1-6,1 1-10,5 3-2,-1-4-1,0-3-5,3-1-17,-5 1 0,-4 1-6,-3 1-4,-6 0-1,-2-1-3,-10 0 4,1 0-11,-6-2 12,-4 1-12,-24 0-2,-2-4-8,0 2 7,-3-4-16,1 2 8,-9 3 7,-6-6 4,-4 1-8,-3 0-5,-2 0 6,-7-1-4,1 1-10,-4-2 10,0 6 0,-6-6 1,-2 3-3,3-3-4,0 2 7,-3 1-1,-4 0-8,6 0 5,-6 0 1,4-1-17,-4 1 3,0 0 6,6-1-8,-6-2-21,0 3-25,0 0-31,0 0-30,0 0-35,0 0-37,0 0-51,0 0-30,0 0-33,0 0-254,-10 6-588,3-6 261</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0:03.543"/>
    </inkml:context>
    <inkml:brush xml:id="br0">
      <inkml:brushProperty name="width" value="0.05292" units="cm"/>
      <inkml:brushProperty name="height" value="0.05292" units="cm"/>
      <inkml:brushProperty name="color" value="#FF0000"/>
    </inkml:brush>
  </inkml:definitions>
  <inkml:trace contextRef="#ctx0" brushRef="#br0">4062 12818 187,'0'-12'195,"-2"2"-6,4 1-12,-2-2-10,2 3-15,-2 5-15,0-3-14,0 2-14,0-1-14,0 5-7,0 0-11,0 0-7,0 0-3,15 8-7,-5-1-4,-1 0-8,4 4-6,-4 0-3,3 1-3,1 0-2,-2 2-2,0-3 0,4 2-3,-5-5-2,-1-1-4,-1 1-1,1 0 4,-3-2-9,2-1 6,-3-2 6,-1 1 4,1-1 8,-1 0 15,0-2 7,-4-1 12,15-4 6,-4-3 1,13-8-13,3-2-1,15-12-7,2-3-4,3-4-12,4 0-1,0-3-4,21-15-3,-18 16-6,26-13-2,-3 3-5,4 2 3,-2 1-5,0 7-7,2 0 3,-26 9-2,3 0-1,1 2-1,-2-2-2,-2 2-5,-8 4 3,0 1 4,-14 5-8,-1 2 4,-3-1-3,-5 3 0,1-1-4,-9 4 1,1 0-1,-3 3-1,0 0 1,-1 2 3,-4 0 0,0-2 0,-4 2 2,1 4 4,2-2-8,-3-1 4,-1 3 2,-1-2 0,1 1-2,-4 2-2,4-4-2,-4 4-2,2-3-2,-2 3-3,0 0 7,8-1 4,-8 1-6,0 0 1,0 0-1,0 0-1,0 0-1,0 0-6,0 0 6,0 0-1,0 0 2,0 0-3,0 0 1,0 0-2,0 0 6,0 0-7,0 0 3,0 0-2,0 0-3,0 0-3,0 0-19,0 0-23,0 0-24,0 0-28,0 0-34,0 0-30,0 0-39,0 0-49,0 0-181,0 0-471,8-3 208</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3:06.601"/>
    </inkml:context>
    <inkml:brush xml:id="br0">
      <inkml:brushProperty name="width" value="0.05292" units="cm"/>
      <inkml:brushProperty name="height" value="0.05292" units="cm"/>
      <inkml:brushProperty name="color" value="#FF0000"/>
    </inkml:brush>
  </inkml:definitions>
  <inkml:trace contextRef="#ctx0" brushRef="#br0">11382 7799 33,'-3'-13'251,"1"5"-8,1-4-4,0 4-3,1 0-8,-2 4-9,1-3-14,1 0-11,0 3-15,0 4-10,-1-6-20,-1 2-14,2 4-11,-3-3-17,3 3-8,0 0-19,0 0-4,0 0-10,-2 14-4,0 6-5,-1 9-7,-1 0-6,-2 5-6,2 17-7,0-7-6,-2 9-29,2-6-42,-3 3-45,1-1-48,4-3-57,-3-1-71,3-10-166,2 12-469,-2-10 208</inkml:trace>
  <inkml:trace contextRef="#ctx0" brushRef="#br0" timeOffset="168.5219">11268 8791 6,'-2'3'210,"2"-3"-10,0 7-17,-2-5-10,2-2-19,-3 4-11,3-4-12,0 4-13,3 1-17,-3-5-8,1 8-7,0-4-12,1-1-4,-2 2-13,1 1-19,1 4-34,-1-2-48,3 3-46,-4-2-60,0 4-110,2 3-281,-2 1 125</inkml:trace>
  <inkml:trace contextRef="#ctx0" brushRef="#br0" timeOffset="291.8266">11190 9578 9,'0'26'-2,"0"2"-2</inkml:trace>
  <inkml:trace contextRef="#ctx0" brushRef="#br0" timeOffset="422.1652">11261 10168 30,'-5'13'172,"4"-4"-23,-2 3-20,0 1-15,2 3-21,0 2-35,-1 1-26,0 6-41,1-4-33,0 5-28,1 3-40,-1 1-118,2-1 52</inkml:trace>
  <inkml:trace contextRef="#ctx0" brushRef="#br0" timeOffset="676.0547">11197 10880 39,'-4'19'190,"-3"-1"-1,3-4-22,1-2-15,0 5-19,0-2-11,3 4-16,-2-3-10,0-1-27,2 3-27,0-1-16,0 1-23,2 1-25,0 6-21,-2-1-16,3 2-12,-3-1 0,2 0 5,-2 0 5,0 0 15,-2-5 12,-1 6 18,-1 0 3,1-2 10,-1 4 20,-3 1-2,0-3 23,1-2 1,-1 2 2,0 2-4,-1-4-17,1 2 10,0 0-3,0 2 0,1-2-2,-1-1-8,1 3-3,-1-3-1,0 3 4,0 3 0,0-1-6,1-1-16,-2 0 0,1 1-34,0 0-17,1 2-39,-2-3-78,-2 1-186,2 0 82</inkml:trace>
  <inkml:trace contextRef="#ctx0" brushRef="#br0" timeOffset="1146.8055">10811 12870 24,'-7'30'156,"0"-1"-17,2-2-9,-2 2-15,1-2-10,2-1-15,1 2-5,2-1-3,-2-2-29,1 0-21,0-7-21,1 0-8,-1 8-12,2-4-2,0 5-12,-2-9-1,1 7 0,-1 0 7,2-1-5,-2 2 5,0 1 0,-4-3 14,1 3 6,1-4 2,-3 0 23,1 8-1,0-7 5,-2-3 10,-1 7 3,1-4-7,-2 2-4,3 3 10,-3-2-4,0 6 2,5 1-11,-4-2 9,-2 13-1,3-11-6,-1 11-4,2 1 2,0 0-9,0 2-1,-1 0-12,2 5-12,0-4-16,0 0-4,-2-1-16,4 5-3,-1 1 1,-1-2 6,0-1 1,0 6 6,1-2 4,-2-3 5,-2 0 3,2 3 16,0 1 19,0-5 16,-3 3 24,-1 0 23,1-1 4,-3 2 21,4-5 15,-3 4 11,0 1 4,-1-3 2,1-1 3,0 1 3,-2 0-15,3 4-4,-2-3-5,2 1-5,-3-3 4,2 2-18,0-2-9,1-1-12,-2-4-7,3 3-5,2-12-7,-1-6-11,-1 15-5,2-2-16,1-12-13,1-1-15,0 2-12,-2-4-23,0-2-18,3 3-13,0-11-13,-1-2-10,0-1-9,4-4-16,-1 0 4,-1-4-18,4-4-67,-2 3-28,2-6-186,0-1-440,0 0 195</inkml:trace>
  <inkml:trace contextRef="#ctx0" brushRef="#br0" timeOffset="3101.6992">8222 8601 192,'-2'-7'263,"-1"2"-28,3 0-26,0 5-20,0 0-19,-3 14-16,3 3-15,1 12-9,1 3-10,-2 16-12,0-2-6,-2-1-12,4-10-5,-4-1-8,-1 1 2,3-2-16,-1 1 4,0-8-8,2-6-3,-1-1-8,0-2 4,0 0-7,-1-8-6,1-2 11,-2-1 20,2-2 8,0 0 8,0-4 19,0 4-7,0-4 4,0 0-3,4-10-16,-4-7-13,2-12-6,-2-3-7,0-17 1,-2-1-9,2-6 6,-1 0-12,-2 6 3,5 4-4,-4 10 0,2 9-2,-2 2-4,2 7-3,0 3-1,0 4-4,0 5-7,0-3-2,2 6-5,-2-2 0,3 3 0,-2-1-3,4 3 11,3 3-12,-1 1-3,6 2-4,-2 6 3,2 0 4,4 5-9,0 2 2,-2 2 3,0 0-3,0 2 3,-2-3-3,1-2 4,-5-2 7,1-2-6,-3-2-9,-1 0 0,1-4 0,-3-1 2,-1-1 2,1 0 0,-2-1 2,-1-3-2,2 2 1,-3-4 28,4 3-13,-4-3 2,0 0 5,7-10-14,-5-9 4,3-9 5,0-6-1,2-12-6,-2-3 0,1 3-18,1 11 14,-3-2 5,2 7-5,-1 2 0,-2 11-12,0 2 5,0 7 4,-2 0-10,1 3 3,-2 2 4,4 3-4,-4 0 0,8 18 0,-3 0-1,4 7 1,-1 5 13,-3 2-14,1 2-8,-1 2 11,2-1-3,-4-1 2,1-1 4,-1-2-9,-1 1 8,2-3-6,0-2-40,-4-9-33,0 7-48,3-8-47,-3-2-62,-1-3-46,3-2-60,-2-3-238,0-2-622,0-1 276</inkml:trace>
  <inkml:trace contextRef="#ctx0" brushRef="#br0" timeOffset="3397.6155">8654 8785 2313,'1'-5'129,"2"0"-12,0 0-44,-1 3-27,1-2 2,-1 0 1,2 0 11,3-1 1,0-2-12,1 6-4,1 0-3,1 1-3,1 5-1,-3-1-2,-1 3 0,2 0 1,-1 4-2,0 0-5,0 4 5,-1 1-9,-4-1 1,-2 1 0,1-1-3,-2-2-1,0 0-5,0-4-1,-2 1 4,2-4 2,-1 1 1,1-2 17,0-1 23,0-4 20,0 4 5,0-4-19,0 0-9,0 0-9,-5-21 3,5 8-13,2-2 0,-1-8-7,2-2-6,-1 1 0,2-3-2,3 3-7,-3 3 4,2 3 8,0-1-22,0 2 4,3 0-24,-2 2-12,4-1-30,-2 3-30,2 0-32,0 0-35,-1 4-32,1-2-41,-1 2-38,1-1-37,-1 5-200,0 1-538,0-3 238</inkml:trace>
  <inkml:trace contextRef="#ctx0" brushRef="#br0" timeOffset="3951.5601">9087 8431 121,'2'-11'264,"-1"-1"4,2 5 3,0 1-4,-3 1-8,0 1-18,1-1-26,-1 2-24,0 3-16,0 0-19,0 0-17,0 0-6,-3 27-15,-1-3-14,1 6-6,-1 3-14,0 0-5,0 2-5,1 1-7,3 0 3,-2-2-14,7-2-3,-3 1-8,4-3 2,1-5-2,3 3 1,0-6-5,1-8-2,2-1 1,-1-2-7,7 4 4,-4-12 0,2-1-5,4-2-3,0-3 5,1-9 7,-4-3 4,0-1 17,1-4 2,-5-2 3,0-4-6,0-3 19,-5-1-15,1-1 3,-2-1 8,-3 4-2,-3-4 10,-2-2-3,-2 6-4,-1 3 2,1-1-7,-3 6-10,-3-4-4,-1 0-6,-5 4-4,4 8-6,-2-3-4,-1 3-4,-4-1 2,-1 3-9,1 3-7,0 1-4,2 2-7,-2 4 9,3 0-9,-2 2-5,6 1-9,0 3 3,-2 5-2,6-5-3,2 5 0,0 3 4,4 3-4,3 2-4,2-1 12,1 1-10,4 2 7,1 1-10,4-1 6,-1-1 5,3-2-6,3 0 4,-2 0 1,1-1-1,0 2 8,1-2-3,0 2-4,1-2 2,-4 2 1,4-1 1,-3 0-2,5 3-1,-2 0-1,1-2 5,0 5-1,-3 2 1,0 1 2,-1 1-6,-4 2 1,-1-1 9,2-2-9,-8-3 5,2 0 0,-4 3 1,-1-3 3,-4-4-6,0 1 4,-1-3 4,0-5-2,-2 3 0,2-5-2,-4 2 4,2-4-6,1 1 9,0-5-7,-1 3-3,1-2 1,0-2-23,-5 0-36,3-1-37,0-3-50,1 1-46,3-1-54,-9-1-58,5-2-72,-3 3-334,7 0-764,-13 0 338</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3:24.791"/>
    </inkml:context>
    <inkml:brush xml:id="br0">
      <inkml:brushProperty name="width" value="0.05292" units="cm"/>
      <inkml:brushProperty name="height" value="0.05292" units="cm"/>
      <inkml:brushProperty name="color" value="#FF0000"/>
    </inkml:brush>
  </inkml:definitions>
  <inkml:trace contextRef="#ctx0" brushRef="#br0">13217 14764 13,'0'0'125,"3"-3"2,-3 3-15,3-2 0,-3 2-2,0 0-8,5-1-14,-5 1 15,0 0 1,0 0-6,0 0 1,0 0 3,0-1 5,0 1-3,0 0-8,2-7-2,-2 7-8,-2-5 1,2 5-7,0-6-7,0 1-8,0 0-5,-2-2-8,0-1 4,-1 2-3,2-1-3,-2-3 3,0-1-9,1 3-5,-3-5-8,3 1 4,-3 3-2,-2-8-8,2 4 2,-4-1-4,1 2-4,-2-1-2,-1-2-1,-4-1-4,1 4 2,-3-6-4,2 1-3,-5 2 1,2 1 0,-2 3-3,-1-1 0,-1 0-1,2 0 1,-3 2-1,4-4-2,-4 5 1,3 0 1,-2 2 3,-2-1-4,4 4 1,-1-5-2,-3 5-1,-1 1 1,-1-1 0,2 0 1,0 2 0,-1 2-3,1-3 3,0 3-3,0 1 2,-2-2-2,3 4 3,-1-1-3,0 1 0,0-1 0,0 1 5,-1-3-4,2 0 2,-2 3-1,4-1 6,-3 5-4,1-5 0,2 1-2,-1 0 5,1 1-3,-5-2-3,5 3 6,-2 0-4,1 0 8,-3 4-11,2-2 3,1 0 8,-2-1-8,0 3 4,1-3-5,2 4 2,1-2 2,-2 2-2,1-3 1,2 6 0,-2 0-1,4 0-4,-2-1 6,2 5-1,-1 0-4,0-3 7,2 2 0,-1 2-1,3-5 0,-2 8 0,2 1-3,1 0 8,0 2-7,2 0 3,-1-4-4,0 5-2,4 3 1,-2-3 0,3 1 1,1 1 6,-1-1-5,3 4 2,0-4-4,1 0 2,2 2 3,-1-1 1,-1 0-4,3 1 8,0-1-5,2 1-1,1-4 2,0 4-1,-1-5-5,1 3 7,1 1-2,1-1-3,0 1 4,2-2-1,-3-2 0,2-5 0,0 7-2,2-1 5,1 1-6,-4-7 3,5-1 3,0 5 1,1-1-8,2 1 1,0-2 5,-1 2-3,-2-6 8,4 6-11,0-2 0,0-2 2,1 0-1,1 0 1,0 0 1,-2-7 1,4 6-1,-3 1 1,6-3-3,-5 1 0,4-1-6,-2-3 4,2 2 11,1 0-8,-1-3-1,0 0-2,-2 1 2,3-1-1,-1 3-1,-5-8-1,-1 0-1,3 1 2,3-1 0,1-2 0,-5 3 1,3-2-4,1 6 10,1-5-6,-7-1-1,3 0-12,5 0 12,-3 4 1,-3-5-1,5 0 0,0-2 5,-1 2-3,-5 2-3,1-4 0,0 1 5,1-1-4,1 0 1,-2-2-1,1 2 3,-2-2-3,7 8 1,-5-9 1,2 0 0,-2 2 8,-3-1-8,3 0 4,3 0 0,-3 0-1,-2-1 1,2 0 1,0-1-2,3-3 4,-2 3-4,-2 1 1,5-3 5,-1 0 9,2-1-11,-2 1 10,-4 3 0,6-6 1,-2 2-4,2-4 5,-4 1-4,5 3 3,-3-5-9,1 5 3,-2-6-11,-3 4 7,2-3 7,-2 2-4,-1 1-2,-2-3 4,1-2-1,-1 2-4,-1-2 14,0-1-8,0 2-2,0 0 3,-2-5 18,-1 3-5,5-7-8,-1 0 5,-4 4-7,-2 1 6,1-3 14,3-4-15,-1 5-1,3-7-5,-2 3 4,0-1 3,-1-1-2,1 1-4,-2 4-9,-1 3 14,-1 1 5,1-3 9,2 0-4,-2-5 12,-4 5 18,4 0-2,-5-1-7,2 6 3,-1-5-4,1 1 1,-2 1-3,-1-3-8,-1 1 6,3 1-12,-3 3 3,2-7-5,0 6-5,0-3 3,-2 8-1,2-7 5,-3 0-6,-1 5 3,2-1 5,-1 1-3,3-1 3,-3-1 1,0 1 1,-3 0-6,6 0-4,-3 0-1,-3 2-2,2-1 2,-1 1-3,2-6-5,-4 6-9,4 1 10,-3 0 0,3-1 1,-3-2-3,-2 0 3,4 0-5,-1 6-2,-1-6-2,-2 1-1,3 0-1,-2 1 0,1 0 0,-2-2-4,-1-2 6,3 3-5,-3-5 6,1 7-6,-1-2 1,-1-3 1,0 6-5,-5-6 1,2-1 3,-6-4-11,6 5 9,-1 0-6,-3-6 3,-3 2-6,2 0 1,-1 1 0,1 4 1,-5-4 6,-1 0-9,1 5 0,-1-4-5,-2 2-2,5 3 5,-4 2-2,6 4-15,2 0-23,4 2-56,2 1-61,1-1-63,1 1-78,0-1-76,2-1-141,-3-3-292,1 0-871,-5-3 386</inkml:trace>
  <inkml:trace contextRef="#ctx0" brushRef="#br0" timeOffset="1111.1647">7500 14778 48,'1'-7'83,"1"-5"3,-2 2 1,0-6 2,0 6-6,0-8-8,-2-7 6,2-1 10,-2-2-8,-1 2-5,0-4-5,-1 3-1,-2-2 11,5 10 1,-5-1-3,-1-4 2,1 6 1,-2 3 0,-1 0 0,1 0-7,0 1-15,-2 2 0,1 6-3,-2-5-9,-3 6-5,3-1-2,-1 1-3,-3 1-7,-1 3-5,-1 2 0,-4 3 0,-1 2-7,1 2-3,-2 7-9,-1 0 6,-8 14-4,8-9 0,-7 8-1,1 2-3,2 4 2,1 4 3,9-10 1,-7 11-5,6 0-6,2-8 5,-1 17 5,3-6-2,-1 3 0,5-2-2,2 2 1,1 1 1,4-11-9,-1 12 6,4-11 1,1 10 2,3 2 0,0 1 4,2-16-3,4 24 0,1-9 10,2-5-4,-2-10-4,1-2 5,4 0 5,0 1-2,3-5 5,2-1 3,0-1 1,8 4 1,-4-7-1,0-5 5,11 5-2,-11-10 0,4-4 5,0 3 9,-1-5 15,2-1 4,0-4-2,2-3 4,8-1 6,-1-5 5,0-8 11,1 5 6,0-8 5,-2 0-7,0-5 2,2 0 5,0-6-10,0-2 16,-1-3-6,-7-4-3,1-3-5,-3 1-3,-2-3 3,-2 3-8,-3-5 2,1 0 5,-6 5-8,1-5 1,-2-1 2,-6 13 0,-3-12-6,0 11-2,-4-13 3,-3 19-12,-3-20-11,-1 0 0,-3-3 0,-6 3-8,-1 0-4,-6-1 0,2 1-11,-7 3-3,-2 3-3,-1-1-9,-2 6 5,-1 0-6,1 8-4,-1 3-2,-2 5-6,6 6-16,0 3 5,-4 6-10,-6-3-24,8 8-27,-1 4-26,5 3-32,-13 10-51,8-3-43,-5 14-35,-3 3-31,0 4-51,-1-3-49,-16 25-291,17-19-727,-17 31 322</inkml:trace>
  <inkml:trace contextRef="#ctx0" brushRef="#br0" timeOffset="1871.7004">6317 16503 219,'0'-9'219,"-2"2"-18,2 3-24,0 4-14,0-4-22,0 4-8,0 0-9,0 0-10,-1 29-11,-2 0-17,0 4 2,-1 13-9,-4 1-5,2 0-7,-1-12-5,4 1-6,-2-1 0,-1-2-5,3-6 4,-4 0 6,3 1-4,0-3-1,1-14 3,1-1-1,1-4 10,1-1 30,0 6 32,0-9 20,0-2 5,0 0-15,0 0-5,1-17-6,2-2-7,1-5-25,2-5-5,2-17-6,2 2-10,-4-6 0,2 0-19,2 1 0,3 0 1,-4 3-7,0 14-4,0 2-1,-2 2-9,1 5 3,-4 7-11,1 3-7,-3 5 7,3 0-3,-1 4-17,-1 4 15,5 7 7,-2 3 3,0 7-6,5 10-24,-4 4 26,3 1-1,-3 2-6,0 2-2,1 10 17,-3-12-24,0 0 3,1-3-1,-1 1-5,-3-4-1,3-5 3,-2-4-5,0-3-21,-1 0 24,0 0 0,1-9-7,0 1 4,-2-6-3,2 3 18,-3-5 10,0 0 0,0 0 3,13-15 2,-3-9 2,2-5-27,7-10 25,-3-4-39,0-5-8,2-1 15,1 2-3,-3 4 12,-3 13-9,-3 7 1,1-2 4,-2 8-2,-1 3 5,-5 4-5,1 5-2,-1 0-1,1 0 5,1 2 12,-5 3-12,4 9 5,-3 8-8,2 9 9,-3 3 7,0 3-10,0 2 0,-4-1 4,1 1-11,2 3 3,-4-7-5,1 2-3,3-2 3,-2 3-18,0 0-69,3-7-52,0-8-55,1 0-67,2 8-53,2-1-62,2-10-324,-2 0-752,4-6 333</inkml:trace>
  <inkml:trace contextRef="#ctx0" brushRef="#br0" timeOffset="2182.3404">6933 16799 2941,'3'-12'65,"0"-1"-46,-1 4 9,-1 4 10,3-4 41,-2 1-3,-1 1-19,-1 4-13,4 1-13,-4 2 1,3-5 4,4 5-2,-7 0-10,13 7 0,-6 0 13,-1 4-10,4 10-2,-1-9 6,-3 4-5,1 0-17,-1 0 7,-1 1 2,-5-7 1,3 2-4,-3-2 1,3-1-7,-3-1 25,0-3 6,0 0 15,0-1 29,1 1 34,-1-5 21,0 0 1,0 0-15,0 0-4,3-19-16,1 2-15,-1-2-21,3-8 15,-1 12-16,4-15-6,-1-4-3,2 6-8,0-1-3,1 2-9,1 0-2,-1 4-5,-3 0-13,1 10 11,-5 4-7,3 0-6,-3 2-14,2 2-35,-2 3-65,1 2-36,1-2-32,0 4-47,0 4-46,2 2-66,-1-3-55,4 8-266,1-1-699,5 5 309</inkml:trace>
  <inkml:trace contextRef="#ctx0" brushRef="#br0" timeOffset="2728.8264">7763 16404 255,'-1'-20'328,"-2"4"3,0 6-7,-2-3-5,2-1-24,-1 7-29,2 2-21,-1 5-25,-3 0-19,6 0-21,-15 13-28,0 6-11,-1 0-12,1 10-20,0-4-5,3 4-6,1 1-18,1 2-7,0-4-9,4 1-8,-1 1 1,5-3-12,0-1-4,4 1-16,0-7 4,4 5 5,1-7-7,3-2-5,1 4 5,3-2-7,0-6-5,3 1 1,-1-4-4,3-4 9,1 1 9,-4-8-10,1 0-8,1-1 5,0-10-13,2-3 9,-2-2 3,-1-6-1,-1-1-1,-4-2-2,-2-3-2,0 0 4,-6-2-11,-1-2 6,-3 6 1,-3-6-6,0 2 7,-2 0-1,-4 3-6,-1 6-3,-1-3 7,-2 0-1,-1 4-1,0 2 3,2 9-4,-1 0-1,-1 0 2,1 4-2,3 5-6,-2 1-2,-1 6-12,0 0 14,2 7 4,0-1-6,2 3-3,1 7-7,1 4 11,3-1-7,2-4 22,2 6-19,3 3 13,4-6-15,0 2 6,4 0-4,2-2 7,-1 2 0,4-5-10,1 7 8,0-6 1,3 0-8,-2 0-10,0-1 22,1 3-2,-4-1 2,2-1-9,1-2 28,-4 0-25,-1-5 6,1 6-23,-7-5 25,7 7-7,-9-5 4,2-5 3,-3 4 5,-2-2-12,0-3 12,-2 0-9,-2 0 4,1 1 9,-3-1-9,-2 4-13,-2 0-34,2-3-41,-8 0-50,3 0-49,-7 2-53,4-9-50,-5 10-37,-2-1-228,-1-4-595,0 0 264</inkml:trace>
  <inkml:trace contextRef="#ctx0" brushRef="#br0" timeOffset="3168.2046">6239 17546 39,'-11'0'265,"1"5"-28,6-5-21,0 0-18,4 0-23,0 0-14,0 0-8,0 0 12,14 3 2,1-3 2,13 0-5,11 2 4,3-2 15,7-4 0,24-4-8,1 4-9,-1-5-8,1 2-1,5-2 12,6 6 11,6-11-7,8 2-11,-1 0-12,0 4-12,2 1-11,3-3-9,4 3-4,-6 5-24,-1-1 0,-4 6-11,-6-14-2,-6 5-9,3-2 5,-9-1-10,-13 6-5,-14-6-13,-3 5 0,-3 5 0,-3-8-14,-13 0 6,-3-1-12,-1 4 4,-9-1 4,-2 2 11,-6-1 33,1-1 15,-2 2-17,-4-1-8,-2-1-14,0 0-3,-3-1-18,-1 0-32,-4 3-30,-6-5-47,1-1-17,-10 6-26,-3-3-11,-3-1-26,-2 6-20,-11 1-18,2 3-20,-1-1-21,-3 3-5,-4 5-12,1-3-14,2 3-6,-2 0-12,-2 1-22,-21 4-185,21-3-533,-1-2 236</inkml:trace>
  <inkml:trace contextRef="#ctx0" brushRef="#br0" timeOffset="3545.611">6541 17652 142,'-3'1'175,"0"1"-11,3-2-19,0 5-2,0-5 9,9 5 16,0-5 12,13-3 3,3-1-8,14 2-4,6-3-6,3 2-7,28 0 3,-6-1 4,5-4-7,6 3-7,0 1-5,0-1-7,0-2-14,2 2-23,0-1 8,1 11-7,-3-12-11,2-1-2,1 4-17,-5-1 0,-3 14-11,-6-18 0,-2-3-10,-22 11-8,1-7-5,-5 3 9,-3-2-15,-11 6 6,0-2 5,-4 2-14,-7 1 3,-4-5 20,-3 2 47,-3 3 36,-1-1 16,-1-4-16,-2 2-13,-2 0-17,-1 3-6,2-5-16,-2 1-8,0 4-2,-3-9-19,2 6-8,-2-2-18,0 2-23,0-2-23,-1 1-47,1-1-47,0-2-45,-2 0-36,2 3-45,-3-5-42,2-1-43,0 1-34,-2 1-284,-2 1-693,2-2 307</inkml:trace>
  <inkml:trace contextRef="#ctx0" brushRef="#br0" timeOffset="9786.827">12347 15926 64,'1'-1'280,"-1"1"-5,0-8 4,0 8-6,0 0-8,2-4-8,-2 4-25,0 0-21,0 0-22,-5-2-17,5 2-15,-7 15-17,-1 7-6,-5 11-18,-2 13-11,0 0-14,0 2 2,2 5-11,3-2-10,2-2-5,4-1-10,2 0 1,4 1-12,3-20 4,2 2-9,-1-2-1,5 0-10,0-9 1,2 6 1,4-6-4,-1-1-4,-2-10-5,0-2 1,1-4-13,2 1 12,-2-8-10,5-3 8,0-3-8,-3-4 16,0-2-8,0-6 0,-4-3-11,-2 0 13,-1 2-3,-1-9-1,-1 4-6,-1 0 14,0 1-4,-4 8-6,1-8 6,0-1-4,-4 1 16,0 1-24,0 11 5,-3-2-2,-1-2 9,-4 1 2,2 4-16,-1 1 1,0 0 2,-4 3-6,-1 3-3,0-2-3,-1 3-7,-3 5 3,-1 1 4,-1 5-32,3-2-31,-1 5-30,-2 5-30,1 3-38,4 11-35,1-13-55,6 2-41,0 2-230,1-1-569,-1 2 251</inkml:trace>
  <inkml:trace contextRef="#ctx0" brushRef="#br0" timeOffset="10473.1382">12517 16583 254,'2'3'279,"0"-1"-29,1 0-13,-1 6-29,0 0 2,-2 10-13,0 2-17,-1 8-16,-2 2-12,3 4-6,-1-1-9,-3 13-14,2-10-5,-1 8 6,0 7-19,-1-5-8,4-9-26,-5 8 14,0 5-15,1-13-5,-3 7-6,4-9 3,-2-1-39,1 14 0,1-17 0,-2 3-6,-2-6 25,2 2-28,-1-6-3,0-7-7,2 2 13,-3-5 1,2 1 12,0 2 12,2-10 17,1 0 8,-3 3-4,2-7 3,-1-2-5,2 2-10,2-3-13,-7 0 19,7 0-24,-7-5 4,2 1 9,1 1-21,-2 3-1,4-5-8,-3 1 8,0-1 12,-3-2-18,2 2 9,-3 2-5,1 2 2,-2 1-9,-6 4-4,-5 6 3,-1 5 6,-2 2-11,-6 18-8,7-13 7,-6 12-1,-2-3 14,0 5-19,3 6 0,10-16 0,-3 1 2,2-1-9,2 0 7,6 4-4,-2-8-5,4-6 16,1-2-12,4-8-2,0-3 6,3 6-25,1-3 21,0 5-10,1-11 5,5 2 1,-6-2 5,18-11 0,-7 2-12,8-9 6,2-3 3,10-11 13,-5-5-5,-4 17-3,7-19 4,-1 2-8,-2 5 1,-1-10 6,1 3-6,2 2-2,-9 12 5,2 4-1,6-15-8,-6 12 24,-2-1-37,3-1 31,-5 5-2,1 3-8,1 1 1,-5 2-8,1-2 12,-2 12-1,-3-4 5,1 5-1,-3 3 7,2 1 4,3 0 2,1 5 3,-3 8 4,5 8 11,-1 0-6,2-1-2,0 7 7,0 2-10,0 11 4,4 2-8,-2-2-1,-3-10-7,1 12 8,0 1-14,-6-17 1,1 1 3,-3-5-1,1-3 5,-1-7-11,-1 2 13,-2-4-43,0 1-36,-2-6-18,-1-2 3,0-1 0,-1 1-21,1-3-4,-3 0-5,0 0-5,3-5-3,-3 1-19,-2-4-7,-1-1-12,2-10-24,-2 4-18,-2-4-31,-1-4-11,0-1-28,-2-2-171,4 2-471,-5-5 209</inkml:trace>
  <inkml:trace contextRef="#ctx0" brushRef="#br0" timeOffset="11164.2548">12396 16863 47,'-3'-7'54,"0"2"-6,2 0-8,1 5 10,-1-8-5,1 8 28,-2-6-19,2 6 18,0-9-9,0 2 19,-3 2 10,2-1 9,1-4 1,0 6 4,-2-6 0,2 2-9,0 0-8,-1-4-2,0-1 0,1 2 3,0 5 3,0 1 0,-2-2 7,2 1 0,0 6 22,-1-8 5,-1 3 7,2 5-8,0 0-10,0 0-14,0 0-7,-26 15-11,10 9-12,-4 0-3,-4 12-4,-1 6-12,0-6 1,7-7-12,-1-3 6,5 6 0,2-11 5,3-6-5,0-2-1,5-2-4,0 6-1,-2-11-1,5-1-3,-2-1 7,3-4-10,0 7-2,0-7-2,0 0 0,0 0-4,0 0 8,0 0-4,21-25 4,-11 9 9,5-6-2,0 0 0,2-7-2,-2 6-3,3-5-6,-1 4-1,0-2 4,2 1-2,-4 0 9,2 1-13,0-2-4,-2 5-6,1 6 6,-1-2-17,-3 5 9,-3 2-3,1-1 11,2 2-6,-3 0 4,1 2-8,-3 1 15,3 0-10,-1 4-10,-2-1 8,4-1 11,-1 1 1,6 3-26,0 3 30,5 9-2,1-5-6,0 4 3,2 4 10,-1 2-7,10 15-1,-12-18-5,3 6-11,0 1 6,0-1 2,6 9-9,-8-10-3,1 3 7,-1-6 6,1-1-15,0 8 2,-4-14 5,-5 0-9,6 1 0,-6-3-4,-1-2 6,-5-2 4,1 1-3,-1-4-13,-1 2 7,-3 1-3,1 0-5,-5-3 15,7 5 2,-5-4 17,-2-1 12,0 0 15,0 0-4,6 4 8,-6-4-16,0 0 10,2 4-1,-2-4-8,0 0-2,0 0-4,0 0-2,0 0-7,0 0-2,0 0-12,0 0-7,0 0-32,-5 8-30,5-8-34,0 0-20,0 0-8,0 0-52,-8 1-33,8-1-37,-7 3-40,7-3-42,-11 1-44,4-2-270,7 1-686,-16 1 303</inkml:trace>
  <inkml:trace contextRef="#ctx0" brushRef="#br0" timeOffset="15349.1847">10138 3684 30,'-14'0'107,"3"0"0,1 3 11,0-3 2,-3 0 7,-1 0 2,4 2 5,1 0 4,0-2 9,1 2-1,1-2 1,2 3-4,0-3-12,1 0-8,4 0-10,-8 3-10,8-3-7,0 0-13,-1 0-8,1 0-5,0 0 1,13 2-9,1-2 1,1-2-7,12 2 4,3 0-6,15-3-2,-2-2-2,7 1-1,20-1 3,-19 1 11,21-8-11,-22 8 0,21-2-2,-1 0-6,2-1-3,-1-1 5,3 0-7,-2-1-5,-2-3-4,-1 8-4,-19-3-3,20 1-4,-1-3-5,-21 1 7,3-1-3,18 0-2,-23 1-3,23-6-2,-19 8 0,-5-3-4,4 3 2,-4 1-2,-2-3 4,-1 3-6,-3-1-1,-11 2 3,0 2-3,-2-2-2,-5 0-2,-4 2-2,-5-1 8,-1 0-2,-1 2-1,-4 0 3,1 0 1,-1-1-3,-2 2 0,-4 0 3,6 0 4,-6 0 3,0 0-5,0 0-1,0 0-5,5-1-2,-5 1-3,0 0-14,0 0-20,0 0-24,0 0-16,-17 1-20,8 1-16,-3-1-18,-2-1-23,-6 3-17,0-2-12,-5 3-22,1 0-4,-1 2-4,-3-3-133,-12 2-372,0 0 166</inkml:trace>
  <inkml:trace contextRef="#ctx0" brushRef="#br0" timeOffset="15864.2495">10306 3777 91,'-13'1'201,"5"1"-2,-1-2-7,3 1-13,1-2-11,5 1-10,-7 0-13,7 0-11,-7 2-10,4-2-8,3 0-7,0 0-7,0 0-12,0 0-9,0 0-1,0 0-3,0 0 6,13 6 1,-4-6 0,13 0 6,2 3-4,2-2 6,14 2-1,-1-3-2,2 1 7,4 1-11,3-1-7,21-2-8,-20 1-3,2 1-4,24-4 1,-1 0-7,0-2-12,0 2 4,-2 3-2,1-7-8,-5 3-3,7-2-4,-2-3-1,1-3-4,-2 4 0,-3-4-5,-21 10-2,23-7-1,-23 5-2,-2-2-1,-1 1-7,-4 0 2,3-2-4,-5 2 1,-8 0 8,-3 0-4,-2 1-2,-1-2-5,-3 2-1,0-3 11,-7 3-7,-1 0-4,-4 2 1,-2 0 7,-2 0-3,0 1 12,-1 1-11,-2-4 2,1 3-3,1 0 7,-5 1-6,0 0 0,7-1-10,-7 1 2,2-1 4,-2 1-5,0 0 4,0 0-2,0 0 0,5-2-5,-5 2 5,0 0-5,0 0-9,0 0-5,0 0-12,0 0-6,0 0-14,0 0 0,0 0-20,0 0-12,0 0-24,3-3-32,-3 3-36,0 0-48,-3-9-40,-1 6-236,2-1-535,1-1 237</inkml:trace>
  <inkml:trace contextRef="#ctx0" brushRef="#br0" timeOffset="23371.2824">10983 11253 74,'0'0'139,"2"2"-9,-2-2-6,0 0-14,0 0-6,5 0-17,-5 0-2,0 0-1,0 0-3,0 0-5,4-2-4,-4 2-2,0 0 3,0 0-7,0 0-3,0 0 4,0 0-8,0 0-4,0 0-6,0 0-11,0 0 6,0 0-3,0 0-8,0 0-1,0 0-2,0 0-6,0 0-3,0 0 5,6-1-7,-6 1 3,0 0-3,0 0 3,0 0-13,0 0 12,0 0-1,0 0-3,0 0 3,0 0-7,0 0-1,0 0 4,0 0-10,0 0 8,0 0-2,0 0 5,0 0 3,0 0-5,0 0 1,0 0 0,0 0 1,0 0-3,0 0 2,0 0-2,0 0-4,0 0-6,-17-2 3,12 2 3,-2 0-5,-3 0 1,0 0 6,-4 1-12,0-2 4,0 1-1,-3 1 2,1-1-4,-8 0 2,3-1-3,0-1-1,-3 1 2,6 2 1,-6-3-1,8-1-2,-6 0 4,6 1 0,2-1-2,0-1 0,1 2 1,4-2 3,-4 0-4,4 1 2,0-1-11,1 1 10,2 2 3,0-1-1,2-2 0,-1 1 6,2-1-6,1 4 1,-4-3-2,6 3 8,-4-3 1,1 2 1,3 1 3,-4-3 2,4 3 10,-3-2-3,3 2 5,0 0-4,-3-3 8,3 3-6,0 0-2,0 0 0,-4-2-2,4 2-1,-3-2-4,3 2 3,0 0-6,-3-3-4,3 3 2,0 0 0,-4-2-6,4 2 0,-3-4 3,3 4-3,0 0-3,-3-1-1,3 1 7,0 0-4,0 0-2,-2-4-3,2 4-2,0 0 0,0 0 3,-3-2-1,3 2 2,0 0-2,0 0 3,0 0-4,0 0 0,0 0 5,0 0-6,-6-4 4,6 4-4,0 0 0,-3-2 0,3 2-4,-5 0 4,2-1 0,3 1-1,0 0 1,-10 0-2,4 0 1,6 0 3,0 0-4,-7-2-1,3 2 0,4 0 2,0 0-4,-4 0 1,4 0 0,-6 3 6,6-3-7,-5 1 3,1 0 3,4-1-4,-3 4 4,3-4-6,-6 2 3,6-2-5,-3 4 5,3-3-1,0-1-2,-6 3 6,6-3 5,-4 1-8,4-1 2,-4 3-1,4-3 2,-4 2 2,4-2-2,0 0-2,-6 1 3,2 0-1,4-1 1,-3 3-2,3-3 2,-5 0-1,5 0-4,0 0 8,0 0-3,-6 0 0,6 0 1,0 0 0,0 0 0,0 0 0,0 0-1,0 0 0,0 0-3,0 0 3,-9-1-3,9 1 3,0 0 0,-3-2 0,3 2-1,0 0 0,0 0 2,0 0-2,0 0 4,0 0-5,0 0-2,0 0-1,-5 0-1,5 0 7,0 0-8,0 0-1,-3 5 1,3-1 2,-3-1-1,2 2 0,-2 5 1,0-3 0,2 4 1,-5 3 1,4-2 0,-3 2 1,0 1-8,0 3 4,2-2 2,-2 5 1,-1-3 5,-1 8 3,0-3-7,2 1-1,-2 3 2,0-6 0,2 8-4,1-6 2,-1-6 1,-1 3 5,0-1-5,2 2 0,0-2 2,-2 2-1,-1-2 6,6-1-5,-5 3-5,2-3-3,0 0 8,1 0 0,-3 0 0,3-1-1,0 1-3,-2-3 5,3 5-2,-2-5 1,3 2-1,-2-3-2,0-2 1,2 5 1,-3-5-2,2 0 6,2 0-1,0-2-3,-1 2 1,-1-2 4,2-3-5,0 0-3,0 1 5,-1-3-3,-2 1 6,3 0-6,0 0 1,-1-1-3,-1 0 0,2 1 3,0-2 3,0 3-3,-4-1-2,3-2 2,-1 2-1,2 0 3,-3 1-1,3-2-3,-1 1 3,0 1-1,-2 0-5,3 0 4,-3-1 4,3-1-5,-3 3 1,3-3 6,0 0-6,0 0 0,-1 0 0,1 0 1,-1 2 5,1-5-6,0-2 0,0 9 3,-1-5-1,1-4-3,0 4 3,0-4 1,1 4-2,-1-4 2,2 4 1,-2-4-1,0 0 1,3 4 8,-3-4-4,4 3-1,0-3 7,2 1-3,2-1 2,2 0 3,0-2-1,6 0 3,2 2-4,2 0-1,2-3-3,2 3 0,-2-1-2,1 1-1,3-3 1,-2 7-2,0-4 4,-1 3-3,3-1-3,-1-2 4,1 1-11,-4 4 8,6-1 1,0-2-3,-1-1 2,4 1-9,-3-2 6,-1 3 2,-2-2-3,1 3 5,2-3 1,-6 2-2,1-3-3,-1 5 2,-6-5 0,5 3-3,-7-1 2,0-1 2,-2 1-11,-3-2 7,1-2 3,0 2 0,0 0-3,-3 0 3,2 0 2,-2 0 0,-2 0 1,2 2 2,-1-4-1,-3 4 1,-3-2 1,8-3 6,-1 1-9,-7 2-2,7 0 2,-4-2-2,-3 2 0,9-1 0,-7-1 1,-2 2 5,4 0-3,-4 0-3,0 0 0,0 0 2,9 2 7,-9-2-4,0 0 6,4-3 1,-4 3 10,0 0 3,0 0 11,0 0 0,4-2-2,-4 2-1,5-4 0,-4 1-3,1 1-4,0-1 4,0 0-12,-2 3 1,5-4-11,-3 1 2,1-1 6,-2-2-17,4 1 9,-2 1-12,2-3 11,-2 2-1,-1-1-1,1-3 2,1 1-3,-1 0 0,0-4 2,-1 1-7,0 0 1,1 0 5,-2 0-5,2-6-1,0 4 4,-3-3-8,0 4 6,0-5-5,0 0 10,0-1 10,0 0-14,-1-7 1,-2 6-8,1-1 3,1 1 9,-4-5-4,0 6-11,0-7-1,0 5-1,0-3 10,-1 5-8,-1-1 4,4 4 10,-1-1-9,0 5 2,0-4-11,-4-1 6,6 1-1,-1 6 4,-1-7-1,1 3-11,1 4 12,-1-2 0,1 0-2,-1-1 3,2 0-19,-2 3 23,1-4 5,-2 2-10,3 0 0,1 0 12,-3 1-13,1-2-2,1 3-8,0 0 8,-1 4 1,2-7 0,-3 3 2,3 1-8,0-2 7,0 3-2,-1-2 14,1 1-13,0 0 0,0 1-4,0 1 7,0 0-6,-2 0 5,4 2-4,-4 0 5,2-1-1,2 2-16,-2 3 18,0-7-2,0 7 3,-2-4-4,2 4 15,-1-4-13,1 4-3,0 0-3,0-5 5,0 5-1,0 0 8,-1-5-13,1 5 9,0 0-7,0 0-3,0 0 3,0 0 1,-2-4-2,2 4 0,0 0 2,0 0 10,0 0-9,0 0-3,-5-2-2,5 2 1,-2-2 14,2 2-16,0 0 3,0 0-2,-8 0 2,8 0-4,-6-1 4,6 1 0,-4-1 0,4 1 7,-6-1-3,6 1-3,-5-5 0,5 5-14,-6 0 9,6 0 8,-3 0 7,3 0-9,0 0 14,-5-3-15,5 3 1,0 0-2,0 0 0,-5-1 6,5 1-3,0 0 0,0 0-3,0 0 2,0 0 0,0 0-9,0 0 9,0 0-9,0 0 8,0 0-3,0 0 2,0 0 5,0 0 2,0 0-5,0 0 3,0 0-4,0 0 2,0 0 1,0 0-6,0 0 9,0 0-9,0 0 5,0 0-4,0 0-1,0 0 5,0 0 6,0 0-9,0 0-10,0 0 1,0 0 9,0 0 3,0 0 4,0 0-1,0 0-3,0 0 1,0 0 2,0 0-3,0 0 0,0 0-6,0 0 5,0 0 6,0 0-7,0 0 1,0 0 0,0 0 0,0 0 5,0 0-9,0 0 3,0 0 11,0 0-8,0 0-5,0 0 3,0 0 3,0 0 1,0 0-9,0 0 9,0 0 0,0 0-1,0 0-3,0 0 9,0 0-9,0 0 2,0 0 0,0 0-5,0 0 5,0 0-3,0 0-3,0 0 5,0 0 3,0 0-6,0 0 2,0 0-2,0 0 6,0 0-3,0 0-7,0 0 7,0 0-9,0 0 3,0 0 16,0 0-5,0 0-12,-4 4 7,4-4 1,0 0-2,0 0-2,0 0 1,0 0-1,0 0 6,0 0 3,0 0-4,0 0-9,0 0 9,0 0 0,0 0 0,0 0 5,0 0-8,0 0 3,0 0-3,0 0 3,0 0-2,0 0 1,0 0 4,0 0-7,0 0 11,0 0-10,0 0-1,0 0 1,0 0 2,0 0-1,0 0-3,0 0 3,0 0 11,-4 3-28,4-3-20,0 0-33,0 0-29,0 0-28,0 0-30,0 0-30,0 0-42,0 0-27,0 0-237,0 0-532,0 0 236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3:56.733"/>
    </inkml:context>
    <inkml:brush xml:id="br0">
      <inkml:brushProperty name="width" value="0.05292" units="cm"/>
      <inkml:brushProperty name="height" value="0.05292" units="cm"/>
      <inkml:brushProperty name="color" value="#FF0000"/>
    </inkml:brush>
  </inkml:definitions>
  <inkml:trace contextRef="#ctx0" brushRef="#br0">11421 10732 71,'0'0'66,"-4"3"4,4-3 0,0 0 11,0 0 5,0 0 6,0 0 11,0 0 4,0 0-2,0 2 3,0-2-2,0 0-1,0 0-11,0 0-3,-3 2-8,3-2-4,0 0-3,0 0-5,0 0 1,0 0 4,0 0 4,0 0-1,0 0 8,0 0 2,0 0-4,-1-9-1,1 9-4,0 0-1,0 0-6,0 0-1,0 0-3,0 0-3,0 0-1,0 0 1,0 0-7,0 0 0,0 0-2,0 0-7,0 0-2,0 0-3,0 0 1,0 0-6,0 0 1,0 0 4,0 0 7,0 0-9,0 0 6,0 0 4,0 0-3,0 0 4,0 0 2,0 0-3,0 0-3,0 0 4,0 0-4,0 0-1,0 0 0,0 0-7,0 0-6,0 0-1,0 0-2,0 0-2,0 0-6,0 0 3,0 0-6,0 0-1,0 0 1,0 0-7,0 0 5,0 0-4,0 0-2,0 0-3,0 0 4,0 0-5,0 0 3,0 0-9,0 0 2,0 0 4,0 0 1,0 0-8,0 0 1,0 0-7,0 0 8,0 0-4,0 0 4,0 0-7,0 0-4,0 0 6,0 0 7,0 0-10,0 0-1,0 0 9,0 0-7,0 0 1,0 0 9,0 0-10,0 0-10,0 0 13,0 0 2,0 0 7,0 0-21,0 0 12,0 0 5,0 0-1,0 0-8,0 0 3,0 0-4,0 0 14,0 0-9,0 0-2,0 0 4,0 0-6,0 0 3,0 0-3,0 0 3,0 0 1,0 0-3,0 0-1,0 0 5,0 0-4,0 0 5,0 0-6,0 0-1,0 0 0,0 0 8,0 0-7,0 0-1,0 0 1,0 0-1,0 0 2,0 0 1,0 0 3,0 0 0,0 0-5,0 0 6,0 0 3,0 0-8,0 0 8,0 0-3,0 0-14,0 0 14,0 0 10,0 0-15,0 0-4,0 0-2,0 0-50,0 0-34,-3 11-28,3-6-42,1 1-46,-1 4-45,2 2-60,1 0-233,3 4-590,2 0 261</inkml:trace>
  <inkml:trace contextRef="#ctx0" brushRef="#br0" timeOffset="672.8353">11416 10715 139,'-5'-3'184,"0"-2"9,-1 3-8,1-2-2,2 2-10,-2-1-6,1 2-15,4 1-7,-3-3-11,3 3-13,-3-3-8,3 3-13,0 0-9,-3 0-9,3 0-9,0 0-11,0 0-5,0 0-8,0 7-3,5 2-4,6 3-1,5 8 0,3 3 1,11 11-1,1 8 5,23 15 7,1 7 7,-1-6 10,7 2-2,0 1-2,2 0-2,3-1 1,5 7 5,3-1 6,2 6 2,2 6-1,0 0-7,3 0 12,-4 0-13,5 2 0,-2-1 5,5-2 0,-3 0-9,2-4-8,-4 2-1,0 4-13,-5-6 7,0 3-15,-3-4 10,-10-9-4,1 0-22,-6-2 14,-4-8 14,-15-15-16,0-1-1,-3 0-6,3-2-2,-5-1 4,-11-10-10,9 5 7,-11-6-6,-2-1-3,-1-1 14,-4-3-8,-2-5-12,-4-3-9,0-3 11,2 3-9,-4-1 3,1-3 0,-2 0 1,0 1 3,-1-4 0,-1 2-8,0-2 10,1-1-14,0 2 4,-1-3 6,-1 2-3,-1-3-15,4 1-29,-4-1-15,0 0-51,0 0-31,0 0-44,-10-18-47,6 12-55,-2-10-50,-3-6-218,-3-6-597,0 0 264</inkml:trace>
  <inkml:trace contextRef="#ctx0" brushRef="#br0" timeOffset="1173.1501">13365 11064 39,'4'-7'190,"-1"0"-4,-2 4-2,2-3-4,-3 0-8,2 3-3,1-1-16,-3 0-13,0 4-17,1-3-9,-1 3-16,0 0-12,-8-2-8,0 6-8,-6 3-5,-10 10-2,-11 8-9,-8 5 2,-22 21 0,-6 2-4,-3 4 2,-8 10-1,-5 10-3,-4 8 4,-3-4 2,-2 6 1,-2 1-2,2-2 6,4 4 0,4-11 1,0-5-3,10 2 9,4-7-14,5-4 3,2-9-7,2-5 0,7 1-5,17-18 2,0-1 0,2 1-6,4-1 2,1-1-4,4-1-5,6-8-2,6-3-11,-2-1 6,2 2-3,3-4-13,3-5 9,4-4-1,1 0-4,1-3-1,1-1 0,2 0-2,0-1-1,0-1-1,0 1 1,3-3-4,-3 5-2,3-5 0,-2 3-10,2-3-4,0 0-29,0 0-41,0 0-41,0 0-45,-6-11-37,7 6-38,2-4-48,-3 0-152,3-2-476,1 2 211</inkml:trace>
  <inkml:trace contextRef="#ctx0" brushRef="#br0" timeOffset="7800.3581">10190 11520 79,'0'0'105,"0"0"-13,0 6 5,2-3 4,-2-3 0,1 2-1,-1-2 0,0 0-8,0 0 1,0 5-5,0-5 1,0 0-2,0 4 3,0-4 1,0 0 13,0 0 5,0 0 9,0 0 10,0 0 2,0 0 4,0 0 9,0 0 3,0 0 15,0 0 11,0 0-7,0 0-3,0 0-18,0-14-6,0 14-12,0-9-7,-1 1-11,1-4-11,0 0-15,1-5 2,-1-3-8,0 2-1,4 0-17,-4-10 3,0 3-7,3-4-3,-3 2-9,1-1-5,2-1 10,-3 2-10,0 2-3,0-1 3,0-2-6,0 3-13,0-1 11,0 1 0,0 5-1,0 0-6,-1-5 1,-1 0-9,1 1 6,0 3-1,1-6-7,-2 8-4,2-7 0,-3 3 7,2-4-9,1 1-1,-1 12-1,1-6-5,-2 2 7,4 1 7,-2 1-7,-2-1 3,2 5-8,-1 0 5,1-3 0,-2 6 2,1-3-7,-2 0 11,2 2-14,1 0 5,0 0-6,-2 0 3,4 1 2,-4-1-3,2-2 2,0 2 12,-1 0-12,2-1-2,-1 3 2,0-3-2,0 3 10,0-3-10,0 3-2,0-2 10,0 5-11,0-2 2,0 0-2,0-2 5,-1 1 6,1 0-11,0-1 1,0 2 1,0-5 1,1 2 1,-1 0 6,2 0-2,-2-1 1,0 3-6,0-2-5,0 1 1,0-1 4,0 0 11,0 4-12,1 0-3,-1-3 6,2 4 2,-2 0-3,1-2 2,0 4-1,-1 0 7,0 3-8,2-6-3,-2 1 10,0 5-9,1-5 4,-1 2 0,2-1-1,-2 4 2,1-5-2,-1 5-4,1-5 4,-1 5 0,0-5-2,0 5-1,0 0 4,3-1 0,-3 1-5,2-4-1,-2 4 6,5-4-2,-2 1-3,1 2 4,1 0 2,0-2-2,4-1 5,-1 2-12,3-1 2,2 0 6,1 1-5,2 0 3,6 0-9,2-2 7,1 4-2,0-4-4,5 4 8,-2 0 3,2 0-1,11 0 0,-3 3 0,2-1-5,0 3 4,1-5-6,-1 2 3,3 0 5,0 2-2,-1-2-2,0 0 1,5 2-8,-2 1-3,0 0 9,0 0-5,1-3-8,1 1 2,-2-1 8,0 2-7,1-1 8,2 4 0,-1-6 0,-2 0 7,-3-1-3,2 0 7,-1-1-6,-2 2 0,-3-1-18,-9 1 12,-1 1 6,0-4 0,-2 2-1,4 0 1,-5 2-1,1-2 0,-2 0 15,0-3-22,0 2 4,1 1 6,-2-1-12,0-1 6,4 2 3,-1 0 1,-1-2 0,3 2-14,-4 0 13,4-3 2,-1 3-4,0 0-4,-1 3-5,3-3 12,-4 0 3,0 0-7,4 0 4,-3 2 1,1 0 0,0-1-5,1 1 18,-3 1-11,5-1-6,-5-1 2,3 1 1,2 0-5,0 0 0,-4 0 3,4 3 0,-2-2 2,2 0 3,-4 1-7,3 1 6,2-3 5,-2 0-10,0-2 10,0 3-15,-1-2 1,0 0 9,2 2-1,-3-5-3,-1 2 14,2 0-21,0 0 8,-2 0-4,2 0 6,-1 0-15,1 0 10,-2-1 0,0 1 4,0-1-2,-1 1 6,0 0-7,1 0 6,-1 0-4,-1-3-2,1 3-1,-1 0 6,3 0-8,-2 0 6,2 0-3,-1 2 1,0-4-3,1 4 5,-1-1-2,2-1 4,-1 1-4,1 0 0,-2 1 3,1-2-2,-2 0-5,-1 0 7,3-2 7,-3 2-7,-1 4-1,-4-6-10,2 0 4,-5 2 1,-2-1 4,0 0 2,1 0-1,-2-1 3,1 2-1,-1-3-2,0 5-6,-1-1 0,-2-1 7,2 0 0,-3 0-12,1 0 8,0 0 2,-1 0-5,-1 0 6,2 0-20,-2 0 17,1 2 4,1-2-3,-2 1 4,1 0 1,-2 0-3,2 1 2,-2-2 1,-1 0-10,0 2 5,-1-1 0,0-1-3,-5 0 5,5 0 0,-5 0 0,7 0 4,-7 0-4,5 0-4,-5 0 3,5 0 3,-5 0 4,4 1-9,-1 0 0,-3-1 2,4 1-5,-4-1 8,0 0-6,10 1-5,-7 0 4,1 1 6,-1-2 0,1 3-3,-1-2-2,2 2 3,-2-2-3,3 2 7,1-2-10,-2 1 7,0 0-3,5 3-2,-6-2 4,2-1-3,0 1-2,1-1 8,0 1-2,1-1 4,0 1 10,0 1-16,1 1 4,1-2-4,-3 1 0,3 1-11,0-1 9,0-1 4,-2 2 0,-1-1 11,2-1-8,-4 0-2,1-1-1,-2 1-17,1-1 12,-1 1-6,-3-2-3,3 2 9,-4-3-8,5 3 9,-3 2-5,0-3 14,1 2-8,-3 1-2,2 0 5,-2 3-1,3 0 1,-3 1-7,3 5 6,-1-3 0,-2 3-6,1 3-2,-1 0 5,1-1 6,-1 4 5,0-1-12,0 5-2,-1-5 5,0 1 10,-2 4-10,0-5 1,1 6 0,-1 0 0,-1 3-2,2-3 17,0-6-19,-1 6 9,1-5 12,0-1-24,-1 6 3,1-6 1,-1 1 1,1 5-4,-2 0 6,2 0 3,1-4-6,-2-2 3,3-1-3,-1 2 3,-2-3-5,2 2 27,-2-3-21,3 4-4,-3-4 3,3 1 7,-3-3-8,2 1 14,1-2-10,-1-1-5,1 1 1,-2 3 1,2-2 3,-3-2-6,3 0 10,0 1-4,0-1-14,0-1 12,0-1 2,0 1-22,0-2 20,0-1 4,0 1-5,0-1 3,0 0 4,0-3-2,0 3-5,0-1-8,0 0 10,0-3-4,0 3 9,3-1-13,-3 1 6,0 1 1,0-3-2,0 4 14,0 0-13,0-3 2,0 0 4,2 0-8,-1 2-6,-1-1 15,3 0-6,-2-1-4,-1-1 5,0 0-7,3 0 8,-3 2 2,1-3-8,1 0 16,-1-1-12,2 2 8,0-3 0,1-2 9,0 2-6,2 0 8,-2-2-6,6 0 1,-2 0 3,6-1 2,-1 1-6,3-3-7,3 1 4,-2-1 3,4 1-3,-3 2 2,3-2 10,0 1-14,-2 2-3,-2-2 3,0 2 2,0-1 19,0 0-20,-2 1-3,1-1-3,-2 1 2,-1-1-5,-2 0 4,-1 0-1,-2 2 7,1-2-2,-4 0-1,1-3 2,-2 4-1,3-1-1,-7 0 1,5 2 0,-5-2 5,5-3-10,-5 3 2,4 3 1,-4-3 2,0 0 10,0 0-13,0 0-4,6 0-1,-6 0 5,0 0-4,0 0 10,0-4-5,0 4-3,0 0 0,0 0-1,4-5-7,-4 5-16,0-6-22,0 1-29,-4-1-20,4-1-26,-3-1-4,0-2-1,2 0-7,-5 1 2,2-3 1,-3-5 2,1 4 12,-2-3 10,0 1 6,-1 1 6,-1 0 15,0 1 7,2 0 3,-2-1 11,0 2 6,0 1 7,3 0 7,0 4 9,0-2 10,0 1 14,2 2 19,0-1 1,0 3 12,3 3-2,-1-3 7,0 0-2,-1 4 0,4 0-10,-2-5 1,2 5-4,0 0 1,0 0-9,0 0 1,0 0-2,0 0 1,0 0 5,0 0-3,7 17 5,-2-10 0,2 0 7,3 5 16,-3-2-12,3 3 7,1-2-6,1 1-1,-1 2 5,0-3-10,3 0 8,-3 2-13,1-3 6,0 1 2,-2 0-8,0 0 3,-1 0 5,-3-4-4,0-4-5,-1 2 10,0 1-11,-1-3-5,-1-1 12,0-1-7,-1 1-7,-1 2 2,-1-4-4,4 5-1,-4-5-2,-3 8 0,2-4 13,-2 7 3,-5 3 9,-1 0 3,-5 8 6,-1-1 2,-4 4 5,-1-3 0,1 4 1,-8 5-10,9-6 3,-2-1 0,-3 0-4,2 0-4,0 0 0,2-2 4,-3 0-7,4-3-7,-2-1 2,3 2-6,1-4 8,4-5-11,-1-1 0,4 0 0,-1-3-3,1-4-2,2 5 3,0-3-10,0-1-21,0-2-44,0 0-51,-1-1-52,-2-2-58,-3-1-65,-1-3-83,-7-2-309,1-3-735,1-5 325</inkml:trace>
  <inkml:trace contextRef="#ctx0" brushRef="#br0" timeOffset="30233.5398">10066 12612 45,'0'0'191,"0"0"-3,-5 0-14,5 0 8,0 0 4,-5-3-9,5 3-8,-3-1-4,3 1-7,-2-7-8,-1 4-4,3-2-13,1 1-10,-1-3-13,0 4 0,3-9-13,0 7-8,-2-4-8,4 1-5,-1 1-1,0-1-12,0 0-6,-1 2-7,1 1-3,1 2-8,0-1-3,-2 1 0,4 3 2,-7 0-10,9 3-1,-5-1-10,4 5 6,-5 3-1,3 2 1,-2 1-4,-1 3-10,-2 1 8,2 1 0,-2 1-3,-1-3-3,-1-1 9,1-1-9,-2-4 0,1 2 1,0 0-1,1 2 1,-2-10-3,1 3 3,-1 1 8,2-4-11,-2 5-1,2-6 2,0 0-4,0-3 5,-3 6-6,3-6 3,0 4 4,0-4-5,0 6 3,0-6-5,0 0-2,-2 2 12,2-2-11,0 0 3,-1 5-7,1-5 2,0 0 5,0 0-7,0 0 9,0 0-9,0 0 2,1 4 1,-1-4-1,0 0-2,0 0 0,0 0 1,0 0 0,0 0 0,0 0-3,0 0 5,0 0-3,0 0-3,0 0 15,0 0-11,-1 4 2,1-4-1,0 0-5,0 0 3,0 0 0,0 0 3,0 0-1,0 0-3,0 0 4,0 0 1,0 0-1,0 0 9,0 0-10,0 0 6,0 0 1,0 0 11,0 0-1,0 0 11,0 0-3,0 0 7,0 0-2,0 0 0,0 0-7,0-14-1,1 11-7,-1-2 2,0 0 6,0 0-7,2-7 0,-5 2 7,2-4-14,1 2-1,-2-2 0,2-1-10,-5 0 8,5 0-2,-2-1 2,-1 4-1,1-1-2,-1 4 4,0-2-5,0 0-2,-1 3 7,1-3-7,-2 5 0,2-1 4,0 2-9,-1 0 10,-1-1 5,1 3-12,0 0-7,-2 1 8,-2 0-8,-1 5 3,-1 2 1,-1 6 13,-3 2-21,-3 8 10,2-2-6,-2 3 4,1 4 4,1-2-2,1 1 2,1-2-16,2 2 12,2-2 0,3-6 6,1 2-6,4-2 3,-1-3-4,4 1-7,-1-3 3,3-1 2,2-2 3,-3-2-10,5 0 5,-1-3-3,2-1 7,1-2 9,5-2-2,-1-2-5,0-2 34,2-4-32,1-4-2,0-3 7,-5 3-3,4-8 0,-2 2 1,0-2 1,-3 3 13,-2 1-13,-4 8-12,1-1 16,-1-2 27,0 4 10,-5 1-9,4 4-11,-3-2 12,1 3-18,-2 2 7,0 0-13,0 0-1,3 14-6,-3 2 8,-3 9 3,-4 5-8,2-1-4,3 0-6,-4 1 5,1 5 5,2-2-10,-2 0 9,1-2 7,4 1-13,-3 2 8,2-5 0,-2-4-9,3-7 6,-3-1 10,3-4-13,-1 3-7,-2-4 19,3-4-19,0-1 12,0-2 7,0-1 25,3 0 29,-3-4 23,1 1-6,-1-1 3,0 0-15,13-9-3,-4-4-5,2-3-17,6-4 5,-1-1-7,4-1-5,-6 1-4,2 1-4,-1 3-3,-6 0-3,2 3-17,-4 3 11,-3 1-2,3 0-19,-2 2-44,2-2-58,-2 2-34,1 0-47,-2 0-35,0 0-52,0 3-67,4-6-70,-6 4-245,3-4-704,-1 4 312</inkml:trace>
  <inkml:trace contextRef="#ctx0" brushRef="#br0" timeOffset="30653.6984">10321 12722 235,'-3'-2'301,"1"-1"-4,2 3-15,-3-3-23,3 3-29,-2-2-16,2 2-26,0 0-14,0 0-19,-2-3-18,2 3-13,0 0-19,0 0-5,0 0-4,0 0-13,14 5-1,-5-2-5,7-1-4,-1 0-6,8 3-9,1-2 2,0-3-3,0 1-9,-2-2-7,2 2-6,-4-2-1,-4 3 1,-4-3-1,-2 0-3,1 1-2,-2 0-5,-5-3 8,2 3 9,-2-6-6,-2 2-7,1 0 2,0-4-8,-3 1 0,0-2-7,-3-2 4,0-1-7,-2-4-3,-3 1 1,2-2-6,-6-4 0,4 6-8,1 3 8,0-2 0,2 7 3,0 1-1,1 1 6,0 3-8,2-3 2,1 5-3,1 0-3,0 0 4,0 0-1,11 10 0,-1 3 3,3 8-3,0 1-8,1-1 11,-1 1 9,2 0 9,-7 0-2,-1-3-7,-1-2 14,0-3-4,-4 2 6,-2-3-14,0 0 8,0 1-14,-5 1 7,0-3 3,-2-1-5,2-1-3,-2-2-10,0-1-45,-1 5-50,2-7-47,-1 2-50,0-4-61,2-3-56,1 0-258,4 0-609,0 0 271</inkml:trace>
  <inkml:trace contextRef="#ctx0" brushRef="#br0" timeOffset="31065.3668">10704 12726 88,'0'-12'299,"0"1"-3,2 1-17,-2-1-23,3 1-19,2 2-28,-1-2-16,1 3-19,3 1-14,-1 4-11,1-3-7,0 5-11,1 3-5,-1-1-8,-2 2 0,2 4-10,-3 4-4,2-3-8,-4 7 0,1 0-8,-1 9-12,1-8 2,-4-5-8,0 2-4,0-3-3,0 0-5,-1 0-6,-3-2-11,4-2 6,0-2 7,0-1 12,-2 0 25,2 0 27,0-4 23,-2 5 18,2-5 1,0 0 2,0 0-10,0 0-5,0 0-15,2-15-18,-2 5-8,2-2-19,2-5-3,0 3-17,3-2 4,-1 3-8,2-2-7,1 0-8,-1 2-6,-2 7-3,2-3-3,1 3-8,-1 1 0,-1 4-4,1 0-1,1 1-9,-2 3 6,2 3-6,1 4-1,-5-1 1,0 2-7,1 4 0,0-1 1,-2 1 0,-1 2-5,-2 0-8,2 0-24,-3-1-48,-3-4-44,2-1-45,0 0-55,-2 2-35,0 3-9,2-4-37,-2 0-9,1-4-16,2-1-12,0 0-17,2-2 12,0-3-208,-2-2-596,0 0 265</inkml:trace>
  <inkml:trace contextRef="#ctx0" brushRef="#br0" timeOffset="31680.0303">10966 12917 1590,'2'-9'-86,"3"-1"58,-2-1 46,-1 2 11,2-5 39,-3 5 28,2 2 22,1-2 25,-4 3 1,2 0-1,-1 2-5,0 2-10,-1 2-12,3-6-11,-3 4-11,0 2-5,3-3-12,-3 3-8,4-2-8,-4 2-3,7 0-4,-1 0 0,0-2-5,2 1-2,1 0 10,-1 1-4,2-3 16,0 0-4,-1-2 23,3 1-1,-1-5 2,-1 4-1,-3-2 16,1 1 7,-1-1 18,-2-2 3,0 4-4,-2-3 8,-1 5 5,1-1-11,-3-3-15,-2 0-14,1 4-4,1 3-14,-7-4-8,0 4-9,-2 2-5,-4 3-9,-1 0-2,-1 7-17,-3 3 3,6 1-5,0-4-1,3 3-7,1-2 5,2 2-11,3-3-5,3 0-3,0-1-3,5 4-12,0 2-11,2-6-35,0 1-47,4-1-11,2 0-4,2-5-18,0-2-29,-1-2-10,0 1-17,1-3-3,-3-3-4,2-2 2,-2-3 12,-3-2 10,-1-5 24,-1 2 12,0-4 23,-2 7 30,0-4 33,-3 2 27,-1 0 25,0 3 39,1-1 23,-2 0 23,0 3-3,-2 2 0,2-1-11,2 2-4,-2 4-23,1-4 7,-1 4-7,0 0 6,0 0-9,4 16-9,2-6 15,0 6-5,-1-3-2,5 3 0,-3-2-10,2 2-4,1-3 4,-2 1-14,-1-1 5,1 0 1,-2-1-2,1 1-6,-4-5 4,4 0-32,-2 0-45,-3-3-36,2-1-45,-2 1-34,1-1-37,-1-3-19,-2-1-21,0 0-27,0 0-31,7-8-168,-4-1-514,0 0 1646,1-4-820,-1-1 58,-1-3 49,0 0 47,-2 1 26,3-1 29,-1-1 29,-2 6 27,-2 2 36,2 1 16,0 2-5,0-1-8,-1 6-28,-1-2 1,-2 4-11,4 0-11,-14 6 1,1 1-7,-5 7-7,-2 1-6,2 2-3,-3 3-14,3-3-2,-1 3-7,1-2 0,0-1-14,6 4-1,0-6-1,3-2-11,1 3-49,1-3-54,0 4-49,2-5-61,5-4-69,3 1-241,-1-2-542,3-5 240</inkml:trace>
  <inkml:trace contextRef="#ctx0" brushRef="#br0" timeOffset="31909.2522">11476 12700 302,'4'-17'336,"2"2"26,-2 5-16,-4 3-19,2-1-32,-1 2-31,1 3-27,0 3-25,-2 0-29,0 13 9,0 3-17,-2 1-14,-3 7 4,1 3-1,-3 4 2,1-1-32,2 0-5,-1 0-17,3 4-13,1-4 0,-1 1-15,-1-5-1,3 1-21,3-7 2,2 6-10,-5-10-6,2-3-9,1-1-24,-1-2-50,3-1-19,-2-2-42,1-4-21,0 2-22,1-5-30,0 0-43,4-5-34,-2-2-25,3-8-40,4-4-233,-3-3-588,-4 5 260</inkml:trace>
  <inkml:trace contextRef="#ctx0" brushRef="#br0" timeOffset="32072.2209">11580 12830 219,'-2'-5'275,"0"1"12,0-2 3,1 2 7,1 4-32,0-5-6,0 5-28,3-2-17,1-2-21,3 4-1,7-6-8,2 3-10,5-4-14,2 5-16,-1-4-13,1 2-9,-7 4-16,0-4-11,-3 2-8,0 2-17,-4-1-9,1-1-59,-6 2-62,1 0-62,-5 0-75,6-1-58,-6 1-77,0 0-184,2 4-558,-2-4 247</inkml:trace>
  <inkml:trace contextRef="#ctx0" brushRef="#br0" timeOffset="34302.9053">9787 13675 179,'0'0'214,"0"0"-11,0 0-20,1-10-2,-1 5-18,2 0-7,0-2-6,-1-2-3,2-1-3,0 2-6,1-2-11,0 3-12,2-2-8,-1 1-10,0 1-15,2-2-2,0 6-8,1-1-10,-2-2-2,2 2-8,-3 1-5,0 3 1,1 0-7,-1 3-3,2 5-4,-1-4-5,-2 2 2,0 5-6,-1-1 5,0-1-2,-3 1-8,0 2 5,0-1 0,0 0-4,0-2-5,-3 1 11,3-3-11,0-1-2,0-1 3,-3-1-3,3-1 0,0 1 24,0-4 23,0 6 26,0-6 11,0 0 12,0 0-5,0 0-10,0 0-22,3-13 13,0 8-21,-1-9-7,5 1-6,-1-3-12,4 0 0,-3 2 4,6-6-10,-3 6-12,3 1-4,-1 0 2,-2-2 2,2 8-5,-3 1-3,1 2 1,-3 2-10,1-2-3,1 8 2,-2-3 9,3 3-4,-3 4 2,2 3 6,-2 5-9,-2 0 0,-1 1-2,-2 1-2,-2 0 4,-2 1-1,2-1-1,-1-1-2,1-1-14,-1-5 3,1 5-31,-2-4-37,1-7-41,2 3-26,-1-4-28,0 0 4,2-1-12,0-1-4,6-2-21,0-2 8,5-5-14,-2-6 7,6-3-8,0-5 9,-2-1 18,-1 2 40,0 0 51,-5 4 18,2-5 40,-4 8 20,-1 4 50,-2 1 29,-1 1 25,0 1 13,-3 2 13,1 1-15,-1-2-6,0 5-14,0-4-7,0 4 0,0 0-20,0 0-2,0 0-8,0 0 1,0 16-3,0-10-5,0 1 0,0-2 5,0 2-14,3-3 5,-1 1-8,0-2-1,-1 2 4,4-4-3,-2 2 5,1-2 11,-4-1 15,10 0 4,-2-5 21,-2-1 8,1 1 8,0 0-2,-2-2 8,1 1 6,-5 1 14,4 0 25,-4-2-5,-1 3-14,2 1-11,-2 3-13,0-5-14,0 5-10,0 0-12,-17 7 7,5-1-19,-4 11-3,-1-1-7,1 0-9,2 2 2,1-6-10,5 3-6,1 1 2,1 1-10,1 0-13,3-7-6,4 4-23,0 0-46,5 0-37,2-3-19,2 0-14,6-3-25,3 0-36,1-3-32,3-6-38,1-2-27,-1-8-44,0 6-203,-6-8-594,-1-1 263</inkml:trace>
  <inkml:trace contextRef="#ctx0" brushRef="#br0" timeOffset="34471.9856">10468 13697 1559,'7'-14'-11,"0"-4"54,-4 3 40,2 4 16,-3-1 22,-2 1 31,0 0 23,0 3 14,0 0-19,1 3-2,-1 1-15,0 0-25,1-1-12,-1 5-12,0 0-12,0 0-12,12 14-4,-7-2-8,4 0-9,-1 3 2,2 1-11,-1-1-4,0-2-4,0 2 9,-1 2-16,-1-1-5,-2-7-8,-1 4-2,0-4-3,0-1-30,-3-4-43,2 1-40,-3-1-24,2 1-31,-4-2-35,2-3-45,0 0-38,0 0-211,0 0-519,-9-12 230</inkml:trace>
  <inkml:trace contextRef="#ctx0" brushRef="#br0" timeOffset="34606.9837">10592 13639 122,'3'-13'159,"-1"3"24,-1 0 13,-1 5-5,0 1-5,0 0-3,0 0-18,0 4-16,0 0-17,-6 8-9,-1 4-1,-5 3-7,-3 4-4,-1 1-7,-2 4-15,-2 2-6,-4 11-8,6-16-7,1-1-6,2 0-6,1 1-37,2-7-55,2-1-58,3-1-48,3-8-63,1 1-165,2-1-400,1-1 178</inkml:trace>
  <inkml:trace contextRef="#ctx0" brushRef="#br0" timeOffset="34823.1905">10749 13496 111,'12'-24'331,"-5"8"9,0 5 1,-2 1-25,0 5-18,-4 0-31,3 1-25,-2-1-23,-2 5-24,0 0-13,2 11-12,-2 1-26,-2 5-1,-4 9-24,3 2-1,-3 1-11,0 3 0,-2-1-28,1-1-1,3-1-21,0-3 15,1-1-20,2-7-7,1-2-9,-2 0-11,4-4 14,0-1-38,4-3-27,-3 2-46,3-3-43,-3 0-38,5 1-49,2-10-66,-2-4-31,2 1-218,1-8-560,0 2 249</inkml:trace>
  <inkml:trace contextRef="#ctx0" brushRef="#br0" timeOffset="34977.5005">10880 13571 14,'-1'-5'315,"-1"1"6,0-3-3,0 6-3,2 1-14,2-8-38,-2 8-24,5-7-23,0 5-29,3-2-13,6-4-14,4-2-23,-2 6-27,-1 1 1,2 2-14,-4-1-30,-2 0-47,-2 0-32,-1 2-50,-1-1-45,-1 2-53,-2 1-34,0 2-36,-2-3-204,-2-1-469,-3 10 207</inkml:trace>
  <inkml:trace contextRef="#ctx0" brushRef="#br0" timeOffset="35580.9889">9516 14158 109,'5'-14'340,"-2"3"-10,0 3-11,-2 2-14,2 4-38,-2-4-15,2 3-26,-3 0-26,0 3-19,0 0-20,0 0 2,-3 27-5,2 2-25,-5 2-5,2 6-6,-9 11-1,4 0-1,-4 3-8,0-2 9,3-1-30,-2-2-10,-1 2-2,5-4-9,2-10 4,0-3-21,-1 4-8,2-7 0,-1-4-16,0 1-4,4-6-30,2-8-54,-2 1-51,1-3-40,1-1-39,0-1-16,1-6-15,-1-1-33,0 0-20,5-10 14,-3-3 17,4-4 21,-3-3 25,1-7 27,-2-1 26,2-4 43,-2 4 28,0-2 57,0 1 24,0 0 31,1 4 20,-2-2 21,2-1 3,3 3 4,-1-3 5,0 5 2,6-2-2,1 5-6,3 0-7,0 1-3,3 5-11,3 1-3,1 1-4,0 6-10,3 3 3,-3 6-6,-1-1-4,-6 5-2,-1 2-1,-2 1-4,-3 2 3,-3 0-1,-3-2-2,-2 3-2,-1 0 5,-7 2 0,0-3-8,-5 0 2,-6 3-3,0-1-5,-1-6-2,-4 1-10,5 1 5,-5-3-12,8 0-25,2-4-37,-1-1-33,4 1-49,2-6-61,2 3-52,2 0-180,2-2-467,2 2 206</inkml:trace>
  <inkml:trace contextRef="#ctx0" brushRef="#br0" timeOffset="36175.6176">9951 14432 2365,'7'-9'10,"-4"1"-6,2 0 16,-1-8 42,1 1 26,-1-2-14,-1 1-11,0 3-8,-1-1-11,0-2 1,-2 5 3,1 1 2,-2 0 13,1 2 0,-2 2 8,0 3-10,-1-1-5,-1 3-9,4 1-13,-20 8 3,6 0-2,-8 8 0,1 5-9,-1-1-5,1 5 1,0-6-4,1 5-5,4-1-1,2 0 1,5-6-4,0-2 0,5-1 6,1-1-6,2 3-8,1-6-1,4-3 5,0 2 3,5-1-5,-1-3 1,5-5 1,2-3 1,6 1-1,-1-9-2,-1 0 1,1-3-2,-1-6 4,-1 3-3,0-4 5,-2-3-2,-3 2 0,1-1-1,-6 12 0,1-4 2,-5 3 11,-1 4 17,-1 3-16,1-3 5,-1 7-7,-2-3 0,0 4 1,0 0-8,0 0 0,-7 21-7,2-11 11,1 1 2,3 2-10,-4 2 0,4 0 5,1 1-11,0-4 1,0-1-13,4-1 12,1 4-1,2-4 4,0-4-2,0-2-8,4 0 12,-1-1 2,4-3 3,-1-3-4,1-1-9,0 0 16,1-5-6,-5-3 7,3-1-5,2-5-1,-4-2 0,1 0-3,-4 3 7,-1-2-7,-4 9 3,1-7 0,-1 5 4,-3 1 10,2 1-2,-2 7-3,-2-2 1,2-2 4,-1 5-16,1 2 1,0 0-5,0 0-9,0 0 12,-3 26-2,1-13 4,4 3-4,-1 1 26,-1 3-30,3-3 2,1 7-3,-1 5 6,-1-12-6,1 9 0,-1-9 3,1 3-5,0 1 4,-2-5 0,1-3 2,0-5-24,0 4-33,-1-2-46,2-3-30,-1-2-21,2 0-34,0-1-36,3-3-27,0-6-21,6-2-197,-3-6-503,6-6 222</inkml:trace>
  <inkml:trace contextRef="#ctx0" brushRef="#br0" timeOffset="36346.9575">10369 14471 1143,'17'-26'-45,"3"-15"43,-3 10 53,-6 0 32,1 3 24,0 3 19,-4 1 6,-1 5 13,-1 2 18,-3 2 13,0 3 13,-1 5-13,0 0-10,-2 3-20,1-1-16,-1 5-1,0 0-20,0 0-18,-8 25-10,6-11 1,-3 4-8,-2 7-15,2 1 0,3 3-2,-1-3-11,0 1-4,2 0 0,-1-6-12,2-6-8,0 10-11,0-9-27,2 3-37,-2-4-52,1-5-48,2-1-53,0 0-37,-1-4-25,1-2-195,0-1-501,-3-2 221</inkml:trace>
  <inkml:trace contextRef="#ctx0" brushRef="#br0" timeOffset="36498.3663">10525 14367 230,'2'-8'287,"-1"3"-29,3-2-25,1-2-23,0 1-18,3 4-23,1-6-13,5 2-19,-2 0-19,1 2-6,5 1-11,-6 0-10,2 0-9,-3 1-20,2 4-49,-3-2-51,0 4-66,-4-2-57,-1 0-42,-2 4-122,1 1-350,-4 0 155</inkml:trace>
  <inkml:trace contextRef="#ctx0" brushRef="#br0" timeOffset="37198.7105">9735 15002 22,'0'-18'256,"2"0"-8,-1 6-1,2 1-7,-2 1-12,0 3-17,-1-3-8,2 6-11,-2 0-22,0 3-13,0 1-14,0 0-15,0 0-8,-11 9-13,2 3-12,0 5-10,-4 5-5,0 2-13,3-1-6,-1 3-7,3-3-9,2 0-14,2-5-2,2 0-4,2 1 0,2-5-12,2-4 5,-1 2-2,1-7 0,0 0 3,3 1 4,0-2-4,0-3-2,1-4-4,0-2 4,0-1-3,2-8 0,-3-1 2,0-3-10,0-7 5,-4 8-7,0-12 7,-3 3-4,0 1 11,-3 6-10,0-5 2,-1 6 1,1 2-6,-2 2 21,0-1-23,3 4 3,0 0-10,-1 3 14,3-1 3,0 2-5,0-3-3,6 0 7,4-1-11,4 4 1,6-9-2,4 2 0,1 5 6,3-3-6,0 8 3,0 0-6,-2 4 3,-2 3 4,-2 4-6,-3 3-3,-2 7-1,-1 6 11,-6 3-5,-2 1 3,-3 2 3,-4 4 3,1 1-2,-4 0 5,1 1 0,-4-3 2,4 0-2,-3 1 0,1-4-2,-1-1-2,3-2 1,2-8 1,-1-2 3,1-5-6,2 0 4,-1 2-5,-1 10 14,-1-12-16,3-6 3,-1 3-2,0-6-1,1 3 32,0-4-14,-1 0 25,-2-1 14,0 0-19,8-4 15,-1-7-22,-2 3 9,1-6 0,-2-4-9,5-7-3,-8 6 13,5-7-21,-4 10-4,0-2 5,-1-2-11,-2 1 8,-1 1-8,0 6-11,-1-2 8,-1 2-5,-1 0 14,1 3-18,3 1 10,-2 0-15,2 2 14,-1 2 3,2-2-10,0 1-2,2 1-15,0 1 20,3-2-2,3 0-3,5-2-7,8-2-6,1 0 3,2-2-41,0 3-34,-2 0-50,-1 2-45,0 1-54,0 0-58,-7 3-56,-4-1-193,2 3-581,-2 0 257</inkml:trace>
  <inkml:trace contextRef="#ctx0" brushRef="#br0" timeOffset="37867.0828">9603 15900 128,'5'-9'229,"1"-1"-1,-2 8-10,0-12-13,4-1-8,-7 3-2,3-2-15,-2-6-7,-2 9-12,0-1-17,0-4-18,-3 5-3,-1 1-9,1 2-13,-4 1-8,-4 0-11,3 7-9,-6-1-10,-1 7 1,-6 4-11,1 3-6,-3 0-3,5 1-5,4-3-4,-1 5-6,5-4-5,0 1-1,3 1-10,1-5 3,5 1-3,-1 0-4,2 0-2,0-4 7,3 2-6,3-1 4,1-5 0,3 2 3,0 0-6,5-1 0,1-3 2,-2-4 9,1 0-1,-1-3-11,0 2 0,-1-4 3,1-1-2,-1-1 13,-1-2-16,0 1 16,-1-1 4,0-2 4,-2 1 9,-4 7 4,2-4 1,-2 7-7,-1-1 6,-2 3-1,0 0-4,2-1-7,-4 3-12,0 0 11,0 0 0,0 18 10,-6 1-7,1 7-12,-1 1 20,-2 2-1,-2 4-5,-1 0 24,1-2-9,-1 3-3,2-4 6,-3 0-10,3 0 17,-1 1 4,0-2 5,3-6-3,-3-2-10,6-4 4,0-6 1,3 0-8,-2-3 7,1 1-7,0-3-6,2 4 8,1-5 1,3-5 2,-1 2 2,4-4-6,7-5-3,9-3-9,1-2 5,4-1-9,6-9-5,2-1 1,1-1-5,-3-3-4,-10 15-9,8-12-25,-10 4-51,1 0-45,0-1-57,-2-3-54,-4 1-81,0 2-59,-2 0-72,3-4-238,2 1-721,-2 2 319</inkml:trace>
  <inkml:trace contextRef="#ctx0" brushRef="#br0" timeOffset="39924.9027">11176 13561 57,'0'-7'176,"0"7"-3,2-5-25,-2 5-6,1-8 1,0 6-8,-1 2 0,2-6-6,-1 1-1,-1 0-2,0-1-9,2 4-3,-2-5 5,0 2-1,-2-2-6,2 1 4,-1-2 2,-1 2-5,0-2 5,0 2-6,-1-4 2,-2 1-11,-1-1 5,0-2-21,0-4-9,-4 0-7,0 2-1,-4-3-5,2 3-3,-5-2-13,3-1 2,-4-1-4,-2 3 3,2-2-12,-2-2-3,1 6 9,2-1-12,-4 4-5,-1-2 3,0 0 0,-1 0-15,-2 2 13,1 6 11,-1-4-14,0 1 6,-3 4-8,1 0-1,0-4-3,-2 8-4,3 1 3,-2 1-12,1-1 12,0 2-17,-3 1 14,4-1-6,-2 2 4,1 1 11,0-4-14,0 4-6,3-2 3,-4-3-1,3 7-7,-3-3 4,1 4 8,1-2-3,-2-2-4,0-1 3,4 3 0,-3-1 1,-1 3-8,0-3 3,1 3-2,-1-2 3,-8 5 4,9-5 4,-2 1-10,-7 4 2,9-4 4,-2 0 0,-7 8 9,8-6-7,2 0 6,0 4-1,2-2-2,-1 3 16,-1 1-14,4 0 2,2 1-19,-4 3 13,2 2 6,1 2 8,-2 0-14,4 0-15,-6 9 24,7-6-7,-5 7 5,7-6-6,0 0-3,-2 0 4,-3 10 0,0 2 3,2 3-1,1-4-8,1-12 3,2 4 3,0-3 30,-4 14-13,0 1-1,4-14 10,2 0 2,-4 1 8,-1 8 2,1-10 2,-4 13-4,7-11-6,-4 11 6,-1-2-10,7-8-5,-5 8-8,-1 6 5,6-2-4,-5-1-1,7-9-4,-1 15-2,0-3 1,0 4 1,2-16-20,-1 13 14,3-12 0,2 12 0,-1-1-7,-2-2-7,3-11 7,1-2-1,1 15 1,-1-11-4,4-1-2,0 0 6,0 14-1,0-17-8,1 3 5,1 0 6,4-1-22,-3-5-4,5 8 0,-1-3-5,1 1 15,-1 0 3,3-4-10,-3 3 15,6-7-11,-3 6 1,0-6-1,2-3 2,-1 2 4,1-3-8,3 2 6,-3-4 1,2-1-1,-2 4-1,-2-9 4,1-1-3,2 6-1,0-5 4,-4-2-5,2 1 2,-2 0 0,4 2 14,-4-3-12,2 3 5,0-2-16,-2 1 14,2 0 0,-1-2-4,2 3 1,-2-3 6,3-2-4,2 8 3,-3-6-8,0-2 10,-1 0-5,4-1 1,0 5-7,-2-5 14,2-2-11,-1-1 4,0 0 1,-1 4-5,1-5-8,2 4 11,2 2-1,2-2 2,-2-2 2,0 3 5,4 2-10,-3 2-3,2-7 10,0 0-3,1-3 10,1 4-14,3-3 4,1-2-5,-1-1 8,3 1-4,10-1-1,0 3 0,-1-4 5,-8-2 0,-2 4 1,12-6-6,-11 3-1,-2 1-6,11 1 10,-11 0-3,-4-4 2,3 2 6,-2-3-23,0-1 24,0 1 1,-1-2 1,0-3 0,1-1 3,-1 1-5,1 2 2,4-5 9,-4 3-6,1 0-1,1-1 2,0-1 4,0 2 2,-2 1 0,-2-4 8,1 5-3,-3 0 7,-5 1 19,2 2 1,-1-1 0,-1-6-1,3 0 9,3-1-1,1 2-4,-3-4 0,2 2-4,2-2 0,-2-6-6,3 0-3,-1 2 6,-1-1 1,-2-2-7,-2 5 0,2-2-3,-4 0-1,-4 3-3,1 1 7,1 5 0,0-12-6,1 2 3,-3 6 5,3-9-4,-1-4-4,0 4-3,0-3-5,3-1 0,-3-1-8,0-3 7,8-10-9,-7 9 1,8-9 0,-8 6-4,6-5 2,-5 9 7,-1 0-14,-2-3 4,0 7-13,1-1 24,-3 3 2,-1-3 6,-5 4 15,5-1-8,-4 5 12,-2 2-10,0-1 1,3-4-1,-4 1-8,1 3 9,2-1-13,2-7-1,-2-1 2,0-3-7,-1 2-4,0-5 7,2 2-12,0-2 7,1 5-4,-1-1-4,-1 2-1,4-1 24,-8 2-20,1 9 2,3-9 13,-3 9-15,-2-1 26,2-2-2,-3 2 0,0 2-32,1 1 20,-1 0-5,2-2-13,-2-5-12,3 6 0,-3-2 0,0 7 0,1-9 0,-1-5 0,0 8 0,0-10 0,0 0 0,3 10 0,-3 3 0,0-4 0,1 5 0,-1-6 0,-1 5 0,-2-2 0,2 4 0,1-1 0,-2 1 0,1-1 0,-1 2 0,2-2 0,0 0 0,-1 0 0,1 0 0,-3 0 0,3 1 0,-3-6 0,3 0 0,2 7 0,-2-9 0,0 1 0,0 0 0,0 2 0,0-2 0,-2-2 0,2 3 0,0-1 0,-2-1 0,-6-7 0,3 9 0,1-2 0,-2 2 0,0-8 0,1-1 0,1 11 0,-4-9 0,4 10 0,0-4 0,-2-1 0,-1-6 0,2-1 0,-2 9 0,1-2 0,0 0 0,-4 4 0,3-2 0,0 1 0,2 1 0,-1 5 0,3 4 0,-2-5 0,1 1 0,-1 2 0,2 0 0,1-1-46,-1 1-222,1-4-62,1 2-71,0 0-75,-1-4-97,-1-11-444,3 1-1100,-1-5 486</inkml:trace>
  <inkml:trace contextRef="#ctx0" brushRef="#br0" timeOffset="43197.2246">10879 11346 124,'0'0'135,"4"-4"7,-4 4-3,4-1 6,-4 1 0,0 0 1,3-2-2,-3 2-1,3-3-9,-3 3-4,0 0-6,0 0-8,0 0-3,0 0-10,0 0-1,0 0-1,0 0-1,0 0 1,0 0 5,0 0-6,0 0 1,0 0-6,0 0-7,0 0-9,0 0-9,-4-7-2,4 7-13,-6-4-4,2 2-5,-2 1-2,-1-3-6,-3 0-10,-4 1 3,-7-1 0,-1 3-5,-2 0-4,1-1 3,-6 0-9,-1-1 5,0-1-8,-8-1 0,2 2-5,5 1 0,-8-6 2,0 4-5,-1 1 1,13-2 0,-3 1 3,1 1 0,2 1-2,0-3-5,0 1 1,2 0-8,1 1 10,4 0 1,6 1-5,3-2 6,-5 3-4,5-2 1,3 3-2,2 0-1,0 0 2,1-1-1,-1 1-1,6 0 2,-7-2 3,7 2-6,-5-1 0,5 1 2,0 0-3,-8 0 8,8 0-5,0 0-1,0 0-2,-5 0 0,5 0 3,0 0-7,0 0 7,0 0-4,0 0 12,0 0 1,0 0 2,0 0 0,-4-1 18,4 1-13,-4-3 6,4 3 4,0 0 4,0 0 1,0 0 11,-3-1-3,3 1 4,0 0-8,0 0 8,0 0-7,0 0-6,0 0 20,0 0-23,0 0 14,0 0-32,0 0 17,0 0 10,0 0-23,0 0 5,0 0 6,0 0-18,0 0 3,0 0-3,-2 6-3,2 0-9,0 0 1,0 5 9,-1 5-5,1 3 2,-2 8-1,1 0-3,0-1 1,1 3 14,1 0-15,0 5 4,1-2 1,-2 0-1,-2-1 3,4 2 5,-2-5-17,0 6 26,0-2-20,-3 1 3,4-4-3,-2-1-6,1-1 16,-1 1-12,2-2-3,-1 0 1,0-7 8,0 0-1,0-1-15,-1-4 12,1 2-4,0-2 8,0-2-4,0-3 6,1 1 3,-1-1-13,-1 0 7,2-5-2,-1 1 2,0 0 1,0 1 3,0-4-8,0 2 10,0-4-9,-1 7 2,1-5-1,0-2 4,-2 4 1,2-4-24,0 5 18,0-2 2,0-3 12,0 0-12,0 6-5,0-6 3,0 6 2,0-6-5,0 5 5,0 0 0,0-3-8,-3 3 5,3-1 14,-1 0-9,1 1-9,-1-1 17,1 1-6,0-1-7,0-4-1,-2 6 1,2-2-10,0-4 15,0 0-3,2 5-6,-2-5 5,0 0-6,1 5 18,-1-5 8,0 0-3,0 0 6,1 3 5,-1-3 2,0 0 4,0 0-6,0 0 3,0 0 4,0 0-2,10-5-5,-1 3 2,0-1-1,4-4-12,1 4 2,0-3-2,3 3 2,4-2-3,3 1-3,2-1-14,-1 3 6,2 5 8,2-4-15,-2 1 10,3 0 5,-4 1-6,3-1-7,-3 4 12,0-2-3,-2 0-3,-2 0 3,2-1-11,-8 1 13,8 1-11,-3-2 8,-6 1-9,6 4 5,-7-2 0,3-4-1,-1 1-6,-1 1 16,0-2-16,1 1 6,-2-2 1,0 2-4,0-1 10,-5-1-10,7 1 6,-7 1-4,1-2 1,-1 3-1,-2-4-2,-2 2 7,4-2 7,-5 1-14,3 1 3,-3-3-5,1 2 2,-5 1 9,6 0-3,-6 0 4,3-3-2,-3 3 2,0 0 3,0 0 2,9 0-3,-9 0 7,0 0-4,4 0-4,-4 0 1,0 0 0,0 0-2,0 0-3,0 0 0,4-1 5,-4 1-3,0 0 1,0 0-3,0 0 9,0 0 4,0 0 7,0 0 3,0 0-1,0 0 14,0 0 14,0 0 3,0 0 2,3-4-2,-3 4-5,2-7-5,-1 2-5,2-3 0,-2-1-8,1-1-1,2-6-3,-1 1-7,-2-4 5,0 0-4,-1-7-5,2-4-4,-1 3 1,1 2-4,0-4 0,-2 4 1,0 0-2,0 4 0,-2-4-6,2 0 2,0 1 1,0 3-5,-3 3 3,4-10-5,-1 8 1,-1-3-1,4-2 0,-3-2 0,0 10-1,2-2-2,1 0-1,0 6 2,-3-5 1,0 6-6,2-3 5,-1 6 0,0-2 2,1 2-2,-2 1 1,0 3-3,0-1 1,0 1-2,0 0 1,0 0 4,0 2-3,0 3 0,0-7 1,0 3 2,0 4-7,0-4 1,0 4 4,-2-4 2,2 4-3,-1-4-3,1 4 0,0-5 4,0 5-1,0 0-1,-1-8 2,1 8-3,-2-4 0,2 4 2,0-8 5,0 5-2,-3 0-5,0-1 8,3 0-10,0-1-3,0 5 6,-2-5-2,0 1 6,1 0-4,-1 0 1,2 4 1,-2-2 1,0-1-6,2 3 4,-4-6-3,3 3-2,-1 0 0,-2 0-2,4 3 2,-7 0 2,1-5-1,-1 1-1,-3 2 5,-2-1-7,-4 0 5,-5-3-1,-1 0-3,0 4 8,-3-2-6,-1 1 0,0-2 0,-1 2 0,-2 5 0,0-8 6,0 3-8,-11-1 9,11 1-9,-1 3 7,1-3-4,-1 2-4,5 0 2,-3 1 3,3 0-2,0-2-4,3 2 4,1 2 2,6-2 0,0 0-1,-2-3-10,1 2 12,7 2 9,-7-1-12,5-1 0,-5 1-3,5 0 4,-4 0-1,5 0 0,-1 0 1,-2 0 1,4 0-3,0 0 2,0-3-1,-1 3 3,3 0 4,0 0-10,1 0 3,0 0 2,0-2-1,0 1 0,1 0-4,5 1 6,-9-1 1,4 0-4,5 1 3,-9 0 2,5-1 1,4 1-4,-6 0-7,6 0 14,-5-1-4,5 1-4,-7-2-1,7 2 3,-6-2-1,6 2 2,-6 2-3,6-2 1,-7 2-3,7-2 3,-5 0 3,5 0-7,-6 0 7,6 0 1,0 0-4,0 0 3,-4-4-4,4 4 2,0 0 0,0 0-1,0 0-1,-6 0-1,6 0 1,0 0-5,0 0-8,0 0 7,-1 5-4,1-5-3,0 0-2,1 4 5,-1 2 2,2 3 1,-2 1 4,1 2-2,-2 5 8,2 8-6,2 3-1,-2 1 0,2 0 1,-2 7 3,4 9 2,-4-8 0,2-2-1,1 11-2,0-15 1,0 3 1,-1-3 0,2-1-5,-3 0 9,0-2-3,-1 4-3,1-4 3,-1-1 5,1-1-5,-1-1-5,-1 0 14,0-6-9,0 2 0,-1-4 0,1 1 2,1 0-1,-2-1 1,1 2 1,-2-9 0,4 2-3,-2 0 2,0-5-1,-2-1 0,2 1-4,0 0-1,2-4 5,-2 2-1,0-5 1,-2 6 1,2-3 2,0-3-2,0 5-6,0-5 6,2 5 1,0-3-1,-2-2-3,0 0 12,0 0-10,0 0-2,0 5 1,0-5 2,0 0 1,0 0-5,0 0 0,3 1 6,-3-1-6,0 0-2,0 0 4,0 0-2,0 0 2,0 0-3,0 0-3,0 0 2,0 0 3,0 0-2,0 0 1,3 0 7,-3 0-1,0 0-3,11-4-3,-4 4 1,2-4 2,1 2-3,3-1 1,-1 2 1,1-2-1,2 3 1,8-1 1,0 1-2,0-4 2,4 2-8,-2 2 8,5 2-4,-1-2 2,9-2-1,-9 4-3,11-1 5,1 6 0,-10-4 2,7 0-2,0-1 4,-8 0-4,-2-2 4,2 0-7,-3 4 3,6-3 1,-8 4-2,1 0 2,-1-3-6,-2 0 6,-4-1-2,-2 0 2,-3 0 0,1 1 5,0-1-7,-1-4-3,-4 5-2,0-1 10,-1 3-2,0-4-3,0 0-4,-2 3 5,1-6 1,-2 3 2,0 0-1,2 0-2,-3 0 5,5 0-5,-5-2 0,2 2-3,-2 1-2,-1 0 7,2 2-2,-2-3-2,-4 0-1,6 0 7,-6 0-3,6 0-3,-6 0 2,0 0 3,5-3 0,-5 3-1,0 0-2,0 0-1,5 0 2,-5 0 1,0 0-5,0 0 10,0 0-5,4-1-1,-4 1-1,0 0 3,0 0 5,0 0 0,2-4-2,-2 4-2,3-5 1,-1-2 0,2 2 1,-3-4-1,1-3 5,2 2-5,-1-1-3,-2-9-2,3-5 4,1-1-3,-3-1 4,1 0-4,-1-1 5,-2 1-5,0 6 0,0-6 1,0 1-1,-3-3 0,1 2 2,2 2-1,-2 0 1,0-1-4,-1 0 2,-1 1 0,1-3-2,1 3 10,-1 4-10,1-4 1,1-1 1,-4 1-1,4 6-2,-2 0 4,2 1-4,0 1 0,-1 5 4,2 2-6,-2-1 3,0 3 2,2 1 1,0 0-4,0 0-3,-1 5 5,-1-2-3,2 0 2,0 4-4,0 0 2,-1-5-5,1 5 6,-2-4-7,2 4 4,-1-3-4,1 3-10,0 0-8,0 0-40,-3-4-42,3 4-44,0 0-28,-1-3-49,1 3-46,0 0-46,0 0-30,0 0-36,0 0-296,0 0-740,0 0 328</inkml:trace>
  <inkml:trace contextRef="#ctx0" brushRef="#br0" timeOffset="45478.0974">15705 11458 3,'0'0'46,"0"0"-18,0 0-4,0 0 0,0 0-7,0 0 2,0 0 0,0 0-7,0 0-6,0 0 1,0 0 1,0 0-5,0 0-13,0 0-25,0 0-37,0 0 16</inkml:trace>
  <inkml:trace contextRef="#ctx0" brushRef="#br0" timeOffset="48913.1989">14996 13061 43,'0'0'131,"0"0"-4,0 0 1,2 4-4,-2-4 1,0 0 3,0 0 1,0 0-14,0 0 4,0 0 1,0 0-16,0 0 6,0 0-6,0 0 9,4 1 5,-4-1 1,0 0 4,0 0 7,0 0-9,5-8 0,-2 5-8,1 1-6,1-2-9,-1 1 0,2-4-8,-2 4 4,1-2-13,1 0 4,1-4-5,-3 1-6,3-4-5,-3 2 3,2-9-9,-2 7 12,-1-3-25,1-1-1,-3 4 7,1-1-4,-2 6-4,0-5-4,0 2-2,-2 3-2,1 2 2,0-2-8,-2 2-3,0-2-6,3 4-6,-4 0-3,-2 2-3,2 1 3,-3 4-1,-3-1-1,-1 7-12,1 1 8,-1 0-4,0 3 3,-2 4-10,3-4 8,2 2-11,2 4 12,-1-2-15,4-1 7,2 3-9,1 0 10,3 4 22,2 5-31,2-3 7,3-1 6,1-1 8,-2 1 2,0 1-17,3-1 3,-1-2-16,-1 1 18,-6-7-4,3 0 2,-1-2-1,-5 2 3,2-5 6,0 2 0,-6-2 2,3 0 2,-4-3 1,-2 2 3,-1-4 1,0 3-5,-5-4 1,-1 2 0,-1-5-7,1-2-2,1-1 5,-4-4 2,5 1-8,-2-4 15,3 0 4,3-5 20,-3-2-25,6-1-1,-1-3-9,3-2 6,-1-7-4,3 0-5,5-2 9,2 0-3,-2 2-3,2 11 0,3-9-10,4 1 1,-3 4-5,-1 6-13,3 2-4,-3 2-36,3-1-29,-4 7-19,5-5-21,1 5-24,-3-4-20,2 4-13,3 6-13,-3-5-18,2-1-13,-2 4-3,0 0-21,-1 0 2,-3 0-144,-1-5-425,1 8 188,-3-4 1644,2-4-1121,-1 0 38,-1 1 38,0 1 41,0-1 23,-2 2 31,-3-1 18,5 2 10,-4 0 2,-3 1-11,0 0-7,0 0-7,0 0-13,0 0 1,0 11-5,-3-1-1,-1 7 5,1 1 11,-7 10 14,1-2 8,0 1-8,4 4-9,-3-3-10,4 0 0,0 1-2,1-2-2,3-7 0,0 5-1,0-5-6,3-1-1,0-4 0,-1-5-1,1 2-9,2-3 8,-2-4 2,-1 0 10,3 0 24,0 0 24,0-3 21,0-2 2,-5 0 4,11-8-4,-4 4-6,3-10-12,2-2-7,1-5-16,-4 0 12,0-3-22,-2-1-16,0 1 11,-2 0-9,-2 5-9,1-10-5,-3 7-1,-2 2-9,-2 0-5,3 1-1,-6 3-2,3-1 3,-2 0-4,1 8-18,-6-4-2,2 3-8,-1 4-16,1 0-36,1 1-29,-2 3-39,2-1-50,-4 8-52,1 0-48,3-2-54,2 4-336,0 1-710,3 2 315</inkml:trace>
  <inkml:trace contextRef="#ctx0" brushRef="#br0" timeOffset="49369.9641">15672 13076 2157,'-7'-13'38,"-1"3"-13,-1 0-13,2 0-16,3 3 13,-2 1 7,4 3-7,-3 0-3,1 0-7,2 1-4,2 2 1,-5-2 8,5 2 2,0 0-3,-7 2-13,3 1 13,1-1-2,0 1 4,-2 2 2,0 2 3,0-2-2,-3 2 0,3 0-5,-1 3 15,-1-1 3,3 2 6,-3-2 5,1 5 0,-1-1 8,0-2 3,0 4 1,5-5-5,-3-1-12,0 4 13,3-3-2,1 4-7,-1-5 4,1 4 0,1-4-1,1-2 0,-1 6 7,5-2-10,0-1-2,1 2 1,2 0-3,-1-3 5,3 2-5,1 3-6,2-4-4,0 0 3,-2-1 2,-2-1-6,-1-1-1,-1 1-1,0-2-1,2 5 5,-4-5 6,-2-3-2,-1 3 3,0-2 11,1 0 3,-2-1 2,1-1 0,-2 2 6,0-4-4,-4 6-3,-1-2-4,-3 2-1,-2-2-1,0-1-8,-2-1 0,-4 1 2,2-1-6,1 0-4,-4-2-4,3 0 3,-1 0-6,-1 0-2,2 0-6,0-3-26,4 3-31,-3 0-38,4-2-40,0-2-51,2-1-50,0-2-68,3 2-177,1-7-519,0 4 230</inkml:trace>
  <inkml:trace contextRef="#ctx0" brushRef="#br0" timeOffset="49546.2215">15552 13091 16,'3'-7'260,"3"3"-11,-2-1-13,2-2-26,1 4-19,1-2-24,5-2-8,2 4-15,5-4-14,-3 1-12,-3 0-21,9-1-2,-1 5-11,-5-3-5,-3 2-11,2 3-2,-6-3-14,-1 3-25,0-2-55,-3 2-55,-1 0-77,-1 0-204,1 2-392,-3 1 174</inkml:trace>
  <inkml:trace contextRef="#ctx0" brushRef="#br0" timeOffset="49913.7599">15965 13104 98,'0'0'325,"3"4"-16,-3-4-16,0 0-24,0 0-32,0 0-24,0 0-17,-4 10-25,0-1-17,-5 7-4,-5 5-8,-2-1-1,-2 7 0,4-1-10,-2 1-6,1 1-9,2-3-13,4 1-5,1 1-12,2-10 0,-1 1-10,4 2 1,1-1-5,2-1-1,0-3-24,3-2 15,-1-2-1,1 0-2,3-1 6,1 0 7,3-5-2,0 3 13,-1-6 17,4 2 18,-4-4 6,5-1 14,0-3-5,0-5-5,3-3-9,2-5-4,-3 0-8,0-3-8,-3-4 0,-1 3-1,-2-1-5,0-2-3,-3 5-6,-3 1-3,-1 3-8,-2 3-9,0-7-9,-2 2-3,-3 1-7,0 2-4,-3-2-7,1 4-11,-1 5-18,0 0-38,-5-3-39,2 5-45,-2-2-60,1 3-59,1 5-53,0-1-77,-4 0-59,5 3-376,-4 0-867,3 1 384</inkml:trace>
  <inkml:trace contextRef="#ctx0" brushRef="#br0" timeOffset="51167.047">10275 11743 67,'0'0'220,"0"0"-14,0 0-21,0 0-4,0 0-4,0 0-8,0 0-6,0 0-14,7-9-2,-6 6-7,1-2-10,-2-2-5,2 1-2,0-2-8,1 0-1,0 0 0,2-2-4,-2-5 17,0 3-14,0 0-3,-1-4-5,1-1 0,-1 3 1,0 1-6,-2-5 10,0 2-9,-2 4-11,0 1-7,1 2 3,-1-3-4,-2 2-3,1 1-9,0-1-2,-1 2-15,2 1 6,-1 5-11,0-3-6,-1 0-5,2 1-5,-2 2-1,4 2-1,-6-1-10,0 5-1,1 0 0,-1 4-7,-1-1 1,2 4 3,-4 3-9,1 1 2,2-3-9,2 4 0,0 1-11,-2 0 17,5-5-2,1 6 1,0-1-12,3 4 13,-1-6 8,3 2-9,3 8-13,0-9 17,-2 1-10,7 3 3,-3-4-5,2 6 10,-3-8-7,1 1-2,-2 2 10,1 0-2,0 0-10,-4-2 6,0-4 3,-1 0-5,-1-2 8,0 0-4,-1 0 5,-2-3-3,-2 2 20,2-3-17,-3 6-3,-1-6 6,-4-2 1,3 5-5,-4-5 9,1 0-6,-1-3-13,-1 3 12,1-6-5,2 2 5,-1-3 1,1-3 14,0 1-2,1-5-4,0 2 24,2-3-23,3 4-11,-1-9 10,2 1-8,2-4-2,2 5-10,0 1 2,1-2-3,4 0-10,-3 1-29,1 0-30,1 4-36,1-1-37,-1 1-44,-2 7-33,2-3-47,4-3-49,-2 3-33,-1 3-197,4 1-592,0-2 261</inkml:trace>
  <inkml:trace contextRef="#ctx0" brushRef="#br0" timeOffset="51503.1902">10479 11585 178,'0'0'270,"-4"-5"-20,4 5-15,0 0-22,-4-3-24,4 3-24,0 0-2,-3 13-28,-3-5-10,2 8-7,-2 2-17,-2 4-8,4-3-12,-2 0-1,3-1-21,0 2 6,0-2-7,1 2-1,2-3-4,-2-1-11,4-5 2,-2 0-2,1 0-2,-1-2-4,3-1-1,-2-1-3,1-3 2,0 1 15,1-3 1,0 1 13,1-3 17,-4 0 5,10-3-16,-8 1 11,5-5 3,0-2-16,1-4-4,1-3-3,-1-5-1,-1 5-10,0-11 0,-3 9-2,2 0-1,-3 1-7,-2 0-5,2 0 3,-3 5-3,0 5 0,-2-5-9,0 0 1,-2 5-4,-1-5-3,0 6-6,-1-1 0,-2 1-22,-2 2-1,1 2-44,-2 3-36,-2 3-46,1 0-38,-1 6-42,6-8-40,0 4-41,1 4-211,2-7-550,1 2 244</inkml:trace>
  <inkml:trace contextRef="#ctx0" brushRef="#br0" timeOffset="51934.1676">10635 11543 92,'-1'-3'270,"1"-2"-13,0 5-32,0-6-18,0 2-21,0 4-18,-2-3-14,2 3-19,0 0-12,0 0-19,-1-5-7,1 5-9,0 0-10,0 0-3,0 0-12,-7 8-3,4-4-7,2 2-2,-3 1-9,1-2 0,0 3-2,0 1-4,2-1-5,1 1-2,-3 3-4,1-4 2,4-1-8,-2 3 0,0-4 2,3-1 0,-2 3 1,1-2 0,3 3 0,1-1-4,-2-4 2,3 3-4,0 1 4,4 0 0,-4-2-3,3-1-2,-3 2 10,2-2-12,-1 0 0,-2 2 0,1-2-5,-1-1 2,1 1 1,-2 2 2,1-3-3,-2 3 4,-3-3 1,4 1 6,-4 0 8,1 1-10,-2-2 9,-2 5 4,1-4 0,-2 4-3,-1-1 3,-2 1-3,0-2-5,-2-1-3,-1 2-1,1-1 0,-2-2-3,3-1-2,-3-1-5,0 2 1,1-3-2,-1 1 2,1-3 0,1 1-22,-1-2-26,-1-4-39,4 2-30,0-2-38,2 1-28,-2-4-36,2-1-40,-2-2-185,4 0-467,2 1 207</inkml:trace>
  <inkml:trace contextRef="#ctx0" brushRef="#br0" timeOffset="52182.0945">10628 11525 219,'3'-2'281,"-3"2"-13,1-6-20,-1 1-20,5 2-28,0-3-13,4 0-14,-1 0-13,6 0-6,-1-4-14,1 4-7,3-2-19,3 3-4,-5 0-11,-1-2-4,0 2-10,-5 2-4,1 2-13,1 1-7,-5-5-3,-1 4-13,-1-2-8,1 2 5,-5 1-6,5 1-7,-2-4-4,-3 3-6,4-1-18,-4 1-30,0 0-28,0 0-40,5 0-32,-5 0-39,0 0-36,4-3-29,-4 3-181,0 0-447,0 0 198</inkml:trace>
  <inkml:trace contextRef="#ctx0" brushRef="#br0" timeOffset="52613.4255">10887 11422 63,'6'-3'245,"-2"2"-12,-4 1-5,3-1-18,-3 1-18,0 0-16,0 0-20,0 0-10,0 0-2,6 2-17,-6 2 2,0 3-4,-3 2 9,3 3 3,-5 5-4,2 0-7,-5 5-20,4-3 0,-1-2-5,0 3-7,1-1-5,-3 5-13,4-6-1,-1 8-6,1-9-5,3-3-9,-1 2 4,-1-5-10,2 0 9,0-1-4,0-3-4,2 0 5,-1-2 3,2 2-7,-2-3 7,2 2 2,0 0 14,1-4 4,3-1 12,-4 0 13,3-1 3,-2-1 2,2-1 4,2-5-9,-1-1-7,2-1-12,0-3-5,1-2-6,-2 2-11,0-5 0,0 4-13,-1-3-2,0 2 0,-2-4-6,0-1-5,-3 3-9,0 0 6,1 4-5,-3-2 0,0 1-3,-3 0-2,2 2-6,-2 1-1,0 2-4,-1-1 0,-3 1-6,1-1-5,-1 4-10,2 1-14,-1 0-32,-1 0-24,2 3-37,-1 0-30,0 0-26,6 1-59,-10 0-49,6 2-37,0-2-50,-1 4-296,2 1-718,0 2 319</inkml:trace>
  <inkml:trace contextRef="#ctx0" brushRef="#br0" timeOffset="55530.1478">13686 12003 36,'-4'1'183,"0"0"-2,4-1 4,-6 0-8,6 0-10,-3 3-1,3-3 6,-7 2 2,7-2 1,0 0 0,0 0 7,0 0-4,0 0-4,0 0-19,0-6-14,0-1 8,0 1-34,0-4-16,0 2-14,2-3-1,-1 1-3,-1-9-14,1 2-5,-1-1 1,0-1-9,0-2 2,-1 3-8,-2 3-3,3-1 9,-3 1-23,1 6 11,0-3-13,-1 2 14,-1 3-5,1-1-6,2 2-3,-5-1 5,2 2-20,-2 2 4,2 1-4,-3 2 2,1 0-3,-2 2 0,1 5-5,-1-1 6,1 2-1,-1 8-8,3-2-3,1 4-8,-1 0-8,5 7 14,0-6-6,4 5 6,1 3 12,0-1 1,3 1-15,0 2 1,3-2 6,-4-1-1,7 3-4,-7-2 0,4-1 4,-5-9 6,-1 7-13,3 3 2,-4-8 6,-4-2 3,0 0-5,0 0 11,-3-6-5,-1 2 1,0-4 5,-6 7-1,3-7 17,-6-1-13,2-1 18,-3-3-28,1 3 9,-1-7-7,4 0 19,-4-5-15,3-1 24,1-5-8,-1 2 13,4-3-8,-3-2 5,4-5 8,4-1-18,0-5-3,3-1-2,1 10-7,4-9 0,2 2-7,-1 5 1,4-4-7,1 1 0,-1 6 18,4-2-20,-1 7-6,3-3-7,-1 4-14,-2 1 1,0 0-7,2-1-7,-4 2-2,2 0-3,-3 3-3,-2-1 17,-1 3 2,1-2-2,-2-1 8,-1 3-1,-1-1 7,-1 2 0,-1-2-7,-3 3 12,5-2-4,-5 2 4,0 0 6,0 0 1,5 5-1,-8 1-4,3 1 13,-2 5-14,-1 4 0,-2 4 3,0-3 1,1 1 8,-1 2-6,4-3 3,1 3 12,0-1-7,0 0-12,0-2 12,0-5-1,1 0-4,4-2 11,-1 2-1,-2-4 3,4 1 11,-1-2-5,-3-2 13,3 3 13,-3-5 1,3-3 13,-5 0 7,9-6 4,0 6 5,-1-9-3,-2 1-9,1-1-4,2-8-1,-1 1-3,-1 0-18,-3-3 12,0 4-8,1-4-1,-4-8 0,-1 10 0,0 0-6,-3 5-14,2-4-6,-3 3 11,2 1-7,-4 2 2,1 0-5,-1 1-16,-1 3-5,0 1-21,-1-1-35,2 6-33,-4-4-48,3 5-37,0 2-46,2 2-46,-2-2-38,7 2-36,-1-1-39,2 2-193,4-1-623,2-1 276</inkml:trace>
  <inkml:trace contextRef="#ctx0" brushRef="#br0" timeOffset="55865.843">13997 11918 262,'0'-9'289,"2"1"-2,-4 1-16,2 0-4,0 1-16,0 0-4,0 3-32,0 3-24,0-5-15,0 5-22,0 0-22,-4-3-9,4 3-11,-7 5-5,0 3-15,0 1-5,-1 3-12,2-1-6,0 4-2,1-3-17,3-1-5,1 4-2,1-1-3,0-1 7,3 3-16,2 4-2,1-6-1,2-2-3,2 2 3,-1 1-2,1-4-2,-2-1 13,1 3-16,0-1 3,-3-5-12,-1 1 7,1-2-16,-1-2 28,-3 0 0,3 1 14,-3-1-3,0 2 1,-1-4 1,1 2 10,-2 0 34,-2 1-28,-1-1-6,3 0-11,-5 1 3,1 1-11,-1 0 6,-3-1-1,2-1 3,-4 3-13,3-1-9,-7 2 2,2-8-2,-3 4-8,1-3-30,-1 1-51,-1-5-36,2 3-45,-1-3-55,-1-2-53,5-1-60,-2-3-306,4-2-676,2-3 300</inkml:trace>
  <inkml:trace contextRef="#ctx0" brushRef="#br0" timeOffset="56039.6998">13921 11898 67,'6'-16'321,"-2"6"0,-1-2-20,2 3-19,3-4-25,0 1-21,2 0-11,1 1-29,0 0-20,7-3-24,-3 7-9,-1-3-19,-1 4-8,2-2-12,-1 1-1,-1 2-23,-2 1-10,-1 0-19,-1 2-57,-2 2-59,-2 0-66,-2 0-67,-3 0-79,7 0-165,-4 4-478,-3 1 212</inkml:trace>
  <inkml:trace contextRef="#ctx0" brushRef="#br0" timeOffset="56374.1409">14189 11852 3056,'-11'-5'44,"9"1"15,-3 1-9,5 3 24,-3-2-24,3 2-18,-4-1-4,4 1-7,0 0-5,-5 9-3,4 0 1,-2 3-3,0 1 6,2 5 1,-2 2 4,0-1 0,2 1 6,0-4-2,-1 0-9,2 3-9,2-5 10,-1 5 4,0-9-6,2 0 2,1 2 0,1-3 6,-1 1 9,1-5 4,0 2 10,3-4 13,-3 0 16,4-4 3,-2 1 23,3-2 14,1 0 18,-4-3-2,9-4-2,-5-2-6,0-3 6,1-1-9,0-5-8,1-3 1,-1-1-8,-3 2-6,-2-3-10,-2 6 0,-3 2-14,1 0-6,-4-2-5,-1 4-6,0 1-19,-3 3 8,0 0-7,-1 1-12,0 2-19,-1 3-33,-3 3-38,-2-2-56,2 4-47,-3 4-53,1 3-47,-2 0-61,4 0-61,-2 3-374,3-4-823,0 7 364</inkml:trace>
  <inkml:trace contextRef="#ctx0" brushRef="#br0" timeOffset="59329.6735">13395 12922 147,'0'-5'219,"0"5"-17,1-5-16,2 1-2,0-5-8,2 3-10,2-6-5,0 5-9,-1-6-4,5 0-6,-4 5-3,-2-2-11,2 2-6,-2 1 7,-1 2-19,1 4-7,-4-2-6,3 1-18,-4 2 0,3-3-17,-3 0-1,0 3-10,4 11-1,-6 1 0,0 2-9,-2 4-3,0 8-10,-1 0 8,1 3 0,-3-9-7,4 8 0,-4-5-8,0-4 2,3-4-2,1-3-1,-1 0-2,3-4 3,-1 0-2,-1-5 5,3-1 3,0 5 24,-1 1 18,-3-6 18,4-2 26,0 3 29,0-3 1,0 0 0,0 0-17,0 0-7,10-15-12,-9 1-16,7-1-5,-1-4-11,1-5-6,0 7-11,2-3-1,0 4-9,0 3-9,-1-1 1,1 3-5,-3 1-11,0 5 4,0-3-5,0 5-5,3 1-3,-3 4-12,0 2 17,0 4-3,0-2 6,1 9-10,-1-1-8,-2 3 6,-1 2 2,2-2-5,-3 3 4,-2-2-1,-1-1-7,3 3 4,0-2 3,-2-1-7,1-1-1,-1-5 3,1-4-3,-1-1 1,0 1-4,1 0 2,-1-4-10,2 1 14,-1-1-2,2-1 4,-4-2-3,12-4 7,1-4-9,1-4 8,3-2-7,1-6-2,-1 3 8,1-2-4,-2-3-1,0 1-9,-4-2 10,1 2-3,-5 6 0,4-9 8,-7 7-8,2 0 3,0 3 0,-4 2 3,-1-1 1,-1 4 8,0 2-5,-1 1 0,-1 1-8,0-1 1,1 3 1,-5 0-5,5 3-1,-11 3-5,2 5 7,-3-1-4,-4 10 1,2 4-2,0 1 8,0-1-9,6-4-3,-5 8 7,7-1-11,5 4 3,-5-7 1,6-1 1,0-5-3,6 3-4,-2 8-8,3-13-2,0 1-18,3 0-26,2-3-20,0-4-16,-1-3-8,2 1 8,1-5 2,0-2-2,-1-5 2,0 1 12,0-3 13,-2 0 7,1-6 6,-3 2 11,0-3 14,1-7-5,-3 5 9,-1 6 13,-2-8 18,2 11 0,-2-5 11,0 4 25,-4-1 3,2 5 10,-1-1-7,-1 3 1,2 0-5,-2 1-9,0 3-2,2-3-7,-2 3 1,6 10-2,0-2 4,-1 6-3,2 3 4,-1 1-7,1 6 1,-1-5-6,1 5 4,3 1-3,-5-2 10,2 2-17,1 0-1,0-7-12,-1 2 15,3 1 3,-2-4-17,-1-2-16,2-3-41,-2-2-29,-2 1-40,2-5-23,-4-3-9,1-2-11,-1-2-23,-3 1-2,7-11 10,-4-1 15,-3 1 20,4-6 16,-2-3 13,-1-7 24,2 4 30,-2-9 30,-1 15 27,-1 2 20,-1-2 19,1 0 26,0 3 14,-1 6 13,2 1 8,-3 2 0,2 1-12,0-1-7,-2 2-21,3 3 8,-10 10-6,-3 2-5,1 7-6,-4 1 10,1 1-15,-3 3 5,3 1-12,-3-6 2,4 8-7,0-5 3,1-3-8,2 3-35,2-7-41,-1-1-52,3-1-47,5-4-46,0 0-46,-1-4-197,0 3-489,6-5 217</inkml:trace>
  <inkml:trace contextRef="#ctx0" brushRef="#br0" timeOffset="59529.6418">14163 12958 164,'8'-25'289,"-1"1"4,-3 11-4,0 3-19,-2 3-29,0 2-25,-2 1-21,0 4-20,0 0-11,0 16-5,-2 1-9,0 2-8,-1 10-7,1 7-10,-3-1-7,0-2-7,3 3-24,-1-2-6,0-2-3,2 4-9,0-8-4,-1 0-10,2-9-9,3 0-29,-3-4-48,0-3-56,0 0-40,-1-4-54,2-2-41,0 0-39,-1-4-211,0-2-509,0 0 226</inkml:trace>
  <inkml:trace contextRef="#ctx0" brushRef="#br0" timeOffset="59709.6452">14202 13138 226,'0'-10'294,"0"4"0,0 2-14,1 2-11,-1 2-25,2-7-19,0 4-24,2 1-7,4-2-23,0-3-17,4-2-18,4 5-9,-2-4-20,2 4-5,-1 1-9,5-8-18,-4 7-8,-7 3-47,1-2-51,-3 3-47,2 0-62,-4-2-53,2 2-46,-7 0-194,3 5-470,-3 1 208</inkml:trace>
  <inkml:trace contextRef="#ctx0" brushRef="#br0" timeOffset="60225.336">13371 13689 249,'2'-17'291,"1"2"1,0 4-8,0 3-18,-3 1-32,2 2-9,-2 1-30,2 3-19,-2 1-9,0 0-17,3 14 1,-3 1-2,-2 5-3,1 10-17,0 0 7,0 17 2,-1-12-7,1 2-19,-4-2 14,2 0-23,2 1-6,0-4-12,1 2-12,-2 0-3,-1-3-12,2-5-1,1 2-6,-1-4-3,1 0-5,-2-7-17,2-5 2,0-3-50,0-1-37,0-1-20,2-4-21,-4 1-13,2-4-19,0 0-17,0 0-17,4-19-9,-1 4 9,-1 2 14,3-14 15,0-1 9,0 1 18,-1-1 7,1 4 23,-1-4 27,-1 5 28,2-4 26,-2 8 10,1-8 16,-2 10 17,2-2 3,0 2 0,-1 7 4,2-2-5,4-2 6,-2 1-12,2-1-1,2 5-6,4 2-3,-5 1 0,4-1-3,2 5-6,-4-1 1,3 4-2,-6 1-1,0 5-9,-1-2 2,-3 2-2,0 1 7,-3 1-6,-1 1 1,-2-1 0,-4 6 1,-2-2-4,-3-7-1,-6 9-6,-1-3 7,1 3-3,1-7-3,-4 0-5,4-1-17,1-2-16,-2-2-25,5 0-28,4-1-24,-1 3-38,3-5-34,1 0-40,4 0-177,0 0-435,0 0 193</inkml:trace>
  <inkml:trace contextRef="#ctx0" brushRef="#br0" timeOffset="61007.8014">13731 13830 75,'3'-12'245,"-2"2"-10,-1 4-25,3-5-13,-3 3-11,0-3-17,0 3-3,0 0-19,0-1-8,0 4-1,-3-2-4,2 5 4,-2-6-16,-1 8-12,3-3-19,-5 2-2,-2 5-11,-2 0-7,-5 1-7,2 7-2,-3 4-14,-1 6 0,0-1-6,0-1-2,5 4-5,0-2-6,2 3 2,5-7-4,1-1-3,3 2-6,-1-8-1,2 1 0,2-1-5,-1-1 6,1 0-2,1-5 1,0 2 0,1-5 4,1 1-5,0-3 3,2-5-11,0-4 6,4-2-2,-1-2-5,3-9 3,-2 1 5,2-3-10,-2-2 1,-1 4 4,-4 5-5,-1 0 2,-3 5 13,3 0 10,-3 5 9,-1 0 3,1 2-6,-1 2-5,0-1-11,-1 4 3,0 0-2,0 0-4,3 12-1,-3-3-4,-3 6-1,1 2 1,0 3-1,1-5-2,-1 2 1,1 1 2,1-6-3,1 5-4,-1-1-5,2-5 8,-1 1-4,2-3-2,-2-3-4,2 0-3,-3-1 14,0-2-3,3-3 5,-3 0-2,0 0 3,11-8-4,-5 1 0,2-7-14,0-1 13,-1 1-5,1-3 5,0-5-2,1-2 3,-3 7-3,-1 5-1,-1-5 7,1 0 0,-3 2 5,3 0 4,-4 2-2,3 8-11,-3 0 16,1 4-9,0-4 0,-1 1 0,-1 4 10,1-3-22,-1 3 4,0 0-4,5 10 0,-3-6 2,1 7 7,-1 4 4,2 1-13,-1 2 15,2 3-6,-2 1-2,-1-4-2,0 2-12,3-2 17,-3 1-7,1 0-5,1-2 4,0-7-25,-1 6-24,-1-3-36,1-5-37,0 1-23,-1 0-17,0-6-11,2-2-23,-4-1-22,7-4 8,-1-4 7,-1-2 16,2-6 17,0-1 36,0-7-4,0 0 12,0-6 15,-1-1 29,-2-1 27,6 2 24,-1-2 16,-1 5 15,-1 3 34,0 10 19,-4 2 15,0 0 10,-3 5-3,3 0-7,-2 6-11,0-4-16,-1 5 8,0 0-3,0 0-3,0 0 6,-7 20 15,3-3 16,-3 9 13,0-1 8,3 1-6,-2-2-3,1 5-9,3 3-8,-1-9-7,3-3-7,2-2-5,-2 0-8,1-2-7,1 2-13,0-2 0,4 5-9,-5-12-48,1 1-31,-1-3-41,4 0-33,-1 0-37,-1-6-40,1 0-21,0-1-22,-4 0-140,7-8-422,-3 5 187</inkml:trace>
  <inkml:trace contextRef="#ctx0" brushRef="#br0" timeOffset="61189.8191">14012 14008 104,'0'-4'140,"0"-4"18,0 1 22,0 1 17,0 0 6,0 0 8,0 1-8,0-1 3,-2 4-18,2 2-5,2-8-22,0 2-20,4 3-12,-5 1-12,5-4-11,9-1-11,-3-2-11,0 4-3,3-2-13,-3 2-7,-2 2-14,0 2-41,0-3-57,-2 4-70,-1 0-75,-1 4-255,-2 0-487,-1 2 216</inkml:trace>
  <inkml:trace contextRef="#ctx0" brushRef="#br0" timeOffset="61817.601">13638 14533 28,'-4'-7'228,"1"7"-21,-1 0-29,4 0-9,-11 3-14,5 4-15,-1 0-20,0 5-6,-3 3-9,0 9-6,3-9-3,2 4-4,0-2-7,-2 0-14,5-5 1,-1 4-2,1 1 7,2-2-1,2-4-8,1-2-5,-1 0-9,3 1 0,-3-2-3,3-3-1,-3-3-2,3 0-5,0-2 4,-5 0-7,10-8-4,-6 0 0,3-2-1,-4-2-1,3-5 2,1-8-2,-6 2 8,2 5 6,1-11 8,-1 5 2,0 4 3,1 3-5,0-3-4,2 2 0,3 1-9,-1 0 7,7 1-18,-1 5-7,6 0-9,0 4 7,3 4-1,-1 1-4,-2 7-2,1 3-7,-3 4 4,1 9 2,-5-3 4,-2 9 4,1 1-1,-7 4 10,-1-2 1,-5 3 7,0 3 6,-4 0 4,1-4 3,-1-2 3,-2 3-6,1 3 17,2-2-4,-3-7 5,3-3-8,3-4-4,0-2 11,2 1-5,-1-3 8,1-5-23,2 0 8,0-2-9,0-3 0,3 2-3,0-4 5,0 5 6,3-8-9,0-1 6,-3-3-1,7-3-13,-5 1-3,-1-3-5,2-5 2,-3 0 0,0 0-10,-1-7 1,-3 2-16,-3 0 11,0 6-3,-5-14-4,1 9-3,-3-7-7,0 6 6,-3-4 2,3 5-3,-1 3-1,0-1 0,3 8-6,2 3 5,-1-7 2,1 5-2,0 1-2,3-2 0,0-2-2,5 1 2,0 1-4,8-4-1,5-4 2,-1 1 3,6 0-5,2-3-5,2 5-16,0-2-18,0 1-36,1 4-41,-3-3-36,-3 6-44,-5 4-53,0-1-38,-3-2-47,0 5-298,-7 0-688,0 1 305</inkml:trace>
  <inkml:trace contextRef="#ctx0" brushRef="#br0" timeOffset="62311.5176">13427 15490 56,'0'-18'312,"0"1"0,0 5-11,0 3-13,4 4-20,-4-3-20,0 3-18,0 1-31,0 4-16,0 0-16,0 0-18,0 0-19,-7 22 3,4-2-17,-4 12-10,0 15 3,-1 3-9,1-3-9,0 1-5,-2-4 6,4-10-38,-1 19-8,0-24 4,3 0-6,1 2 8,0-4-16,2-8-18,2 0 12,-4 1-9,6 8-7,-2-14-6,2-5-21,-1 0-39,1-3-14,1 3-24,2-8-23,-2 1-26,2-5-32,2 1-44,-1-1-17,3-9-32,-5 0-185,2-2-487,-1-3 215</inkml:trace>
  <inkml:trace contextRef="#ctx0" brushRef="#br0" timeOffset="63739.4632">13197 15729 70,'0'0'172,"0"0"-26,0 0 1,17-2-16,-3 0-7,6-2 3,5 2-22,5-5 13,8 3 8,2-2-1,-11 4-2,11-6-16,-11 4-11,11 2-9,-14-1-6,-3 10-6,-2-9-10,-7 1-7,-4 1 1,-2-1 7,-1-2 14,-1 6 2,-1-3 6,0 0 10,-5 0-1,6 2-2,-6-2-15,2 2 1,0 2-5,-2-4-12,0 0-5,0 0-6,5-2-2,-2 5-6,-3-3-1,0 0-10,10 0 29,-6-1-26,3-2 3,0 0-6,2 1 1,-1-4 2,1 0 2,-1 1 7,-1-1 5,0-1 13,0 0 8,-2 0 3,-3-5 4,3 7 8,-4-6-11,-1 9 5,2-5-16,-2 0-6,-3 3 3,-2-2-16,-2 0-1,0 3 2,-4 0-12,1 7-6,-3 4 11,-6 7-21,0 0 7,3 3-12,-7 22-2,10-21 2,3-2-7,3 0 9,3 1-14,-1-1-6,3 0-6,4 2 4,0-3 9,4 1-18,4-5-9,0 1-10,8 1 9,0-5 3,3-4-9,1-5-5,-1-2-19,1 2 8,-2-2 1,-4-6 1,2-4 25,-5 0-12,3-5 2,-4 10 2,0-15 7,0-2 3,-3-1 6,-1 2-1,-1 7 16,0 0 8,-5-1 18,3 7 23,-4-2 0,3 1 17,-4 5 3,0 0-26,2 5-7,-2-3-5,0 4-6,0 0-5,0 0-3,0 0-6,0 0 12,-2 21-7,2-10-5,0 5 6,-3 1 0,1 1 12,-1-1-19,1 8 1,0-10 0,2-6 3,-2 2-1,-2-4 7,3 4 1,-1-6 7,-1 0 11,2 0 8,0 0 34,1-5 28,-3 0 22,3 0 6,0 0 4,0 0-18,0 0-10,3-15-26,-1 7 7,3-5-14,2-4-6,0 2-7,5-7-12,2 3-2,2 0-7,-6 6-6,2 1-1,8 0-7,-7 4-6,2-1-5,-2 5-11,-3 2 3,0 2-2,0-1-4,-2-3-7,0 9 2,-2 0 0,1-1 1,-3 5-6,-1 0-2,0 0-8,-3 2 16,0-1 0,-3 2-8,0 0 9,-1 2-7,1-3 3,1-1 8,-6-1-15,7-4 8,-4 6 6,0-7 0,2 1-4,1-3-2,-3 1 6,4-2-1,1-1 2,0 0-2,-6-7 7,6-1-12,2-1 1,1-3 1,1-5-5,4-7 6,2 0-8,1 0 2,2 2 9,1 2-9,-4 11 1,3-3-2,-1 1-2,0 2 15,-1 2-18,-3 2-2,2 3-3,-3 2 1,0 2-8,-1 1 6,0 6-6,0-2 5,-3 6 0,2 6 3,-3-2-2,-2-1 0,2 4-4,-2 4 11,0-7-6,0 6 1,-2-3-12,2-4-22,2 0-33,-1-3-37,-1-1-34,4 0-10,1-4-21,1-2-16,3-2-18,1 0-11,1-1 4,3-2 3,0-9 13,-1-2 15,3-7 17,1-5 20,-3 5 14,0-12 13,0-1 15,1-16 13,2 1 20,-7 18 20,4-19 9,-3 0 32,-2 10 28,-2 2 16,1-10 20,-3 18 9,-3 7 26,1 2 19,-3 1 17,2 4 8,-2 2 25,1 2-15,-1 9-14,0-5-5,-1-2-15,2 1-11,-1 5-12,0 0-2,-6 11-26,1 4 14,-2 8-2,0 8 1,-2 4 19,-5 15 4,4 6 20,0 5 4,1-3-4,0 2-5,-4 20 2,6-24-8,-2-5-8,1 9-5,0 20-9,2-27-4,-1 0-1,0 6-10,0-9-9,-4-4-7,1 0 1,2-14-4,-1-1-9,2-4 55,-3 2-48,3-7 15,3-7-10,1-4-8,-4-1 3,4-4-3,3 5 13,-2-7-7,-1-2 13,3 1 11,0-3-2,0 0-10,0 0 14,-6-14-10,6 9-11,0-7 2,3-7-17,-3 2 27,1-10-24,5-6-3,-2 6-18,3-7 1,-1 0-1,4-16 5,-2 20-6,3-23 5,2 7 2,1-3-4,-2 0-9,2-1 1,2 5-21,1 2 16,-3 13 3,2-2 2,-2 5 5,3-2-39,-4 5 30,4 5 0,-2 0 0,-2 7 4,2 4-13,-8 2 9,2 2-5,0 2-5,-1 5 7,-3 1-7,2 4 8,-2 1-15,0 11 1,-1 3 14,2 11-3,-9-7-6,-1 0 0,-4 0-17,-1-1 27,2-7-2,-2 3-1,-2 0 4,-3 1 8,3-7-12,-6-2 1,-3 6 0,2-8-3,-2-2 1,3-4 2,-4-12-22,2 7 1,3-1-21,-4 5-30,5-11-37,1 0-39,1-4-48,0-1-65,2-4-67,-2 3-66,4-5-72,0 3-62,-1 0-381,3 6-982,2-8 435</inkml:trace>
  <inkml:trace contextRef="#ctx0" brushRef="#br0" timeOffset="65176.2996">12324 4492 68,'-17'0'55,"3"3"-6,-2-1-13,4 0 3,-4-1-5,2 1 4,2 1 2,-2-4 11,0 3 17,-1-2 17,1-1 9,0 3 16,0-2 19,0-1 17,-1 0 23,1 0 16,-1 3 12,6-3 10,0 0 6,0 1 18,3-2-17,-1 1-5,2 1-7,5 0-18,0 0-11,-7-1-7,7 1-10,0 0-22,0 0 5,0 0-24,0 0-9,0 0-4,24 4 0,-8-4-18,9 3 14,5 1-27,13-4 2,5 1 12,18-2-17,5 2 2,-4 0 8,5-2-6,3 0-5,5 3 0,2-1-9,5 3-6,2 1-4,3 2-7,-2 1-8,0-1 5,1-2-11,-2 0 1,1 0 2,-5 0-13,-2 1 4,-4 0-3,1-3-1,-5-3-3,-26 2-7,20 1 6,-22-2-3,-4 0-10,-2-3 10,-3 2-6,-13 0 1,-3-1-3,-8-1 3,-4-1 1,-4 3 5,0-2-5,-4-1-16,0 2 0,-2-5-30,-4 1-24,-3-1-18,-1-2-9,-5 2-26,-8-5-31,-3 3-31,1 3-20,-5 4-25,3-3-17,-1 4-21,-4 3 6,2-1-20,-1 1-9,-9-3-24,-3 7-160,2-2-506,1 4 224</inkml:trace>
  <inkml:trace contextRef="#ctx0" brushRef="#br0" timeOffset="65653.8492">12217 4624 7,'-25'-3'277,"2"2"3,6 0 1,3-1-8,4 2-15,-1-1-12,3 1-12,3 0-8,3 0-30,2 0-27,0 0-13,-7 0-11,7 0-15,0 0-10,0 0-15,15 5 15,-1-2-7,4 1 7,9 0-6,3-2 3,13 6-13,3-5-12,1-1-5,22 5-3,0 0-5,0-4-3,0 1-5,-1 2-4,5 3-10,4-4-4,-1 4-7,0-6-1,-1 4-9,-1 3-6,1-6-1,-7 3 4,-18-3-7,19-1-4,-20 1-1,-3-3-2,0 4-11,-3-4 12,0-2-8,-15 2 2,-3-1 2,-2-1 4,-9-1-2,-2 0 13,-2 1 41,-3 0 37,-2 1 19,0-4 11,-3 3-3,0 1-15,1-6 11,-1-1-14,-1 3-16,-1 1-4,0-4-7,0 0-15,0 7-9,0-4-7,0 4-6,0-7-4,0 7-8,0-3-11,0 3 1,0 0-8,2-5-8,-2 5-12,0 0-9,0 0-12,0 0-21,0 0-19,0 0-27,0 0-24,0 0-36,0 0-22,-2-3-31,2 3-18,0 0-62,0 0-44,-6 0-44,2-3-43,4 3-293,-10-1-759,4 0 336</inkml:trace>
  <inkml:trace contextRef="#ctx0" brushRef="#br0" timeOffset="70188.4304">8630 4813 57,'-9'-4'156,"-1"2"-36,3 2 3,-3-3-6,2-1-1,-2 3 4,4-1-4,-1 0-1,2-1-7,-1 3 1,2-1-6,-2 0 4,1-1-1,5 2-4,-7-2-4,7 2-2,-5-2-3,5 2-10,-5-1-3,5 1-6,-2-3-5,2 3-5,0 0-6,0 0-14,0 0-6,0 0-2,0 0-5,7-5 3,2 4-6,-1-2-2,6 1 2,3-1-2,8-2-4,1 1-2,1-1 2,13-1 0,1 1 4,2-1-5,5-1 3,19 3 10,1 0-10,1 1-5,-21 3 2,22 0-1,2 0 3,-3 0-7,1 3-2,-20-5-1,20 2 0,-1 2-2,-23 1 2,22-6-4,-20 6-3,3-1 3,-5-2-4,-1-1 0,-1 0-2,-3 1 2,-5-2-1,-6 1 2,-9-1-1,0 1-2,-7 1 0,-4 0 0,-3 0 1,0 0-1,-2-2 6,-2 2-1,-3 0-9,5-5-13,-5 2-13,0 3-17,0 0-16,-5-5-20,0 3-16,5 2-29,-14-2-34,6 1-22,-6 1-24,-2 1-155,-4 3-389,1-1 172</inkml:trace>
  <inkml:trace contextRef="#ctx0" brushRef="#br0" timeOffset="70572.8847">8614 4867 49,'-8'-2'273,"0"1"-10,2 0-15,1 1-15,1-3-27,4 3-23,0 0-18,0 0-17,7-8-12,4 4-9,6-3 0,7-1-4,6 0 2,13-1-3,7-2-3,19-4 2,0 0 4,3 6-7,-1 0 4,4 2 0,4-3 2,0 2 7,0-1-17,1 3-2,0-4-6,1 1-5,-2-1-8,-4 2-14,-1 1-4,-2 0-11,-26 2-3,1 1-2,-1-4-1,-1 4-8,-5-1-10,-11-1-1,-5 4 6,-7 0 0,-3-3-4,-5 4 28,-1-3 19,-1 1 1,-3 3-3,-1-1-8,-1-2-13,-2 3-23,5-4-36,-5 4-35,-1-3-51,1 3-46,0-5-50,0 5-59,0 0-66,0 0-66,-12 10-284,8-4-704,-3 2 312</inkml:trace>
  <inkml:trace contextRef="#ctx0" brushRef="#br0" timeOffset="73141.0774">10209 11164 202,'-2'-3'259,"1"-2"-12,-1 2-18,-1 1-12,2-3-16,1-2-20,0 3-16,3-5-5,-3 2-22,0-7-6,1 2-9,1-5 2,-1 2-7,1-4 0,0 0 3,0 1-12,1-8 2,-1 7 2,0-1-4,-1-6-2,-1 1 5,1 4-12,1-4 6,-2 4-13,0-7-6,0 10-2,0-8 2,0 1 1,-2 6 2,2-8-18,0 0-13,0 1-4,2 1-4,-1 6 2,1-7-11,1-2-1,-3 1-14,1 0 9,0 0 4,2 2-10,-3 2 0,0 5 11,2 1-2,-1 0-2,-2 0 11,2 4-2,-1 5 12,-3-4 7,3 5 3,0 0-5,-1 3 0,1 0-2,-2-1-9,2 5-5,0-5-2,0 5-9,-1-4-4,1 4-2,0 0-6,0 0-1,0 0-4,3-5-3,-3 5 5,0 0-12,0 0-2,1-3 6,-1 3-6,0 0 1,0 0-2,2-2 1,-2 2-8,0 0 10,0 0-1,7 5-3,-3-5-2,3 2 3,-1 2-1,3-3-4,4 3 7,4-3-8,-3 4 5,9 3-2,1-2 0,2-3 1,3 1 0,-1 1-3,2-2-4,10 0 4,-2 3 0,2-3 0,-1 0-1,-1 3 11,4-1-9,-1-2 0,0-1 0,1-1-1,0 3 4,-1 1-5,2-4 2,2 0-6,-3 2 5,-3-3 0,4 3-1,0-3 1,-5 1 6,3 0-7,-1 6-1,-1-10 5,-8 3 1,-1-2-1,10 7 0,-11-5-3,0 0-3,-1 0 9,1 2-5,0-2 2,-2-1-1,1 1-1,-1-1-8,-2 1 4,2 0-1,0 0-2,0 0-1,1 1 4,1-2-1,-1 1-3,13 1 6,-13 0 1,2 1-1,-1-2 2,1 0 8,0 2-14,-1-1 3,0 1-1,0-2 2,-2 5-3,1-5 4,0 0-4,-1 0 3,-2 0 3,3 3-1,-2-2-2,-1-1 4,0-1-3,0 0-1,1-1-3,2 2 3,1 0 5,-1 0-4,1-2 2,0 2-4,-1 0-2,-2 0 7,1 4-7,-1-4 8,-2-2-2,1 2-1,-3 0-5,-2-2 7,-4 4 3,2-4-5,-4 4 0,0-2 4,1-2 3,1 2-4,1-3 4,1 3 5,6-3-1,-3 2 5,3-2-4,2 1 3,-2-3-5,2 5-2,2-3 1,0-2-2,-2 1 5,1 1-7,-4 2 9,5 1-10,-6-5-3,2 5-3,-8 0 6,5 2-2,0-2 1,0 0-2,-6 0-1,7-2 2,-8 1-5,8 1 2,-1 0 4,-1 0-6,3 0 4,-1 1 0,1-2-7,3-2 7,-2 1 0,4-2-2,-1 3-2,0-1 7,1 2-9,-2-3 2,-5 1 0,3 0 4,-2 2-1,-5 0-6,-3-3 5,0 3 1,0-2-1,0 4-1,2-4-1,-6 0 6,2 0-10,3-1 5,-3 0 3,-2 1-4,1 1 2,3-2 2,0-1-3,2-2 1,-2 3-2,2 0 4,0 1-6,-1-2 5,0 1 1,-2 0-3,-3 1-2,0 2 4,-1-2-2,-2 1 0,0-1 2,-2 0-4,0 2 4,-1-3-6,-1 1 6,3 1 1,-6 1-5,7 0 5,-4-1 0,-3 1-3,5-1-1,-2-1-2,1 1 0,-4 1 2,10-1 0,-5-2 2,-1 3-5,1-1 3,4-4-1,-4 3 5,3 2 0,-4-2 1,4 2-6,-4 0 2,3 0 0,-1-3 2,-6 3-3,7 1 1,-3-3-3,-4 2 5,7-1 0,-7 1-3,3-2 1,-3 2 1,0 0-1,0 0-2,4 3 2,-4-3 6,0 0-4,0 0-3,0 0-1,0 0 3,0 0-3,0 0 3,5 2-1,-5-2-6,0 0 3,0 0 5,0 0-3,0 0-2,0 0-2,0 0 0,0 0 2,0 0 3,0 0-4,0 0-4,0 0 6,0 0 2,0 0-1,0 0-4,0 0 1,0 0 2,0 0 2,0 0 3,-6 7-8,6-2 4,0 0-3,-3 0 0,3 5 9,-3 0-6,1 6-3,0-1-2,-1 5 9,-2 6-6,2-2 7,0 3-5,-1-1 2,1 1 0,0 4 0,-1-3-1,1 4 4,-1 0-3,0 0 1,0-1-1,-2 16-10,2-14 12,1 0 0,-1 0-3,-1 0-1,0 0 2,-1-3-1,-1 4 4,3-5-2,-2 2 2,1-2-4,-1-2 0,0-3 2,2 1 1,0-1-1,-2 1-1,3-7 0,-1-2-2,-1 0-2,3-4 6,-3 4-3,0-8 0,2 4-1,-1-3-1,4-2 2,-4-3 3,3 3-4,-1-3 1,-1 8 0,3-9 6,-2 2-9,2-1 7,0-4-2,0 5-1,0-1 2,0-4-6,0 0 1,-2 4 0,2-4 1,0 0-6,0 0 3,2 4 6,-2-4 1,0 0-2,0 0 5,0 0-6,0 0-2,0 0-2,0 0 4,0 5-2,0-5 2,0 0 1,4 1 12,-4-1-12,0 0-2,8 1 1,-5 0-1,-2 0 4,4 0-5,-5-1 3,8 0-5,-4 3 5,2 0 0,-2-2 1,3 2-4,3 0 3,0-1-1,0-1 0,3 0-3,1 3 6,3-1-5,-2 0 5,5-3-1,-3 4-2,1-4-1,3 2 5,-3 0-4,-2-1 2,5 2-5,-3-3 1,-4 3 3,8 0 1,-6-2-5,1 2 1,-3-1 1,3-2 5,-1 5-2,-1-5-4,0 3-2,1-2 2,-3-1 4,-5 0-2,4 1 0,-4 2-2,2-3 7,-2 0-5,2 1-5,0-1 7,-3 0-4,4 0 2,-5-1-4,4 4 1,-3-3 2,-4-2-3,4 4 5,-1-2-3,-1 1 3,-1-1 3,1 0-6,5 5-2,-8-5 3,5 2 1,-2-1-5,-1-1 4,1 1-1,1-1-7,1 1-11,-4 1-14,1-2-19,-4 0-13,4 0-30,-4 0-18,7 0-30,-7 0-36,3-4-48,-2 1-40,0-2-49,0 2-31,-1-2-27,0 1-249,0-1-674,0 0 299</inkml:trace>
  <inkml:trace contextRef="#ctx0" brushRef="#br0" timeOffset="73520.2947">14612 11128 70,'-9'-13'289,"2"3"2,-3-2 8,7 2 2,-1 3-5,1 3-12,-1-1-5,4 2-10,-3-2-18,3 5-28,0-3-21,0 3-26,0 0-14,0 0-26,14 6 2,-1 7-16,-2-5-10,3 2-6,-1 2-3,3 2-13,2 2-1,-7-5-6,2 4-5,-2-4-5,0 2-6,-1 2 0,0-1-1,-1 1-10,-1-2-5,-1-5-4,-3 2 1,2-1-4,-2-2-4,0 1-4,-1-2-3,0 2 5,1-3-8,-2-1-6,-1 0 0,2 0-1,-2 0-3,1 2 2,-1-2 7,-1-1-7,0 2 3,3 0 0,-6-1-1,3 0-2,0 4 4,-4 1 2,0 0 0,-2 3 1,-5 1 4,4 4-8,-6 5 2,3-6-8,-3 3 9,-1 6-8,-3-8 2,3-1-2,3-3 2,0 3-5,-2-6-2,3 4-3,-1-2-1,1-2-5,0 1-12,0-6-27,2 3-28,1-3-47,0 2-31,1-1-39,-1-3-31,-4-2-34,5-1-57,-2-3-44,-1-1-43,-2-2-245,4-2-682,-4-2 301</inkml:trace>
  <inkml:trace contextRef="#ctx0" brushRef="#br0" timeOffset="74306.7084">14259 10471 165,'0'0'240,"-4"-3"-11,4 3-10,0 0-8,0 0-11,0 0-23,0 0-13,0 0-11,0 0-18,0 0-7,0 0-10,0 0-5,14 0-2,-7 0-5,2 1 3,1 1-11,0-1-8,5 1-2,-3-3 9,1 2-5,2 1-4,1-2-12,-2 2 0,-4-2-6,2 0-2,-4 0-4,2 2 7,-3-2-18,-1-2 26,-2 2 10,-4 0-17,7 0 6,-7 0 4,4 2-16,-1-1-2,-3-1-1,0 0-6,4 2-13,-4-2 3,0 0 5,0 0-14,3 1-13,-3-1-5,0 0-16,0 0 15,-2 6 6,1-1-3,-2 5 4,0 1-23,-1 7 14,-1 9 1,-2-3-5,-2 3 7,-1 4 2,0 0 2,1 1 4,-6 12 10,8-10-7,-7 13 11,5-15 0,1 2 4,-6 9-8,2 6 19,3-15 2,1-1-11,-1-3 8,-1 3-2,2-4-4,-2-1 1,0 0 4,3-2-9,-3-1-1,4 0-2,-2-7-4,1-1 1,4-2-1,-4 5-1,3-10-10,0 1-3,0 1 2,-1-3 0,4-3-4,-2 1-11,2-2 10,-1-2-3,1 1-1,0-2 6,1-2 5,0 0-8,0 0 6,1 4 2,-1-4 0,0 0 1,0 0-2,1 3 6,-1-3 0,3 3 0,1-1-2,-4-2-2,8 4 0,-2-4-6,4-3-4,3 3-2,1-1-4,0 2 1,9 2 1,-8-3-4,8 0-2,-8 0-3,8 1 1,-1-2 1,0 1-8,-3 4 5,4-4-3,-8 0 0,6 0 0,-7 0 0,2 0 1,-2 3-3,0-2 1,0-1-5,0-1 11,-1 1-9,-3 1 2,0-2-15,-2 2-2,2-1-13,-3 0-19,-1-3-6,-1 2-16,1 1-19,0-3-19,-2 3-33,2-1-23,-1-2-30,-2 1-51,1-1-40,0-1-57,-1 0-28,1 2-55,-1-5-223,0 2-701,-2 3 310</inkml:trace>
  <inkml:trace contextRef="#ctx0" brushRef="#br0" timeOffset="74679.0707">14527 11047 38,'-6'-7'313,"2"2"-17,4-1-8,-3 2-27,0 1-16,3 3-19,-1-5-10,1 5-24,0 0-6,0 0-20,11 5-4,1 2-5,2 1-7,-2 1 2,8 6-3,-3-1-13,-3-4-6,2 7-6,-4-2-7,0-4-8,0 1-3,0 3-13,-3-1 1,1-1-8,-3 1-5,-2-2 0,0-3-10,2 0 3,-4 3 2,1-4 4,0-1-4,-1 2-1,-3-2 1,3-4 0,-1 1-13,0 0 13,-2 0-1,0-2-4,0 2-3,3-1 4,-3-3-5,2 5-2,-2-5-7,0 5 1,0-2 0,0-3 2,-2 4-1,-1 1 0,1 2-2,-7 6 7,1-1-2,-4 0 0,-5 8 7,1-3-5,-7 2-3,3-2 0,-2 4-6,-8 9-7,6-12 6,-3-2-12,1 0-15,0-1 2,1 0-12,0-3-35,-1-1-86,2 0-84,-2-4-83,2-3-105,0 2-109,1 1-387,-1 4-943,5-8 417</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5:36.446"/>
    </inkml:context>
    <inkml:brush xml:id="br0">
      <inkml:brushProperty name="width" value="0.05292" units="cm"/>
      <inkml:brushProperty name="height" value="0.05292" units="cm"/>
      <inkml:brushProperty name="color" value="#FF0000"/>
    </inkml:brush>
  </inkml:definitions>
  <inkml:trace contextRef="#ctx0" brushRef="#br0">12652 9256 156,'-2'-7'271,"-1"5"-3,1-5-9,2 2-8,-4-2-12,4 4-11,0 3-23,0-5-27,0 5-7,0-6-21,0 6-12,-3-5-14,3 5-10,0 0-16,0 0-11,0 0-4,-3 14-12,5-2-10,-1 2 1,-1-2-7,0 5 1,0-5-8,0 3-4,0-3-4,3-2-3,-3 1-2,1-3 2,2 2-3,-3-5 2,3-1 13,-3 2 10,4-4 11,2-2 10,2-1 0,5-3 17,10-8 0,-4-3-5,7-4-10,7-10-1,4-8-12,-2 6-4,15-29-10,-17 15-5,1 6-4,16-26-5,-18 23-8,-2 3-22,0 0 21,-9 20-4,-3-1-4,1-1-8,-3 3 7,-6 6-11,0 0-1,-5 5-28,-1 2-15,1 8-25,-3-7-7,-2 4-15,0 0-37,3 6-10,-7 11-31,-4-3-39,-7 6-37,-5 5-47,0 2-47,-13 3-216,-1 6-587,0-5 259</inkml:trace>
  <inkml:trace contextRef="#ctx0" brushRef="#br0" timeOffset="430.0035">12571 9274 155,'0'0'253,"-3"-3"-11,3 3-10,1-7-3,-1 7-21,2-5-18,-2 5-16,1-6-19,-1 6-14,0 0-16,0-4-16,0 4-3,0 0-16,0 0-8,8 8-2,-8-4-8,5 0-6,-2 5 0,-1-2-2,1 2-13,1 1 18,1 9 0,-2-9 1,-1 2-4,1-2 7,-2 7-2,4-3 0,-4-2-4,1 0-2,0-2-1,1 2-5,-1 0-10,0-4 6,3 1-1,-4 1 0,3-6 8,-1 0 19,1-2 24,-1 2 17,6-2 15,-1-6-3,8-4-10,5-10 1,10-9-16,2-5-2,1-6-14,3-4-9,-2-1-10,21-19-3,-5 0-11,-17 21 6,4 3-16,-5 8-5,0-11-2,0 5-6,-4 7 1,-11 7-10,-1-2 1,-1 7 5,-5 3-11,-2 8-4,0-6-2,-3 3-2,1 2 2,-3 2-1,1 3-2,-3-1-4,-2-1-3,5 3-2,-4-3-13,0 1-9,-1 3-19,0 0-38,0 0-27,0 0-35,0 0-35,-7 12-21,0-2-25,-3 13-25,1-9-19,-6 5-26,-1 8-29,-3-4-6,2-1-257,-5 3-625,2-1 277</inkml:trace>
  <inkml:trace contextRef="#ctx0" brushRef="#br0" timeOffset="870.2999">12689 9286 70,'-3'-12'249,"3"9"1,0-9-1,4 0-12,-1 0-7,0-1-4,-2 0-19,4 2-16,-4 2-8,0 3-15,2 0-10,-1 3-15,0 1-29,-2-3-5,0 5-11,0 0-7,0 0-4,5 8-5,-5 3-9,3 6-9,-2-6-10,0 7 3,-1-1 1,0-2 4,0 3-11,0 0-26,0 1 23,2 5-3,-2-7-7,3 1 0,-3-2-21,0-3 23,1 6-4,0-9-1,2-2-3,0 2 0,-2-3 1,1-3-1,-2 0-7,1-1 23,2 4 20,-2-7 26,-1 0 14,13-7 22,1-5-24,3-3-2,14-16-17,4-3-9,6 4-10,14-26-4,-3 1-5,2 4 0,-4-2-11,-9 17-5,-3 5-1,0-1-6,0-1 2,-2 8-10,-3-2 0,-10 8-1,-1 6-7,-5 2 2,-4-3-5,-2 6 0,1-4 1,-4 7-9,-1-4 5,-4 4-13,1 0 11,-2 3 0,0-2-5,1 2-7,-1 0 0,-2 2-23,0 0-29,0 0-22,0 0-41,0 0-8,0 0-39,-12 8-18,5-1-22,-7 2-7,-3 13-20,-3-5-25,-2-1-12,-1 4-38,1-1-17,-9 10-186,7-11-547,1 3 242</inkml:trace>
  <inkml:trace contextRef="#ctx0" brushRef="#br0" timeOffset="1420.359">12713 9228 108,'-2'-5'260,"0"-5"-16,-1 7-5,1-1-15,1-3-3,1 4-6,-1-2-15,1 2-17,-2-2-33,2 5 1,0 0-12,0 0-13,0 0-13,0 0-17,0 0-12,0 0-4,0 0-12,-3 9 2,6 2 0,-5 4-11,1-7-1,0 9-9,0 1 7,2 11 3,-2-12-3,-2 0 1,0 0 7,2 1-18,-1-2 1,2-3-7,0-4 6,0 5 1,0-7-11,0 1 6,2 1-19,-2-4 8,1 7 6,0-9 2,2 0 4,-4 1-13,4-1 35,-3-3 25,3 4 21,-3-4 10,15-5-14,3-9 1,2-3-9,13-9-12,2-5 0,5-3-10,15-23-4,0 3-11,-3-1 2,0 4-12,-14 19-5,1-5-13,0 3 4,-2 4-5,2-1-1,-4-2 3,-2 8-22,-10 8 11,0-6 0,-3 6-6,-2 3-1,-4 1 3,-3 2-3,1 2 2,-4 3 10,-2-2-12,-2 5 2,2-1 0,-3 1-4,-1-2 19,1 3-26,-3 2 8,4-3-2,-4 3-2,2-2-1,-2 2-5,1-4 7,-1 4-21,0 0 11,0 0-8,0 0-1,0 0 11,0 0-7,0 0-6,0 0-13,0 0-3,0 0-27,0 0-30,0 0-19,0 0-54,-5 9-23,0-2-21,1 3-33,-3-1-32,-4 4-36,2 0-45,-8 5 0,2 4-238,-3-2-629,0 4 280</inkml:trace>
  <inkml:trace contextRef="#ctx0" brushRef="#br0" timeOffset="2030.4621">12786 9292 64,'-2'-2'169,"2"2"-25,0 0-5,-4 17-11,0-8-5,0 0-3,1 4 8,0 2-10,-4 0-3,3 2 3,1-5-15,-1 2 2,1-4-7,2 0-5,-1-1-3,2 1-9,-1 0 0,1-5-6,1-1 3,1 1 10,1-4 6,0 0 17,1 0 9,6-1 6,-1 2 3,11-10-5,3-6 1,1 0 17,8-8-20,6-5-12,0-2-8,0 0 0,-3-7-3,6 1-17,8-20-2,-15 20-10,-3-2 1,5 1-8,-3-1-3,4 2 0,-5 5-24,1 0 25,-4 3-16,-6 6-6,-2 3 7,-6 2-4,4 0 5,-4-2 2,-3 6 20,-4 5-16,0 3 2,-2-2 1,-2 2-4,-1 1-22,1-1 18,1 1 2,-3 1 1,0 0-12,1-1 1,-3 3-3,2-5-2,-2 5-6,0 0 0,0 0-10,0 0 7,5-2 1,-5 2-3,0 0-6,0 0-2,0 0 1,0 0-6,0 0-1,0 0 1,2-3-2,-2 3-1,0 0 3,0 0-4,0 0-4,0 0 0,0 0 7,0 0-7,0 0-4,0 0-8,0 0 10,0 0 0,0 0-7,0 0 6,0 0 14,0 0-14,0 0-3,0 0-3,0 0-1,0 0 4,0 0-17,0 0-24,0 0-38,0 0-34,0 0-25,0 0-31,0 0-33,0 0-42,0 0-37,0 0-34,0 0-23,0 0-248,0 0-638,0 0 283</inkml:trace>
  <inkml:trace contextRef="#ctx0" brushRef="#br0" timeOffset="7465.4809">14836 13793 8,'0'0'102,"0"0"1,0 0 19,11-7 5,-8 2 5,2-3-5,5-3 11,1-1 4,-1-10 4,2 8 4,-3 1 8,1-1 4,-4 6-3,-2 2-7,2 0-2,-3 1-18,-1 4-13,0-2-17,-2 3-13,0 0-11,3 12 2,-5 17 3,-1-3-2,-1 21 1,-6 2-2,3 1-9,0 6 2,0-4-14,2-2-1,3-4-3,-1-13-5,0 3-3,3-4-20,0-1 6,0 15-3,3-22-4,0-9 6,-1 0-7,0-4-5,3 4 1,-3-6 2,1 0-3,2-2-17,-3-6 11,1 2 8,1 2-4,-1-4-3,1 3-2,3-9-12,0-4-36,3-2-50,0-2-28,-1 4-46,0-14-40,1-2-22,-1 1-30,-5 5-14,0-8-141,-2 8-439,-2-1 195</inkml:trace>
  <inkml:trace contextRef="#ctx0" brushRef="#br0" timeOffset="8478.1047">14905 14007 5,'-12'-3'85,"5"0"-19,-3 3 32,5 3-6,1-6 22,-1 3 1,5 0 21,-3-2-20,3 2 1,0 0-1,0 0 20,16 0 11,-5-5-1,10-5 3,5 9 4,-2-2-11,4 1-11,-6 3-10,1 3-10,-5 5-11,3 3-9,-6 6-9,1-1-11,-3 3 6,-2 6-7,-6 0-8,-1-8 0,0 11-11,-4 2 20,0 2-7,-1-5 1,-1-3-7,-1-6 0,1-2-11,0-8 0,1 1-2,-1 1-2,1-5-2,-1 2 31,2-4 26,0 3 27,0-5 27,0-2-1,0 0-9,0 0-13,0 0-16,6-27-4,0 10-17,2-11-8,3 1-6,-3-3 10,8 0-25,-2 1-7,3 5-10,0 1-5,3 3 2,-1 5-6,-1-4-4,-3 14-8,2 2 1,1 13-3,-2-7-7,-1 2 0,-1 7-15,0 5 8,-4-1 14,0 9-14,-6 3 3,-1 1-2,-3-4 2,0 4-3,-4-3-11,1-8 13,-4 8-5,0-12 3,0-6 2,1 2 2,-1-6-4,3 3 8,-2-2-3,2-4-5,-4 0 16,8-1-11,-9-11-3,8 5-8,0-5 11,5-9-5,3-6-3,8-20 0,-1 17 10,5 0-16,0 8 0,7-14 1,-6 9 1,-1 6 9,0 1-12,-3 12 2,-3-1-9,4 3-1,-7 2 17,4 4-17,-1 6-3,-5 1-12,-1-1 13,2 10 6,-3 0 2,-1 0-6,1 9 26,-4 1-22,0 2 0,-2-3-1,-2-7-3,1 1-8,-3 5 1,2 1-24,2-10-34,0 2-21,2-3 0,-2-4-13,5-6-10,-2 7-15,2-4-38,4 8 3,0-11-13,0-4-19,1-1-17,5-3-42,0-7-15,3-6 13,-1-5 25,2-3 16,-1-6 33,-3 5 35,7-23 15,-3 2 58,2-2 29,-4-5 31,0-3 29,0 5 14,-4 0 36,1 8 17,-6 8 18,-1 2 14,-4 6 16,1 10 6,-2 9 8,2-6 0,-3 3-15,1 5 6,-1-1-33,-1 5-16,0 2-10,0 0-3,1 29-1,-3-3-3,-2 7 5,-4 19-11,3 6 50,-6 24 21,1 1 21,1-25 10,2 0 24,-7 24-9,7-22 1,-3 21-3,0-20-12,-1 18-4,5-24-19,-2-3-14,0 3-3,3-3-12,-4 2-14,2-7-4,-1-12-13,3-1-21,0-4 7,-1-1-5,1-11-9,1-7 2,4 1 6,-3-5-15,2-5-3,1 5-6,0 2 8,-2-2-3,1-5-2,1-2-4,0 0 4,-3-18-14,3 5 2,0-3-11,3-2 3,0-10-9,1-3 4,1 8 1,5-24-7,-4-1 1,6 0 5,-1-4-4,-1-3-3,2 9 12,2 0-15,-1 14 1,3-11 2,0-1-7,-2 13 13,1 2-9,1 5 2,1-3-6,0 0-2,2 9 14,0 2-11,-2 0 0,4 6 5,-7 5-14,3 5 2,-3-4 5,1 4-7,-4 0-8,-1 2 7,0 5 0,-3 0 2,-2 0 4,-1 1-4,0 5 1,-4-5-1,-2 7-9,-4 0 10,-4 6 1,-2-8-10,-1 1-6,-7 1-17,1 1-17,0-1-15,0-6-24,-3-1-22,1 0-23,7-7-15,4-2-37,0 2-23,0 2-18,4-1-29,0-2-40,2-2-18,2-1-27,2 3-31,0 0-264,0 0-694,27-4 307</inkml:trace>
  <inkml:trace contextRef="#ctx0" brushRef="#br0" timeOffset="8889.5941">16336 14338 247,'-12'-5'302,"2"0"-24,3 1-16,2 3-20,2-2-29,0-1-18,3 4-18,0 0-18,0 0-16,0 0 0,19 10-7,3-2 10,3-1-18,16 6-7,0-8-8,1 2-1,6 0-3,-7-4-21,-1-3 9,-11 3-17,-1-3-16,-7 7-1,-4-7-9,-4-1 16,-3-1-8,-2-1 5,-1-1-8,-1 1 4,-2-8-7,-4 3 2,-1-5-18,-3-3 0,-3-2-21,-2 1 12,0 2-3,-3-6-2,-4-2-1,9 11-12,-4 0-6,4 11 8,2-8 2,-3 3-6,6 2-3,-3 0-8,5-4-4,0 8 0,0 0-6,13 16 22,-2-2-18,6 3-1,3 5 9,-3 3-4,1 5-3,-4-5 4,-3 3 0,-1-4-13,-3 1 11,-2 4 2,-5-13 2,0 1 10,-5 0-35,-2-2 26,0-3 1,-4 2 0,0-2 5,-5 3-2,4-5-20,3-7-32,-1 3-39,3 0-42,0 2-47,-3-5-67,6-1-56,-2-2-265,2-4-609,2-3 271</inkml:trace>
  <inkml:trace contextRef="#ctx0" brushRef="#br0" timeOffset="9268.8553">16981 14272 68,'5'-5'349,"0"-1"-6,0 0-8,-3 3-12,0-5-32,1 5-24,0 2-32,-3 1-23,0 0-28,4 0-21,-4 0-14,3 6-13,1 6-10,-1-1 1,1 6-33,-4 1 29,0 8-38,0-16-16,-4 17-2,1-8-4,-1 10-4,1-14-10,3-4 3,-4-1-32,4-2 41,0-5-23,0 3 18,-3-1 34,3-2 33,0-3 31,0 7 26,0-7-18,0 0 6,0 0-14,3-17-14,4-2-19,4-3-10,-1-3-11,7 1-8,-1-5-10,1 3-4,2 4-5,2-2-17,-1 6-8,1 1 2,-4 3-10,-3 6-3,-1 6-4,0-7-11,-4 14-20,1-1 17,1 9-4,-2-2-2,0 6-1,-2 4 15,-3 0-18,0-4-5,-3 10 5,-1 2 3,-1-3 0,-5 1-19,2-3-57,-1-7-66,2 0-41,1 1-69,-1-2-45,1-12-19,2 9-29,0-4-20,5 6-11,1-10-11,0-5 5,3-1-196,4-7-614,5 2 272</inkml:trace>
  <inkml:trace contextRef="#ctx0" brushRef="#br0" timeOffset="9564.1046">17417 14415 469,'16'-26'60,"-5"-1"78,-3 12 25,2-9 26,-5-2 9,-3 15 33,1 2-14,0 7-17,-1-4-16,0 0-21,-2 3-27,0 1-5,0 2-21,0 0-8,0 0-6,10 5-13,-8 1-2,3 0-8,2 3-10,0-1 2,3 7-5,0-9-3,-3 1 14,7-1-8,-5 1-9,2-3 10,-4 0 7,3-4 14,-2 1 25,-2-2 2,2-3 1,-1-3-21,-1 0 10,-1 0-5,-2-5 6,2-5-4,-2 9 1,-1-1-3,-4 6 1,2-4-10,-2 2-18,1 1-21,-4 1 3,2-4-2,-8 12-11,0 2 4,-9 7-9,1-1 4,0-2-13,1 6-23,1 5 15,0-1 3,3-1-6,4 0-8,2-3-5,1-2-18,2 9-46,3-7-33,1-1-39,1-4-34,2 1-26,2-6-9,6 6-22,0-2-32,4-4-39,0-3-18,8-6 11,-7 4 8,5-4-167,1 0-500,-6-3 221</inkml:trace>
  <inkml:trace contextRef="#ctx0" brushRef="#br0" timeOffset="9726.7352">17639 14509 1277,'12'-12'-60,"2"-6"61,-4 3 38,-3 0 39,0 2 13,-4 2 31,3 1 15,-2 0 18,-1 6-10,-2-1-12,2-2-17,-2 4-3,2 1-20,-3 2-12,7 5 2,0 1-16,-3 3 0,6 6-4,-2 0 2,0 1-7,4 4-1,0 3 11,3-2-15,-1 6 7,-1-5 2,1 1-20,0-1-1,-4-7-9,-3-2-1,3 1 26,-2-2-30,-2-2-13,1-3-39,-3 3-65,-1-4-39,0-3-120,0 2-248,-3-5-536,0 0 238</inkml:trace>
  <inkml:trace contextRef="#ctx0" brushRef="#br0" timeOffset="9886.3415">17906 14400 117,'-21'5'244,"-3"0"14,0 8-1,-3 1-29,6 3-18,-4-2-11,4 3-27,0 0-13,3-1-20,2 2-12,3-6-15,0 1-11,4 0-9,0 1-14,4-4-34,0 1-53,2 1-64,2-4-70,4 0-44,-2-5-168,8 0-383,-1 1 170</inkml:trace>
  <inkml:trace contextRef="#ctx0" brushRef="#br0" timeOffset="10099.7994">18103 14275 278,'10'-12'305,"2"-10"-4,-6 11-14,0 2 14,1 2-68,-5-5-24,0 11-25,1 2-22,-3-1-13,-3 17-13,3 0-16,-7 8-17,0 6 3,-1 15-7,-3-15-12,5-2-9,0 5 3,0 0-17,4 4-7,2 8 1,0-13-4,2 0-11,4-2 18,1 1-21,2-4-8,0-4 0,-1-7 3,7 1-35,-4-4-46,2-8-41,-3-2-44,4 1-51,2-10-41,-3-5-49,0-1-187,-1-4-498,0-3 220</inkml:trace>
  <inkml:trace contextRef="#ctx0" brushRef="#br0" timeOffset="10268.2048">18101 14410 109,'-5'0'306,"1"-2"-23,4 2-7,0 0-23,0 0 1,20-6-7,4 6-22,5 0-4,12-1-26,4-9-29,-5 10-24,-1 0 0,-2 14-17,-13-16-14,-2 1-7,-7-1-19,1-2-27,-2 3-55,-4-3-55,1-2-62,-5 0-77,-2-4-73,-2-1-184,-2 0-484,-2-2 214</inkml:trace>
  <inkml:trace contextRef="#ctx0" brushRef="#br0" timeOffset="11978.0475">15636 12218 5,'2'-4'216,"1"-12"-15,1-1 2,-1 1-3,-1-2-16,0 1-15,-2-6 0,0-4-7,-3 1 8,1-1-18,-1 8-4,-3-9-3,1 2 1,-4 2-5,1-3-10,-2 1-5,-7 1-1,3 2-10,-3-1-16,0 5-3,-6-2-6,3 4-14,-3 1 3,-5-1-12,4 4-18,-3 1 12,-14 5 6,10 0-7,-7-1-2,0 2-21,-3 6 8,12 5-11,-11-4 6,-2 1-1,1 4 0,0 1-9,1 2-9,2 1 2,-1 3-1,1 4 4,13-5-5,-3 2 0,-7 10-6,2-1 9,2 9-7,7-11 8,-4 10-2,6-5-4,-6 6 7,9-4 5,-8 10-5,4 2-1,-2 1-9,3 1 7,2-1 0,1 1 26,0 3-32,8-13 7,-2 15-2,-1 2 11,4-4 0,-1-1 3,2 3 2,3 1-38,1 1 38,3-1 13,2-14-13,0 2-1,0 10-12,5 0 19,0-12-4,1 13-3,3 0 4,1-1 12,2-1-16,1-16 1,3 15 10,3-2-11,-2 5 0,-3-17-4,4-1-2,8 7 14,-1-1-19,-3-11 10,8 7-3,3 1 0,-8-13 8,8 5-12,-4-12 5,5 8-7,1-3-2,-1 9-4,-7-15-1,2-5 2,-2-2-5,4-1 2,9-2-4,-14-2 0,3-2 1,-3-1 12,5-2-7,7-7 3,-10 1-3,9-3 4,-9 4-7,6-9 4,1-3-1,-11 5 7,9-11 1,-2 3 0,2-4 3,-4-3 3,0 5 9,-1-3-10,3 4-3,0-7-10,-3 4 11,-5 7 5,5-14-4,0-5 1,-4 5-10,0-1 11,-3 11 6,2-17-6,-6 15-6,5-12 6,1 0-6,-6 1-4,-2-7-4,-1-3 1,5 8 2,-4-9-1,-1 0 0,-5 3 8,1 2-14,-2-2-4,-1 13 3,-2 2 0,-3-2 7,1-2-7,-5 9-6,1-7 0,1 2 2,-6-2 5,2 4 0,0 1-4,-4 1-16,2-5 12,-3 9 2,2-8-6,-7-11 2,4 13-5,-4 0 3,-3-12-3,5 17 0,0-2 0,-3 6 2,0-4-3,-1 5-2,-2-2 7,1-5-7,1 2 4,-2 4-6,-1 4-3,-3-2 17,-1 4-16,-8-12 2,6 14-2,0-1 1,-12 4 5,9-4-6,-10 3 1,0-1-2,0 4 0,9 0 1,-11 1 0,-1 1 3,-2-1 6,5 6-10,-3-2 0,1 8-9,2 1 12,0 3-2,2 0 1,6-3 0,-7 3-4,9 0 3,-1-2-2,-7 10 5,10 0-1,1 2 1,-8 5 0,0 7-7,10-9 1,-8 8 10,2 2-6,1 1 6,11-6-2,-4 2 2,-3 13-4,3 0 3,0-2-8,2 2 5,3 2 8,3-12-13,-1-1 4,-1 18-1,-3-3 4,5 11-3,-2-5 4,6 2-4,-3-1 12,4 6-12,-1 1 0,2-3 3,0 5 1,1-5 5,1 2-6,4 26 2,-1-35-2,2-15-2,2 24 6,3-12-6,0 4 2,2-1 1,0 2 4,4-5-3,-3 4-1,8-3 0,-4-1 1,5 4 0,-3-4-3,-1-14-8,5 11 11,2 10 3,-2-28-4,9 9 1,-6-7 9,-1-1-9,4-5-4,7 11 5,-6-13-3,9 6 9,1-4-8,-1 7 3,-6-19-2,13 0 1,-14 2 3,16-7-1,0-4 0,-5 0 6,4-3-3,-2-5-1,-1 4 0,1 0-2,-1-5 15,-2-2-19,2-10 3,-10 15-3,-2-4 4,12-1 8,-2-11-8,-11 7-3,8-11 0,-2-2 30,0-9-18,1 5 19,-1-3-10,-1-4 6,-1-5-7,1 7-4,-2-11-1,-1-1-2,6-23 3,4-3-3,-17 25 1,5-2 3,-4 1-6,2-31 5,-10 34-4,0-7 0,0 0 10,-4-2-8,-2 2-4,3-26-4,-10 26 5,-2 1-8,3-6 8,-3-24-8,1 33-18,-4 2 21,0 15-5,-5-14 3,-1 14 2,-5-10 11,-5 3-17,4 18 0,-5-14-17,3 10 17,-1 3-4,-3 0-1,0 1 0,-2 7 31,0-2-35,0 11-5,1-7-19,1 2-50,2 3-70,5 4-59,4 2-69,2-1-69,-1 3-48,0 2-55,3 0-62,-3-1-325,3 6-907,0-2 402</inkml:trace>
  <inkml:trace contextRef="#ctx0" brushRef="#br0" timeOffset="12602.3717">15383 11814 89,'-4'3'347,"1"0"-1,1-2-15,2-1-23,0 0-39,0 0 0,-5 2-14,5-2-20,0 0-31,10-14-5,4-1-25,6-6-22,11-6-10,4-2-9,4 8-21,3-13-1,1 7-7,-1-2-2,-1 2-19,0 11 1,-1-8-19,-4-1 0,-1 0-2,-11 4-9,0 0 4,-7 4-13,0-1-1,-6 3 6,-1 1-2,-2-1-3,-5 0 1,0-3-2,-3 1-9,0 0-4,-4 5 2,1-4 0,-2 3-5,-1-4-5,0 8-2,-1 1-16,3 5 8,1-2-3,-1 1 1,0-1-12,1 3-1,3 2 10,0 0-8,0 0 2,0 0-9,0 10 1,7-2 0,1 3 12,2 5-9,3 11 6,0-5-11,-4 1 2,3 0 11,-1 3-10,-3-3 1,1 3-16,-5-1 26,0 1-8,-4-6-4,0-4-19,-2 4-30,-4-2-13,3 2-16,-3-2-15,0-2-17,-2 1-16,3-10-18,-1 12-21,2-10-30,1-4-19,0-1-38,1-5-18,2 1-1,-3-9-181,6-2-494,1-6 219</inkml:trace>
  <inkml:trace contextRef="#ctx0" brushRef="#br0" timeOffset="13046.7454">16196 10713 112,'0'-31'267,"0"2"12,-3 6-8,1 5-2,0 7-11,2 2-27,0 5-18,0-4-27,0 6-25,0 2-12,0 0-14,4 23-16,2 7-9,1 17-2,-3 5-5,3 8-25,6 22-7,-6-26-11,0 2 6,3 0-15,-6-2 11,3-1 1,-3-6 2,1-2 12,0 6 7,-5-21 22,5 0-21,-5-2 16,0-3-18,0-1-9,0-8 6,-2-1-6,1-6-1,-1-3 1,2-2 4,-1 1 13,1-3 18,0 0 18,1 0 28,-1-4 16,0 4 20,0-4-20,0 0-20,0 0-13,-5-22-6,0 6-13,3-5-15,-1-8-5,-3-4-21,3-1-2,-1-1-8,4-19-4,0 6-6,4-3-3,1 2-6,0-3-2,2 21-10,0 2-1,3 5-4,1 2-6,-1 6 1,4-1 3,-1 4-14,0 4-3,2 3-6,6 4 0,-1 4 1,-6 5-7,0 3 5,3 7 13,-5 4-16,-1 6-5,-7-9 6,0 6-1,-2-4 13,-4 3-14,-5 5-3,-3-7-2,-2-2-2,-4 3-7,-3-5-16,0 0-21,-1-5-17,3 0-23,0-4-20,3-4-37,0 1-25,0-5-24,5 0-51,-1-2-34,2-1-24,4-4-31,-3-1-36,7-1-33,3-3-297,1-1-760,3 1 336</inkml:trace>
  <inkml:trace contextRef="#ctx0" brushRef="#br0" timeOffset="14114.0992">16484 11046 155,'0'0'268,"0"0"-15,0 0-6,-2-6-16,2 6-6,0 0-16,0 0-15,6-3-13,-5-1-10,3 1-9,2-5-2,1-1-11,4-3-6,3-5-17,3-7 4,-3 4-10,-1-6-1,1 2-8,-1-3-10,-3 0-3,-3 3-4,-4 5 8,2 0-20,-2 9 12,-3-2-17,0 2-7,0-2-7,0 7-14,0-2-4,1 3-7,-1 4-11,-1-3-2,1 3-5,0 0-6,0 0 4,6 17 0,-1-1-6,4 1 2,-1 5 2,4 0-30,0 4 29,-1-1-2,3-3-19,-3 0 17,0 7 1,-3-6-4,-1-6-5,-3 0 19,-1 0-25,3 10 10,-5-13-1,1-1-8,-1-3-13,0-1-19,-1-1-23,1-2-22,1 2-13,-2-1-8,3-5-3,-2-2 5,-1 0-1,12-5-4,-4-8-8,2-3 1,1-7 12,3-2 10,-1-3 7,5-14 6,-5 18 15,-2 1 20,2-3 21,-3 4 16,-2 6 22,-3 3 15,0 1 27,1 4 5,-2 2 1,-3 2 0,1-3 0,1 3-13,-2 4-8,-1-2-12,0 2 3,3-5-3,-2 1-6,-1 4-2,0 0-14,0 0 3,0 0 8,0 0-5,9 6 4,-7-3-11,1-2 11,0 3-4,-1 0-1,3-4 8,-5 0 24,7 0-1,-4-4 15,3 1 15,-1 2 11,0-3 4,2-5-1,-2 0 3,2-2-6,0-3 5,0-1-2,-4 3-10,0 0 11,-2 3-4,1 0-7,-1 2-4,-2-2-3,-1 5-17,2 4-5,-3-8-12,2 6-7,-6 0-11,0 4 5,-3 11-8,0-4-7,-4 3 5,3 9-1,0-7-6,0 8-3,2-4 1,3-1-7,0 12-4,3-12-4,1 1-1,2-1-6,2 0-4,1 1-2,2-5-9,-1 0-12,4 0-10,1-3-1,-2-4 0,5-1-8,0 2-5,2-3-10,0-5-7,3-2-1,-3-6-10,6 0 15,-2-7 4,1 3 2,-8 1 18,0 1 2,6-5 8,-3-5 2,-7 9 1,7-9 9,-7-2 13,0 6 5,-1 1 17,-2-1 23,-1-1 4,0 5 9,-2-2-16,-1 2 27,4 0 11,-4 1 2,0 0 4,2 0 3,-1 5 3,-1 4-15,0-4-6,0 2-11,2 2 0,-2 3-15,1-4 1,-1 4-4,0 0-13,14 21 7,-7-5-3,2 1-2,5 4-8,-3 5 4,3 5 5,-1-5-3,-2 3 3,3-6-6,-3 2 1,-1-7 0,-3-3 3,0 0 5,-1-1-10,-2-4-1,-1-5 4,1 0 5,-2 0 52,-1-1 49,3-1 38,-2 0 28,-2-3 24,5 0 12,-2-7-29,1-2-36,5-9 1,-1 3-18,6-14-5,-1 0-21,1-3-26,3-8 11,-3 8-11,0 0 0,-2 1-12,0 4-10,1-1-13,-5 3 5,-1 10-19,0 1 14,-4 2 2,1 5-17,-1 2 12,-1-1-31,-1 1 11,2-1 2,-2 3-16,-1 2 2,0 1 5,0-6-17,0 4-4,0 2 8,3-5 4,-3 5-4,0 0-3,2-3-5,-2 3 18,0 0-19,0 0 6,0 0-11,0 0-1,0 0 3,0 0 1,0 0-8,0 0-19,0-4-16,0 4-31,0 0-28,0 0-42,0 0-40,0 0-33,0 0-36,0 0-31,0 0-28,0 0-23,0 0-23,0 0-17,0 0-36,0 0 4,-5 12-27,4-10-230,1-2-724,-1 6 320</inkml:trace>
  <inkml:trace contextRef="#ctx0" brushRef="#br0" timeOffset="21446.8826">7865 14938 133,'-5'-25'211,"-3"-1"-9,0 2-8,-2 2-9,-4-2-11,-2 4-14,1 1-4,-5-2-8,0 1-7,-4-2-9,-10 0-5,8 9-11,-12 5-13,-2-6-3,-2 1-8,0 6-8,1 5-8,-3 7-6,-2-5 2,-2 6-9,-20 5-2,20 2-8,-17 9-3,18-7 4,-1 6 0,-20 19 1,23-14-5,-14 12 1,16-3 8,-13 13-11,6 11-2,16-22-2,0 5-7,3 1 2,-14 19-4,17-13-1,-10 19 0,15-17-5,-11 25 1,16-24-9,1 3 2,-5 26 17,9-23-24,-5 27-1,8-29-4,1 2 8,-6 24-9,8-26-1,-2 33 17,2-6-18,3-23-2,-4 27 7,6-5-8,-1-30 1,2 31 2,2-24-4,-1 32-6,6-41 1,-3 2 0,4 4 19,2 2-17,9 24 25,-7-34 3,3 2-4,-1 0-15,7-4-14,5 7 1,-3-5-4,5-4 2,2-1 0,4-4 6,2 4-1,-1-3 3,7-6-8,11 21 4,-14-31 2,4-5 2,5 4 14,-2-4-15,21 6 1,-22-13 1,2 0 1,-1-3-8,3-7 9,2 6-4,-1-11-2,0 1 1,19-12 26,-23 6-28,4 0 9,16-18 5,-22 7-10,4 9 0,-2-15-2,17-11 2,-19 11-3,2-2 21,1 0 12,12-18-4,-20 12 16,-2-2-17,1-4 23,1 6-8,7-29 13,-1-5-6,-13 24 1,7-29-24,-13 31 15,9-34-1,0 3-8,-15 25-5,13-39 7,-3 3-2,-1 6-10,-11 21-1,4 10 2,0-41-7,-1 2 7,-7 27-6,-2 1 10,-4 3-2,0-31-2,-4 28 4,-1-26 14,-3 27-15,-4 3-4,-11-37-19,1 8 23,-1 26-6,-8-20-2,3-2 1,3 27 6,-2-3-5,-1 11-1,-9-32-11,5 27 2,-2 4 1,-1 4-2,-2 5-3,-3-1 4,-1 4-2,0 3-2,0 6-2,-2 6-4,-2-3-1,-3 7 3,1-1-11,-2 10-4,3 6-12,-1-8-15,12 7-36,1 4-41,-1-3-32,3-2-33,4 16-41,-2 0-69,9 6-54,-3 0-285,4 4-681,2 4 303</inkml:trace>
  <inkml:trace contextRef="#ctx0" brushRef="#br0" timeOffset="22207.9529">8380 16903 146,'2'-2'271,"-2"2"-31,5-3-23,-3 0-22,-2 3-26,1 13-5,3 3-12,-1 5-13,1 6-11,1 5-26,-4 0-7,3 23-4,-4-22-7,3 2-4,-2 11-5,5-19-2,-3-1-5,-2 0-14,2-1 12,-1-5-3,0-9-5,-2-1 0,0-2 9,0 2 27,0-9 26,0 4 21,0 0 9,2 0 37,-2-2-9,-2 1-13,2-4-20,0 0-8,-5-19-15,2-2-12,-1-14-4,-1 3 1,1-4-23,4-11-13,-3-2-12,6-5-2,-3 1-26,3 9 11,3-8 3,-1 23-5,0 0-9,0 10 5,2 2-9,-3 7-6,2-2-4,1 3 2,1 2 1,2 2-7,3 8-4,0 2-22,2 3 24,2 13-2,0-1 0,0 4-3,-1 3 15,-2-3-13,1 6-8,-2-7 6,-1-2 2,-2 0 5,-1-5-6,-1 11-11,-2-15 14,-1-3-8,-3-4 16,2 2-17,2 7 2,-4-13-9,1 1 19,-3-2 12,3 5 15,-3-5 7,0 0-6,7-17-6,0 3 2,3-18-10,4-19 7,0 5-18,-5 14 7,2-1 1,2 2-7,-6 5 4,-3 11 9,3 0-15,-4 6-5,0 1 9,1 1-11,-3 2 8,0 0-15,-1 5-3,0 0 5,6 15-3,-4 9 4,-2 2-2,0 9 3,-2 1-30,-4 11 28,4 12-8,-1-31-44,-1 1-58,1 1-45,-1-3-63,2 2-52,1-2-45,2-7-73,-1-2-42,0 2-226,2 1-708,2-11 313</inkml:trace>
  <inkml:trace contextRef="#ctx0" brushRef="#br0" timeOffset="22513.7854">8882 17085 77,'1'-16'318,"1"-1"-41,0 5-7,1 6-19,0-4-21,2 4-23,0 1-12,0 1-21,5 2-12,0 4-5,3 5-12,0 3-10,-3 2 6,2 2-25,-2 3 9,1 5-22,-1 10-9,-3-9-5,-1-5-11,-5 1 13,2-1-16,-7 8-2,3-9-14,-5 0-1,-1-3-14,2-4 8,-3 14 3,2-17 7,1-4 17,-1 0 8,0-3 3,-2 4 3,1-11-8,1-3-2,-1-2-9,3-7-8,-1-15-6,5 5-14,0 2 5,2 11-8,7-16-4,-2 3-5,3 3 14,1-3-19,-1 6-4,-2 9-5,3 1 2,-1 6 1,3-2-12,-2-6-23,-1 12-47,1 1-39,0-1-47,2 1-38,3-1-48,-2 3-36,0-4-59,0 8-291,-4-5-669,5-2 297</inkml:trace>
  <inkml:trace contextRef="#ctx0" brushRef="#br0" timeOffset="23232.2191">9337 16745 3150,'-2'-14'54,"1"2"-31,-2 0-12,2 2 32,-1 3 30,1 2 7,1-7-23,-2 9-7,2 3-18,0 0 2,-9 14-7,2 1-1,-1 5-14,-2 6 13,4 6 0,-3-1-4,1 15 6,2-14-1,2 5-6,0-2-1,2-5-5,5 4 1,1-3 1,0 2 0,-1-13-6,3 8-6,-3-4 8,4 4-6,-2-13 8,-1-5 2,2 1-10,0-4 11,-1 8 5,1-9-4,-1-2 10,0-2 4,1-2 2,-6 0 6,14-12 6,-3 0 7,3-8 16,0-6-14,-2 12-4,0-17-24,5-2 27,-3-7-6,-7 10-6,2-4 9,-4 2 8,2 1-17,-3 17-5,-4-20 3,-2 0-4,0 7 14,-1 0-28,-4 13-1,-1-12 7,1 9-4,0 0-20,-3 5 10,2-5 5,-1 10-7,2 2-3,1-1 8,-1 6-11,2 1-6,5-1 8,-10 5-9,4 1 5,1 0-8,3 5-6,1 0 6,4 16 2,-1 18-1,2-23 10,4 0 0,0 9-9,2 1 1,3 19 3,-3-20 8,4 13 2,-6-11-5,6 13 1,-1 2-6,-1-3 1,1-2 0,1 3 19,0-2-13,0 6 16,3-6-10,-2 7 16,4-6 9,4 1 12,-2 3 6,-1 0 18,0-6-2,0 7-2,-1-10-2,-7-10-7,0-3-3,0 1 12,-1 16-2,-3-26-10,-1-1 2,-5-2 8,4-4-1,-6 18 2,0-20 2,-3 2 10,-1-6 15,3-1-14,-6 6 7,1-4 17,-1 2-20,7-8-7,-11 15 5,6-12-30,1 0 2,3 0 4,1-3-12,0 0-3,-7-3-10,5 6 13,2 0-24,0 2 2,0-5-7,0 0-2,0 0 31,-4 4-45,4-4 10,0 6 10,0-6-21,0 3 13,0-3-10,0 0-10,0 0 2,0 0 3,0 0 6,0 9 3,0-9 0,-3 0 8,3 0-20,0 0-16,0 0 19,0 0 0,0 0 35,0 0-40,-11 10-27,11-10-18,0 0-23,0 0-33,0 0-45,0 0-33,-15 15-39,15-15-32,0 0-54,0 0-44,0 0-44,0 0-70,-20 1-47,16-5-259,4 2-836,-3-3 370</inkml:trace>
  <inkml:trace contextRef="#ctx0" brushRef="#br0" timeOffset="25430.3037">13621 5214 102,'-14'2'323,"2"-2"-16,-2 2-6,4 0-5,3-2-12,0 1-7,2-1-36,1 3 0,4-3-17,-7 0-14,1 1-19,6-1-16,0 0-22,-4 3-12,4-3-13,0 0-11,13 1 4,8-1-12,9 0-7,13-1-15,5 1-4,21 0-7,-21 0-10,20-3-4,-18 3-2,19 0-14,-21-1 3,-3 0-7,0-2-5,-2 2-7,-4 2-10,-13-1 14,-4 0-2,-1 0-6,-8-1 0,-5 2-5,-1-1 1,0 0 4,-1 0-9,-3-1 7,-3 1-9,4-1 6,-4 1-3,7-2-10,-7 2 10,0 0 1,0 0-23,0 0-6,4 0-35,-4 0-36,0 0-37,-11-7-37,1 2-31,-4 3-38,-8-1-35,-1 0-40,-4 3-46,-4-5-206,-10 3-596,3-1 264</inkml:trace>
  <inkml:trace contextRef="#ctx0" brushRef="#br0" timeOffset="25699.9834">13543 5320 160,'-6'4'174,"2"-2"1,1 1-10,0-1-8,3-2-16,0 0-9,-1 3 0,1-3 14,11 1 29,4 4-6,12-1-1,11 4-10,3-4-6,0-3-6,3 0-9,2-1-4,-2 5-17,4-10-5,-3 3-13,-5 2-8,1-3-14,-3 2-3,-9 1 3,-3-1-13,-2 1-1,-7-2-2,-3 2 3,0-5-1,-7 5-3,1-3 1,-2 2 4,-3 0-9,1-1-3,-4 2-6,6-1-4,-6 1 8,4-1-8,-4 1-14,0 0 7,0 0-39,0 0-35,0 0-46,-5-6-48,-4 6-41,-3 0-53,-4 0-23,-6 2-52,-5-1-180,-1 1-522,-3-1 231</inkml:trace>
  <inkml:trace contextRef="#ctx0" brushRef="#br0" timeOffset="25924.0867">13607 5404 123,'-7'3'230,"0"-1"1,2-2-10,0 0-13,5 0-14,0 0-16,0 0-18,0 0-13,17 0-7,6 0-12,4-2-7,13-2-11,1 3-9,4-1-6,0 2-9,-3-4-7,-1 0-7,2 7-10,-14-6-2,0 3-4,1-5-8,-3 5-1,-3 0-8,-2-2-5,-7 0-4,-5 1-1,-2 0-10,-1 0-4,-2-1-12,0 2-17,-5 0-21,7-3-34,-6 1-36,-1 2-25,-3-7-34,-2 4-11,-1 1-12,-5-2-7,-3 1-4,-7 2-102,-2-1-324,-5 2 144</inkml:trace>
  <inkml:trace contextRef="#ctx0" brushRef="#br0" timeOffset="26370.1989">13921 5348 637,'-38'-5'-18,"0"5"20,10-2 16,1 5 18,2-3 26,2-1 28,5 1 26,8-2 27,0 5 7,3-3 4,2 2-9,2-4-11,3 2-13,0 0-6,0 0-16,25-3-3,-1 3-7,19-2-4,0-2-4,4 1-4,26 2-12,-28 4-4,1-3-6,2-2-8,-5 2 5,-3-3-14,-14-1-1,-1 4-6,-4 1 0,-7-2-2,-4 1-2,0-1-1,-4 1-10,-1 0 6,-5 0 2,7-6-7,-5 5-7,-2-3-14,-5-1-9,0-1-10,-8 1-14,-1 0-5,-7-2-4,-4 2-8,-2 0 2,-3 1 8,-9-1-1,0 1 3,-3-1 5,2 2 6,0 1 2,2 0 2,10-1 8,-1 3 1,5-1 0,1 2 1,8-2 16,5 2 1,1-2 19,5 2 4,-2-1 0,6 0-3,-6 2 0,6-2-1,0 0 10,14 5 13,7-2 10,5 1 5,5-2-1,13 2 6,5-1 3,20-3 3,-23 1-13,1 2-6,-2-2-8,-1 2-3,-4-1-4,-14-1-6,1 1 6,-4-1-8,-8 0 1,1-1-3,-9 0-3,3-1 2,-5 1-12,1 0 9,-2-3-2,0 3-2,-4 0-2,0 0-4,7 0-1,-7 0-7,0 0-5,0 0-14,0 0-18,-20-2-17,6 2-9,-2 1-10,-5-1-15,-2 1-8,0 2-4,-1-1-12,0 0-3,2-2-12,-2 4-6,1-3-20,1 3-16,-1-1-4,6-1-16,3 0-114,-2-1-326,-6 1 145</inkml:trace>
  <inkml:trace contextRef="#ctx0" brushRef="#br0" timeOffset="37430.3047">12676 9346 118,'-3'-8'148,"1"3"-1,0-2 5,2 0-7,-1 0 0,-1 0-4,2 0-6,-1-1-6,0 1 10,0 0-5,1 1-5,-1 0 2,0 2 0,1-2-5,-2 3-10,1-1-12,1 4-14,0 0-4,0 0-12,0 0-12,0 0-4,0 0-7,-3 19-5,3-7-3,0 3-4,-2 2-8,4 0 4,-2 2-5,2-4-3,-1-1-2,0-2 2,2-2-5,-1 3-6,0-5 2,1 0 1,-1-2 0,2-1 10,-1-2 12,1 0 22,2-3 13,3-3 4,5-6 6,8-6-12,1-7-9,10-9 10,1 0-22,2-7 12,0 0-22,20-21-4,-19 19-3,12-18 1,-17 15-4,2 3-7,0-1-2,-3 6-5,1 1-2,-11 8-4,-1 3 0,-2 1-1,2 3 11,-10 5-9,4 3-1,-4 1-3,-3 2 2,-3 0-7,1 3 11,-1 1-13,-2-1 0,2 2-8,-2 2 12,-2 1-13,3-4 4,-3 4-11,0 0-18,0 0-23,0 0-21,0 0-20,0 0-29,0 0-21,-13 13-22,5-5-23,-5 3-17,-4 4-20,0 1-27,0 2-183,-4-2-472,2 1 209</inkml:trace>
  <inkml:trace contextRef="#ctx0" brushRef="#br0" timeOffset="37892.026">12653 9294 143,'4'-12'176,"1"1"-3,-3 0-1,2 0-9,0 2-2,0-1-6,-2 5-6,1 0-19,-1-2-12,1 4-8,-3 2-15,0 1-13,3-3-3,-3 3-11,0 0-3,4 7-7,-2 1-6,0-3-9,-1 1-1,3 4-1,-3 0-4,3-1-7,-2 1-4,0 0-1,3 1-2,-5-1-3,3-4-2,-2 1-4,0-1 0,2 0 0,-1 1-2,-1-3 5,0-1-3,2 0 2,-3-3 2,2 6 5,0-5 10,-2-1 11,6 0 6,1-5 3,4-3-5,2-4-3,5-6-5,6-5-7,9-13 1,-1-3 1,3-2-7,3 3-5,-1-1-8,0 1 3,-1 3-1,-2-2 2,0 4-8,-3 3 1,-9 9-3,-2-3 2,-2 4 2,-1 2-3,0 2 2,-7 4 3,-2 1 5,1 3-4,-3 0 4,1 0-3,-2 3-3,-1 0 5,-1 1-8,0 1 1,0 0-1,-2 1-2,-1 2-4,3-4-4,0 1-5,-3 3-14,0 0-19,0 0-23,0 0-22,0 0-13,0 0-29,-12 16-6,1-6-14,0 5-27,-6 3-24,0 2-29,-4 0-126,0 1-378,-1 3 168</inkml:trace>
  <inkml:trace contextRef="#ctx0" brushRef="#br0" timeOffset="38318.7322">12733 9295 106,'1'-5'211,"0"-3"-14,1 0-10,1 2-13,-1-1-13,3 3-17,-4-1-12,1 2-16,0 1-11,1 2-11,-3 0-5,0 0-5,11 10-8,-6-2-5,0 3-5,5 5-7,-6 2-3,5-2-8,-1 0-9,-1 1 7,0 1-13,2-3-1,-4 0 4,2-2-11,-2-2 2,0-2-3,-2-4 4,3 2 2,-2-4 17,-3 0 23,4 0 25,-4-3 18,7-4-3,0-1 1,1-10-11,7-4-10,4-5-6,6-11-10,3-5-10,-3-5 5,4-1-8,-1-1-5,12-20-5,-8 25-8,-3-5-2,1 3-4,2 0 3,-2 1-18,-1 9 0,-4 2-3,-7 11 10,-2 0-3,-2 5-1,-4 2-7,-1 1 0,-3 6 2,0-3-5,-1 5 1,-2-3 2,-1 5-6,1-2-2,-1 3 1,-2-4-9,2 5-10,-3 1-3,3-3-20,-3 3-20,0 0-23,0 0-13,0 0-13,0 0-10,-14 14-20,7-1-27,-6 1-20,-5 3-14,-2 5-22,-2 2-17,-9 7-21,-2 3-135,2-5-418,3 2 185</inkml:trace>
  <inkml:trace contextRef="#ctx0" brushRef="#br0" timeOffset="38793.3172">12662 9358 202,'-1'-7'237,"-2"0"-12,3 4-20,-1-2-19,-1 2-15,2 3-20,0-6-19,0 6-11,-3-3-11,3 3-13,0 0-11,0 0-7,0 0-6,0 0-9,0 0-6,0 14-8,0-9 0,3 5-6,-3 0-7,0 0-5,2 2 1,0 0-4,1-3-3,-1 1-1,-1 0-3,2-1-5,-2-1 1,-1-3-2,3 2 0,-2-2-4,1 0 5,-1-1 2,-1-1 9,0-3 12,3 3 15,0-2 13,1-1 9,-4 0 5,12-5-4,-1-1 0,1-2-9,1-4-7,5-2-4,1 1 3,0-4-6,1 1-14,1-5 8,2 1-6,-1 0-4,7-12-4,-1 1 0,2 0-1,0-2-3,1 2-1,-1-2-12,0 1-2,0 0 5,4-1-2,-3 2-7,2 1 7,0 2-3,-9 6-3,0 1 1,0 1 21,0-1-25,-1 3-4,-6 4 7,-6 2-1,-3 4-7,1 1 13,-4 4-1,2-4-7,-2 4-4,0-2 8,-2 1-8,-2 3 3,2 0-5,-3 1 2,4-3-4,-4 3-18,3-2-37,-3 2-36,0 0-33,0 0-17,0 0-31,0 10-12,0-2-20,0 1-33,0 3-20,-1 5-190,-1 2-481,-2 2 213</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6:19.437"/>
    </inkml:context>
    <inkml:brush xml:id="br0">
      <inkml:brushProperty name="width" value="0.05292" units="cm"/>
      <inkml:brushProperty name="height" value="0.05292" units="cm"/>
      <inkml:brushProperty name="color" value="#FF0000"/>
    </inkml:brush>
  </inkml:definitions>
  <inkml:trace contextRef="#ctx0" brushRef="#br0">6872 6036 92,'-3'-4'193,"1"-2"-24,1 4-27,1 2-2,0 0-20,-4 14-8,4 1-8,-3 3-7,2 7-19,1 1-2,0 2-10,0-1-10,1-1 2,-1-8-9,3-1-5,-2-1-10,2-1 5,0-6 0,0 0-4,0-4 1,0 1 3,5-1 22,-1-4 26,3-1 13,2-5 4,4-2-4,6-7-8,4-3-10,9-12-1,-1 0-10,4-7-10,1-3-5,14-10-6,-16 12 0,0 2-6,-2-1-4,0-1-3,-2 3-6,-13 9 1,1 2-3,-2-1-6,-3 5 3,-3-2 5,-4 9 5,0-2-4,-5 0-4,2 0-8,-2 4 2,-4-2-4,1 4-1,-1 1-10,-1 1-12,-2 2-25,0 0-31,-1 3-38,-7 2-21,-3 6-15,-5 5-15,-2 5-25,-11 9-11,-3 0-26,0 5-141,-1 2-381,-2 2 169</inkml:trace>
  <inkml:trace contextRef="#ctx0" brushRef="#br0" timeOffset="391.3259">6669 6141 70,'-3'-13'250,"3"5"-7,-1 1-19,1 0-15,-2 0-24,1 5-21,1-1-20,0 3-12,0 0-18,0 0-7,-3 16-10,3-4-9,3 6-7,-3 6-8,3 3-7,-2-10-9,3 7-2,-1-5-6,1-1-2,-1-2-7,1-1 2,-1 2-8,1-7-1,2-1-2,0-1 2,0-2 11,0-1 28,3-5 16,3 0 13,4-5 1,5-7-1,2-2-11,13-15-6,2-3-5,3-2-12,17-21-4,-6-1 4,0 5-3,-14 13-10,17-16-19,-18 15 9,1-1-2,0 1-2,-3 3-9,-4-1 0,-9 15-2,-4-2 1,-2 7 4,-2 5 30,-7 3 19,1 1 5,-3 3 3,1 0-17,-3 1-1,-1 1-12,1 1-1,-3 2-16,2-3-14,-2 3-35,0 0-30,0 0-55,0 0-31,0 0-28,-14 13-19,-2 3-17,-1 5-3,-4 0-25,-10 12-21,0-3-23,-3 4-18,-2 2-193,-2 0-507,-2 0 224</inkml:trace>
  <inkml:trace contextRef="#ctx0" brushRef="#br0" timeOffset="776.1969">6732 6268 22,'0'-4'228,"0"4"-16,0-4-18,0 4-22,0-5-14,0 5-16,0 0-17,0 0-21,0 0-9,0 0-14,-4 14-1,4-5-3,0 3-11,1 1-9,-2-4-4,2 5-7,2-4-3,-3 3-1,2-3-4,0 1-1,1-2-5,3-1-3,-2-1 0,2 0-1,1-2-1,1-3 3,6-2 0,2-5 7,5-6-2,6-5 4,9-11 0,2-5-2,0-2 1,19-15-4,-2-1 3,-17 11-3,18-15 8,-4-1 0,-12 18-3,16-16-5,-19 19 2,-2 0-3,-1 3-3,-3 0-1,-9 11 1,-6 1 12,-2 7 21,-4 1 20,-2 4 4,0 1 9,-2 1-8,-2 1-3,1-2-13,-3 4-4,1-2-11,0 1-8,-2 1-7,-1 2-9,5-4-21,-5 4-20,0-2-20,0 2-33,0 0-44,0 0-36,0 0-17,-14 6-18,4 3-15,-3 1-18,-5 3-20,-3 7-10,-2 1-137,-11 9-407,3-5 180</inkml:trace>
  <inkml:trace contextRef="#ctx0" brushRef="#br0" timeOffset="1162.5269">6914 6171 117,'-3'-2'178,"3"2"-26,0 0-12,0 0-15,0 0-14,0 15-8,0 1-7,0 0-9,0 0-8,0 1 1,2 2-22,2 0-2,-1-2-7,2-1-4,-2-5 5,2 0-10,1 2 2,1-2-6,3-2 2,0-5 6,4-1 0,3-3 6,7-6 9,1-3-7,14-5 3,0-11 0,3 0-7,-1-5-3,3-1 4,15-15-3,-21 10 0,15-15 4,-13 18 6,1-1-2,-1-1-3,2-1-1,-2 4 0,1 1-4,-4 2-2,-6 3-6,-11 10 4,-2 0 3,-6 9 20,-5 1 16,0 0 7,-1 1-9,-1 2-4,0 0-9,-4 0-16,2-1 4,1 2-12,-4 2-8,3 0-11,-3 0-29,0 0-23,0 0-40,-10 6-25,3 2-10,-5-1-19,-5 8-15,-3 0-10,-3 2-13,1 3-31,-11 5-21,0 0-151,-3 1-394,-1 1 174</inkml:trace>
  <inkml:trace contextRef="#ctx0" brushRef="#br0" timeOffset="1527.0174">7080 6198 25,'-3'-3'230,"1"0"-22,-1 2-21,3 1-24,0 0-17,-7 0-18,7 0-14,0 0-5,-3 9-18,3-1-6,1 4-8,1-3-8,3 3-5,-2-2-4,1 0-4,3 1-8,0-3 1,3 2-3,3-3 3,1-1 6,7-5 6,6-1 11,0-9 8,14-8-2,2-1 1,19-22 3,-3-3-9,3-1-4,-1-2-6,1 0 4,-4-2-3,1 1 3,-3-4 4,-18 13 3,17-17-3,-21 20 0,-2-2 6,-2 2 4,-8 10-5,-6 4 3,-3 7 16,-5 1 20,-1 6 0,-1 2-6,-2-1-12,-2 2-12,0 0-10,1 0-7,0 3-12,-3 1-15,2-3-18,-1 1-30,-1 2-33,0 0-40,0 0-27,0 0-26,0 0-25,-2 10-10,-2-3-10,3 0-30,-3 0-23,1 2-16,0-3-23,0 3-158,-3-1-464,1 0 206</inkml:trace>
</inkml:ink>
</file>

<file path=ppt/ink/ink3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0" timeString="2022-09-23T04:56:48.253"/>
    </inkml:context>
    <inkml:brush xml:id="br0">
      <inkml:brushProperty name="width" value="0.05292" units="cm"/>
      <inkml:brushProperty name="height" value="0.05292" units="cm"/>
      <inkml:brushProperty name="color" value="#00B050"/>
    </inkml:brush>
  </inkml:definitions>
  <inkml:trace contextRef="#ctx0" brushRef="#br0">7069 3324,'0'25,"25"49,25 25,24 50,1-25,-51-25,26-24,-25-26,0 1,-1-25,-24 0,-24-25,-1-25,-50 0,1 25,24-25,1 25,-1-25,1 1,24 24,0 0,50 0,24 0,26 0,-50 0,24 49,1-24,-25 0,-1-25,1 25,0-25,25-25,-26-25,51-24,-50-1,-1 26,-24 24,25-25,-25 75</inkml:trace>
  <inkml:trace contextRef="#ctx0" brushRef="#br0" timeOffset="4024.891">7466 3150,'-25'0,"25"25,0 0,0 0,0 24,0 26,25-26,0 1,0-25,-25 24,49-49,-24 0,0-49,-25-26,0 1,0 24,0 25,0-24,0 24,0 0,0 0,-25 1,0 24,1 0,-26 74,50-49,-25 24,25-24,0 0,0 0,0-50,25 0,-25 0,25 25,-25-24,0-1,25 25,-1 0,1 0,25 49,-25-24,24 25,-24 24,25-49,-50 0,24 24,-24-24,25 0,-25 0,25 0,-25-1,25-24,-25-74,0 0,0 24,0 0,0 26,0-1,0 0,0 0,0 50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8:08.896"/>
    </inkml:context>
    <inkml:brush xml:id="br0">
      <inkml:brushProperty name="width" value="0.05292" units="cm"/>
      <inkml:brushProperty name="height" value="0.05292" units="cm"/>
      <inkml:brushProperty name="color" value="#FF0000"/>
    </inkml:brush>
  </inkml:definitions>
  <inkml:trace contextRef="#ctx0" brushRef="#br0">8192 3281 129,'0'0'179,"0"0"-12,0 0-6,4-6-10,-4 6-6,0-4-10,0-1 5,0-1-9,-2 2-3,2-4-9,-1 1-15,-2-2-4,0-2-11,0 2-5,-2-3-9,1-3-4,-4-1-7,5-1-4,-5 2-2,0-1-3,2-1-2,-5 1-7,-2-5-6,1 2 0,0 6-1,-3-7-11,4 7 6,-6-4-7,-1 0-5,6 7 1,-8-9-3,1 6-6,0 1 1,-4-3-2,3 0-3,-3 2 14,1 2 1,-1 2-5,1-3 2,-1 3-6,-4 0-1,5 1 1,-4 0-4,2 1 0,-2 0 4,-1 3-7,2 1-2,-2 1 0,-1 0-4,2-1 6,-1 3-4,4 0 1,0 0 1,-1 3 1,2-2-7,0 4 0,1-4 3,4 1 0,-2 1-4,2 1-1,0-2 3,-3 3-1,6 0-1,-9 2 5,2 3-8,2 1 2,-1 1-1,-2-1 1,3 3-1,-2 1 1,1 2-1,-1 0 6,4 2-2,-3-2 0,1 2-1,-1-2 2,2-1-4,2 2 1,-2-1 2,-2-3 1,2 8 3,-2-3 2,3-1-4,0 3 2,2-1-7,-2-2 12,0 3-4,1-2 0,0 3-2,0-1-1,-1 1 5,3 1-8,0-5 4,4-2 0,0 0 7,-2 6-8,5-4-2,-2-3 0,-2 9 3,4-7-4,0-2 3,-1 3 2,0 5-3,3-4 1,-2 3 3,2-3-6,1 1 3,1-1-5,2 0 4,-2 6 0,2-5 5,-1-3-1,2 2-9,3 0 6,0 7 2,-2-9-2,0 0 1,4 3 1,-4-3-1,5 1 0,-2-2-4,2 3 5,-2-2-3,3 0 2,-1-1 1,1-2-5,0 2 2,4-1 7,-5 2-6,0-1 0,5 1 8,-4-3-7,0 1 1,3 0-3,-3 2 5,4-2-9,-1 0 5,0 1-4,1-3 3,-1 1 3,1-2 0,5 4-3,-1 1 5,3-4-4,-1 0 2,-3-4-2,2 1 0,4 2 0,-5-5 3,6 3-2,0-3-3,-1 2 9,0-3-2,4-2-1,-3 0-5,4 0 3,-2 0-2,0-2 0,2 1 1,-1-1 0,1 1-3,-3 1 1,1-4 2,-2 3 2,2 1-6,-2-3 1,0-1-3,-7 1 3,11 0 2,-9-2 0,1 1-2,4-2 5,0 0-6,3 2 3,-4-2-2,2-2 2,-2-2 6,2 1-5,1 3-4,-2-3 4,0-1 3,0 2-3,-1-1-1,1-1 3,0-1-5,-1 1 5,-5 0-1,1 2-1,5-8 9,-1 6 1,-6 0-8,7-5 7,-2 0 1,-1 0 0,-3 2-2,-1 0 3,5-4 0,-5 5 4,1-2-1,2-5-3,-1 1-3,2-3 2,-7 5-6,2 2 15,4-7-3,-2-2 4,2-1 0,-2 4-2,0-1 3,-4 2-5,2 1-1,2-7 1,-4 0-2,2 2 12,0-1-14,0-3 5,-5 7 12,0 0-1,1-5 13,-1 3-3,-3 0-3,5-5 0,-8 3-14,4 2 8,-2-2-4,0 1-19,1-6 19,1 3-3,-5 2-8,1 2 2,1-3-4,-3-4 3,2 6-2,-2-1 4,1 0 1,-4 1 18,3 3-16,0 1 0,-1-4-2,-2 0-3,2 0-1,-1 2-2,-1 1-3,-1-3 0,0 1 2,1 0-14,-1-3 12,1 3 8,-2-7-13,0 5 0,2 3-3,-4-8 4,-1 1-13,2 5 15,-2-8 2,-1 5 0,-3 0 2,2 2 2,-1 6 0,-1-8 5,-1 1-9,1 2-19,-4 0 18,2 1-3,-3-1 1,3 2-2,-3 2 1,2-2-7,1 5 7,-3-2-3,-1-1 5,1 1 3,1 5-11,-1-6-4,2 10 1,-1-4-1,-3 1-3,-3 0 2,4 4-12,-7-1 9,2 3 5,-2 2-4,0 0 3,-1 0-2,-1 2-6,1 0 7,0 1 3,-2 1 0,0 2-1,-1-4 2,3 3-2,1-1-1,-1 3-1,0-2 9,3 0-15,-2 3-9,1-3 23,0 2-10,1 2 6,-5-1-4,4-1-2,2 0 9,-1 0-12,-1 3 7,2-1 1,-1 0-2,-1 0-2,0 3 11,0-1-30,2-3 22,-2 7-4,0-3 5,3 2 2,-3 1-2,-2-1-1,5 2-8,0-2-1,-2 0 1,4 3 11,3-2-2,-5 1-7,4 1 10,-1 1-4,4-1 1,-3-1 2,-3 3-8,3-1 6,2 4-6,-1-3 7,1 1-6,-2 4 8,4-3-8,-1 2 0,3 2 15,-3-3-14,-2 3 5,6-2 1,-2 1-9,-1-2 13,5 1-5,-2-1-13,0-1-16,2-4 28,1 0 0,-3 7 4,2 1-4,3-7 0,-2 0 0,-3 4 13,3 2-14,3-6 7,0 0-1,-2 1-7,2 3-5,1-1 5,0-1 0,2 3 15,1-4-19,1 6-5,-1-5 7,2-2-3,0 1-16,1 7 23,0-8-3,3 6 0,-1 1 4,2-2-5,2 0 5,-1 0-2,6-3-8,-4 0 13,-1-4-7,5 7 4,-2-8-2,1 5 2,1 1-6,2 0 5,-1-5-2,-1 2 7,-3-5 10,7 3-18,-2 0 0,1-7 4,-1 5-8,3-1 18,0 1-15,2-5 5,-1 3-3,0-1 1,6-2 4,-1-1-5,-2 1 5,1-2 7,1 1-28,2-5 9,-2 3 9,1-1-1,-4-1 11,5 3-13,-2-6-7,2 2 8,-3-1 1,4 1 11,0-2-12,-5 2-2,2 0-1,2-3 0,-3 0 7,4 0-2,-1-2-1,0 2 14,-1-3-19,1 5 1,1-6 2,-1-1 7,1 2-2,2-3-4,-2 3 1,0-1-6,-3-1 9,4-3-10,-4 4 2,2-4 4,-2 0-4,0 1 7,-2 2-22,1-6 19,0 1 0,1-1 0,0 0 6,-2 1-8,0-2 10,-1 5-7,-2-8-3,1 3 1,-1 1 4,-2-4 1,2 2-1,-7 1 8,4-4-14,-3 6 4,2-5 5,4-2-4,-4 0 1,1 1-3,0-3-1,-3 2-1,-2 4 2,1 1-2,2-7 3,-3 4-4,3-3 4,-1-3-2,0 3-1,-1-2 3,0-3 0,1 1 0,-3 1 0,-2-3 3,0 0 4,0 0-5,-1 0-5,2-1 11,-6-2-6,1 1-3,0 1-1,-1-1 4,-1 0 1,0 0 3,-3 0 4,1 0-7,-2 0 1,0-2-6,-4 3-1,3 5 13,-3 2-9,1 3-1,-3-3-1,2 1 2,-1 2-6,-1 1-5,2 5-13,-1-3-49,2 4-92,1 2-71,3 0-75,0 1-64,3 0-294,1 1-721,8-4 319</inkml:trace>
  <inkml:trace contextRef="#ctx0" brushRef="#br0" timeOffset="411.6859">9185 1388 75,'-2'-3'138,"2"3"-19,0 0-13,0 0-4,0 0-16,-3 16-11,-1-5-2,1 4-5,-1 9-9,1-3-6,2 7 2,-3 3-25,1 2-10,1 4-24,0 9-42,0 7-33,-2-5-76,1 0-169,3 2 75</inkml:trace>
  <inkml:trace contextRef="#ctx0" brushRef="#br0" timeOffset="572.0189">9051 2513 6,'5'26'50,"1"-2"-8,1 4-10,1 1-4,-2-1 4,5 4-15,-2-2 1,-2-2-5,-2 4-24,1-1-5,0 2-20,-3 1-38,-3-4 18</inkml:trace>
  <inkml:trace contextRef="#ctx0" brushRef="#br0" timeOffset="1002.3858">9090 3195 11,'-10'30'42,"3"1"0,1 2 4,4-1 2,-4-3-5,-1 5-7,3-5 11,1 3-14,0 4-7,3-3 4,-4 3-8,4 10 5,0-9-9,4 10-6,-4-11-13,2 11 3,-1-10-1,2 8-4,-3-12-1,0 1 1,1 14 3,-2-13-4,-2 0 10,0-3-1,-1 4 8,-2-2-21,-2 12 12,4-13 3,-3-2-8,0 2 10,-2 13-3,-3-15 0,2 15-2,-4-1-3,2 3-9,1-4 11,1 3 4,3-1-2,-3-13 3,3 3-7,2 10-5,0-1 14,3-12-6,-2 1 7,2-3 4,3 4-2,2-2 0,-3-3-1,4 3 7,0-2 5,1-1-3,-2-4 0,1 4-3,0 0-1,-1-3 3,-2 3-1,2-1 15,-3-1-9,0 2 11,-4-4 9,3 1 9,-2-10-1,0 3 20,-1-2 10,1 0 0,0-2 1,-3-2 1,2-2-14,1-3-2,2 2-8,-2-5-9,3-6 0,0 12-10,0-12-2,-1 10-3,1-10-2,0 8-7,0-8 1,0 9-7,0-9-1,0 0-6,0 8 5,0-8-6,0 0-2,0 0-1,0 10 3,0-10-17,0 0-5,0 0-12,-2 7-7,2-7-25,0 0-7,-1 8-12,1-8-16,0 0 11,0 0 1,0 0-27,1 9-15,-1-9-12,0 0-79,0 0-225,0 0 100</inkml:trace>
  <inkml:trace contextRef="#ctx0" brushRef="#br0" timeOffset="7326.5097">11169 3403 154,'-10'-15'174,"-1"4"-9,0-3-15,-2 1-9,2 1-12,-8-3-15,2 1-7,-1-1-7,0 2-11,-4 0-6,-3 1-5,0-1-8,-10-4-10,-4 2-8,2-3 2,-4 1-4,0 0 9,0 2-9,-1 2 4,-4-2 0,0 3 9,-3-3-1,-16-3 8,18 13 3,-3-6 2,-17-1 2,-1 1 10,22 6-12,0-1 5,0 6 2,2 0-7,-1-1 1,2 2-10,0 4-2,2-4-5,2 4-3,0 1-7,14 3-2,-4-1-3,2 0-5,3 1-1,0 6 5,3-6-17,0 4 0,3 1 1,0 2-4,2 0-5,1 0 8,-1 5-6,3-1-5,-1 2 1,0 2-3,2 0 3,0 0-3,2 3 1,1 0-6,3 1 1,-3-3-7,4 4 11,-1-3-3,1 0 3,5 0-6,0 2 2,-2-3 0,4-6-3,2 7 7,-1 2-3,1-3 0,1 0-1,2 1 1,1-5-10,3 7 11,1-5 4,3 0 1,-1-2 3,5 1-3,1 1 0,4-6 0,0 4-4,3-4 2,5 8 1,-4-10 3,9 3 1,0-1 0,1-5 2,1 1 2,0-4-2,-1 0-2,10-3-5,-5 3 6,0-7 5,5 2-13,0 0 7,0 0-7,0-4 2,0 3 5,2 1-7,-3-1 0,-1-2 3,-1 2-6,1-2 8,-1 1-17,-2-2 7,0 0 4,-2 0-3,3 1 2,0-1 1,-1 2 1,-3-1 7,3-2 0,0 1 3,-5-2 3,2 4-6,-9-5 6,6 0-4,-9 2 17,1 2 5,0-4-5,0 1 3,-1-3 3,0 1-10,2-5 4,-1 1 4,-2 2 0,-3-6 0,3 4-6,-2-6 2,-1 2-4,0-3-1,-3 5 0,3-6-1,-3 0-9,2 1 5,-4-1 6,1 4 2,-3-4 9,0-1 5,-2 0 3,2-4 7,-4-2-6,-1 0 2,1-2-3,-1-2 0,-4 1-11,-2-6-1,-1 0 4,0 1-12,-3-3 0,-7-13-8,3 13 2,-3 0 6,-3-1-7,0 2-4,-7-9-4,-8 3 1,-5 5-2,8 8-4,-9-5-3,-2 2-2,5 13-1,-9-5 0,8 9-7,-11-5 0,12 7 3,3 3-13,9 4-11,-9-2-41,8 2-55,5 3-42,0 0-77,0 2-42,3 5-44,1 0-58,1 5-55,-2 0-239,4 0-729,3 0 323</inkml:trace>
  <inkml:trace contextRef="#ctx0" brushRef="#br0" timeOffset="8640.9837">18195 4273 113,'-4'-1'167,"2"-1"-8,2 2-13,0 0-11,-4-4 0,4 4-8,0 0-6,0 0-5,0 0 2,0 0-12,0 0-3,0 0-16,0 0 1,0 0-7,10-5 3,4 4 6,7-4 0,8-4 3,11-2-2,9 2-4,23-12-3,-3 5-7,3 2-6,1 1-4,-1-3-4,0 4-8,-3 6-4,-20-2-6,-2 1-5,-1 0-6,-1 0 2,-6 2-5,-11 0-3,-2 1-4,-12 2 5,4 0-9,-9 0 13,1 1 20,-3 0 18,-1 0 5,-1 1-3,-5 0-1,7 0-8,-4-1 10,-3 1-22,4-1 1,-4 1-5,0 0-13,0 0-3,0 0-13,2-3-18,-2 3-40,0 0-34,-6-8-31,2 7-23,-4 1-34,-8-3-35,-1 3-13,-3-2-38,-5 4-202,-5 1-487,-8 1 216</inkml:trace>
  <inkml:trace contextRef="#ctx0" brushRef="#br0" timeOffset="9049.6885">18130 4275 119,'-5'2'163,"3"0"-9,-1-1-16,3-1-14,0 0-6,0 0 14,0 0 25,17 2 14,0-5-3,8-2-4,4 1-8,11 2-11,3-5-7,-1-4-16,6 3-6,1 0-19,20-1-3,-1 0-12,-1 2-5,-16 2-10,18-7-7,-3 3-1,-16 4-2,-3-2-10,1 7-5,21-8 0,-28 5-3,-13-1 4,0-1-4,0 3 6,-5-2 9,-9 0 11,-1 3 5,-3 0 20,-2-1 11,-2-1 0,1 1 8,-6 2-10,4-2 1,-4 1-16,-1 1 6,7 0-21,-7 0-5,6-1-8,-6 1-1,0 0-11,0 0 2,0 0-12,5 0 3,-5 0 1,0 0-4,0 0-9,0 0-3,0 0-11,0 0 7,0 0 4,0 0-8,0 0-4,0 0 8,0 0-9,0 0-3,0 0 4,0 0-12,0 0-4,0 0-6,2-4-17,-2 4-25,0 0-23,0 0-30,0 0-28,0 0-34,0 0-48,0 0-36,5-1-42,-2-2-43,4-1-177,3-1-557,4-1 246</inkml:trace>
  <inkml:trace contextRef="#ctx0" brushRef="#br0" timeOffset="9610.2229">19998 3971 83,'-9'1'200,"2"-1"-19,2 0-18,-1 0-8,6 0-16,-7 1-19,7-1-10,-3 1-9,3-1-24,0 0 18,0 0 17,24 6 9,-1-4 0,3 0 1,17-2-6,3 3 4,1-1-10,21-4-3,2 4-7,-1-2-6,-3-2-11,10 2-5,1 0-13,1-3-1,-1 3-3,2 3-12,-3-8 4,6 7-4,-6-2-13,0 0 3,0 0-4,-24 0-5,15 3-8,-22-3 2,-2-3 1,1-1-3,-16 4 3,10-2-13,-14-4 3,-1 4 4,-5-2-3,-3 4 13,-2-3 9,-4 3 3,-1-3 11,0 4-15,-3-3-1,3 0 2,-5 1-10,-3 1 2,4-1-3,-4 1-5,4 0-10,-4 0-12,3-3-22,-3 3-16,0 0-31,0 0-34,-12-4-29,0 5-28,-4-1-26,-4 3-13,-7-2-28,-3 1-26,-12 3-142,0-1-429,-5-1 190</inkml:trace>
  <inkml:trace contextRef="#ctx0" brushRef="#br0" timeOffset="9999.1091">19909 4099 120,'0'0'175,"-4"1"-17,4-1-12,0 0-19,11 5 8,3 1 2,14-4-5,10 5 4,7-4 0,3 1-10,21 1-10,-2 2-12,4-1-5,-5-1-7,5 4-10,-2-1-7,4-1-11,2 1-1,-2-1-6,-2-1-6,-2 0-3,1-2-3,-23 0 1,22-1 1,-23-2-9,2-1 2,18 4-3,-24-7 10,2 1 4,-16 1-5,10-5 12,-11 2-1,-6 0-3,0 2 3,-4-1 1,-3 0-1,-1 1-12,-3-1 8,-2-1-4,1 4-12,-4-2 0,1-1-9,-2 3-2,2-3 2,-1 3-3,-5 0-4,5-4-7,-5 4 0,3-1-15,-3 1-19,0 0-15,2-1-20,-2 1-26,0 0-44,-11-3-27,1 3-27,-2-1-12,-10-2-10,-3 3-18,-2-2-154,-4 2-404,-7-1 180</inkml:trace>
  <inkml:trace contextRef="#ctx0" brushRef="#br0" timeOffset="10381.6467">20067 4121 50,'0'0'171,"22"-4"5,5-1-10,11-2-13,2 1 1,5 1-7,1 0-6,25 5-7,-22-4-6,26 2-9,-4 0-9,0 4-11,3-4-9,-5 6-2,2-4-13,2-2 0,0 4-7,-1-2-5,-3 3-7,0 1-4,-17-3-6,17-1-5,-26 1-2,3-1-6,-1-1-1,-7 0-4,-9 0 3,-3 1-7,-1 2-3,2-3 1,-13 0 4,-1-2 9,-2 3-6,-4-3 2,2 2-3,-4 0-2,1-1-1,-2 2-1,-1 0-3,-3 0-8,4-2 5,-4 2-5,0 0-6,6-1-10,-6 1-11,0 0-13,0 0-16,0 0-19,0 0-12,0 0-21,-18 3-14,9-3-33,-6 0-30,-8 0-14,-4 2-148,-1-4-362,-10-1 161</inkml:trace>
  <inkml:trace contextRef="#ctx0" brushRef="#br0" timeOffset="10825.3332">20082 4093 58,'19'5'164,"3"-3"-7,9 0 0,16 2-14,23 0-6,-1 0-2,1 0-5,0 2-9,-20 0-12,22 1-9,-3-1-8,-20 0-2,24 5-5,-28-5-16,23 3 6,-20-4 0,0 2-6,1-5 3,-1 4-4,-1-2-1,-4 1-6,-2 0-1,-10-2-4,-4 3-2,0-6 2,-4 0 4,-3 0 4,-5-1-2,-1 1 4,-6 0 4,1 0 2,-4 0-1,2 0-3,-3 1-2,2-1-3,-6 0-3,7-1-10,-7 1-7,6-3-2,-6 3-7,4 0 1,-4 0 0,0 0-6,0 0 0,0 0-10,6 0 2,-6 0 0,0 0-5,0 0 9,0 0-19,0 0 2,2 3 2,-2-3 2,0 0-7,0 0-3,0 0 0,0 0 2,0 0 5,0 0-4,2 4-2,-2-4-3,0 0-3,0 0-5,0 0-12,0 0-20,0 0-27,0 0-23,0 0-39,0 0-24,0 0-35,0 0-30,0 0-6,0 0-17,3 2-137,-3-2-409,0 0 182</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8:26.589"/>
    </inkml:context>
    <inkml:brush xml:id="br0">
      <inkml:brushProperty name="width" value="0.05292" units="cm"/>
      <inkml:brushProperty name="height" value="0.05292" units="cm"/>
      <inkml:brushProperty name="color" value="#FF0000"/>
    </inkml:brush>
  </inkml:definitions>
  <inkml:trace contextRef="#ctx0" brushRef="#br0">18479 4110 23,'-12'-3'165,"3"1"-4,2 2-5,3 0-3,-2-2-17,3 1-7,3 1-15,-5-3-13,5 3-18,0 0-2,0 0-10,21-3-1,0 2-4,7-2-1,13-4-7,4 3-5,24-2-1,-2-6-3,-19 9-9,26-1 6,-1 5-5,-1-2-3,1-3-3,-1 4 0,4 0-1,3 5-7,-3-6-3,0 2-4,-3 4-5,-2-1 3,5-3-2,-10 3 1,-18 2-2,21 1-1,-23 0-1,1-4-3,2 3-6,-5 1 6,-2-4-3,-15 0 1,1 2-2,-4-2-8,-3-3 8,-8 2 2,-2-1-3,-4 0 0,0 1 2,-1-2-4,-2-2 1,-4 2-4,5 0-4,-5 0-2,0 0-9,0 0-3,0 0-10,-10-7-16,1 5-12,-1 0-10,-6 0-18,-4 0-18,-6 2-13,2-3-9,-7 1-12,-7 2-118,-4 0-273,-6 0 122</inkml:trace>
  <inkml:trace contextRef="#ctx0" brushRef="#br0">18758 4105 34,'-7'0'117,"3"0"-14,4 0-8,-6 0-9,6 0-6,0 0-16,0 0 8,0 0 20,0 0 5,31 1 2,-7-1 1,0-4-3,17 2-12,2 2-3,-3-1-4,8 0-11,24 2 0,-2 5-7,-22-2-2,28 3 6,-6-5-15,1 7-6,-2-2-8,-20 0-1,2-2-1,21 6-1,-3-2-7,-20 0 0,-1-1-13,0-3 14,-1 3-16,-1-2 8,-1 1-4,-5-3-1,-12 0-5,-1 2 4,-5-3-2,2-2-5,-10 0 7,-3-1-2,-2 2 9,-1-2 14,-2 0 13,-2 1 5,3-1 8,-3 2 0,-1-1-3,-3-1-5,0 0-8,9-3-1,-9 3-6,0 0-1,5 2-4,-5-2-8,0 0 4,0 0-5,0 0-5,5 1 1,-5-1-2,2 1-2,-2-1-3,0 0-1,0 0-4,0 0 2,0 0-3,0 0 1,0 0-5,0 0 4,0 0-1,0 0-4,0 0-2,0 0 16,0 0-12,0 0 2,0 0-1,0 0-1,0 0-2,0 0-1,0 0 2,0 0 1,0 0 0,0 0 1,0 0 0,0 0-2,0 0-5,0 0 3,0 0 1,0 0-2,0 0 6,0 0 1,0 0-4,0 0-4,0 0 1,0 0 4,0 0-4,0 0 4,0 0-1,0 0-6,0 0 12,0 0-6,0 0 0,0 0-1,0 0-2,0 0 2,0 0-2,0 0 9,0 0-6,0 0 3,0 0-3,0 0-2,0 0 2,0 0-1,0 0 5,0 0-10,0 0 4,0 0 3,0 0-3,0 0 6,0 0-7,0 0 2,0 0 0,0 0-1,0 0-3,0 0 6,0 0 1,0 0-3,0 0 2,0 0-2,0 0 1,0 0-1,0 0-3,0 0 3,0 0-1,0 0-2,0 0 3,3 3 1,-3-3 0,0 0 1,0 0 4,0 0-6,0 0 0,0 0 2,0 0-3,0 0 3,0 0 0,0 0-2,0 0 0,0 0 0,0 0 4,0 0-1,0 0-6,0 0-1,0 0 1,0 0 5,0 0-3,0 0 3,0 0 0,0 0-5,0 0 1,0 0 0,0 0 2,0 0-2,0 0 1,0 0 2,0 0-2,0 0-1,0 0 9,0 0-7,0 0-1,0 0 0,0 0 1,0 0-3,0 0 0,0 0 4,0 0-8,0 0 5,0 0 4,0 0-2,0 0 0,0 0-3,0 0 3,0 0 4,0 0-2,0 0-2,0 0-3,0 0 4,0 0-1,0 0-7,0 0 8,0 0 1,0 0-5,0 0 3,0 0 3,0 0-4,0 0 3,0 0-3,0 0 4,0 0 2,0 0-7,0 0 0,0 0 5,0 0-7,0 0 16,0 0-12,0 0-2,0 0-1,0 0 6,0 0-3,0 0 2,0 0-2,0 0-1,0 0-4,0 0 5,0 0 0,0 0-1,0 0 4,0 0-3,0 0 0,0 0-2,0 0-1,0 0 0,0 0 1,0 0-1,0 0-3,0 0 8,0 0-4,0 0 2,0 0 0,0 0-3,0 0 3,0 0 0,0 0 1,0 0 3,0 0-8,0 0 6,0 0 2,0 0-5,0 0 1,0 0 5,0 0-7,0 0 2,0 0-1,0 0 2,0 0 2,0 0-4,0 0 1,0 0 3,0 0-3,0 0 0,0 0 3,0 0-4,0 0-4,0 0 3,0 0-1,0 0 4,0 0-1,0 0-2,0 0 4,0 0 1,0 0 1,0 0-1,0 0-4,0 0 1,0 0-2,0 0 5,0 0-1,0 0 1,0 0-2,0 0-4,0 0-8,0 0 13,0 0-1,0 0-2,0 0 4,0 0-1,0 0-6,0 0 3,0 0 4,0 0-5,0 0-1,0 0 5,0 0-1,0 0-3,0 0 2,0 0 5,0 0-7,0 0 2,0 0-3,0 0 1,0 0 2,0 0-2,0 0 2,0 0 6,0 0-9,0 0 3,0 0 0,0 0-1,-10 3 2,10-3-3,0 0 7,0 0-10,0 0 6,0 0 0,0 0-2,0 0-1,0 0 2,0 0 1,0 0 1,0 0-1,0 0-1,0 0 5,0 0-3,0 0-2,0 0 0,0 0 0,0 0 2,0 0-2,0 0 1,0 0-6,0 0 4,0 0 1,0 0 0,0 0-3,0 0-2,0 0 6,0 0-5,0 0 3,0 0 4,0 0-1,0 0 0,0 0-2,0 0-6,0 0 14,0 0-6,0 0-1,0 0-1,0 0 3,0 0 1,0 0-3,0 0-1,0 0-2,0 0 1,0 0-3,0 0 4,0 0-2,0 0-2,0 0 7,0 0-3,0 0 0,0 0 4,0 0-6,0 0 5,0 0-3,0 0 3,0 0-7,0 0 5,0 0-4,0 0 0,0 0 4,0 0-4,0 0 4,0 0-2,0 0 4,0 0 2,0 0-8,0 0 3,0 0 1,0 0-4,0 0 5,0 0-2,0 0 0,0 0-1,0 0 1,0 0 0,0 0-1,0 0 0,0 0 4,0 0-4,0 0 2,0 0 2,0 0-7,0 0 7,0 0-2,0 0 0,0 0 0,0 0 0,0 0-2,0 0 1,0 0 1,0 0-2,0 0-4,0 0 8,0 0 3,0 0-6,0 0-1,0 0 7,0 0-5,0 0 0,0 0-2,0 0 3,0 0 1,0 0-1,0 0-7,0 0 0,0 0 8,0 0-1,0 0-1,0 0-1,0 0 5,0 0-7,0 0 3,0 0 0,0 0 0,0 0-2,0 0 1,0 0 0,0 0-6,0 0 6,0 0 1,0 0-2,0 0 1,0 0 7,0 0-6,0 0-3,0 0 1,0 0-1,0 0-1,0 0 3,0 0-3,0 0 6,0 0-3,0 0 9,0 0-10,0 0 2,0 0-4,0 0 6,0 0 2,0 0-5,0 0 0,0 0 8,0 0-9,0 0-2,0 0 2,0 0 3,0 0-4,0 0 2,0 0-1,0 0 1,0 0-2,0 0 0,0 0 3,0 0-1,0 0-4,0 0 2,0 0 1,0 0 6,0 0-3,0 0 6,0 0-9,0 0-1,0 0 3,0 0-2,0 0-2,0 0 1,0 0 2,0 0-2,0 0 5,0 0-6,0 0 2,0 0-3,0 0 9,0 0-2,0 0-6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8:29.392"/>
    </inkml:context>
    <inkml:brush xml:id="br0">
      <inkml:brushProperty name="width" value="0.05292" units="cm"/>
      <inkml:brushProperty name="height" value="0.05292" units="cm"/>
      <inkml:brushProperty name="color" value="#FF0000"/>
    </inkml:brush>
  </inkml:definitions>
  <inkml:trace contextRef="#ctx0" brushRef="#br0">20213 4241 2958,'0'0'1,"0"0"-1,0 0-2,0 0 1,0 0-1,0 0 1,0 0-4,0 0 4,0 0 4,0 0-3,0 0 1,0 0 4,0 0-6,0 0-1,0 0 4,0 0-2,0 0 9,0 0-11,0 0 0,0 0 2,0 0-6,0 0 2,0 0 10,0 0-5,0 0-8,0 0 6,0 0 2,0 0-4,0 0 9,0 0-11,0 0 7,0 0-4,0 0 3,0 0 2,0 0-6,0 0 4,0 0-2,0 0 2,0 0-1,0 0 4,0 0-5,0 0-2,0 0 0,0 0 2,0 0 0,0 0 1,0 0 0,0 0 0,0 0 1,0 0-2,0 0 3,0 0-2,0 0 1,0 0-1,0 0-1,0 0 1,0 0-1,0 0 3,0 0-4,0 0-1,0 0 2,0 0-1,0 0 4,0 0-2,0 0-1,0 0 5,0 0-5,0 0-2,0 0 7,0 0-7,0 0 0,0 0 0,0 0 2,0 0-1,0 0 6,0 0-3,0 0-2,0 0-2,0 0 0,0 0 2,0 0-1,0 0 5,0 0-6,0 0 0,0 0 4,0 0-4,0 0 2,0 0 2,0 0 4,0 0-8,0 0 6,0 0-8,0 0 4,0 0 1,0 0-3,0 0 3,0 0-6,0 0 6,0 0 0,0 0-2,0 0 2,0 0-7,0 0 11,0 0-4,0 0-1,0 0 1,0 0 6,0 0-8,0 0 0,0 0-1,0 0 4,0 0-4,0 0 4,0 0-3,0 0 3,0 0 0,0 0-1,0 0-1,0 0-2,0 0-1,0 0 5,0 0-2,0 0 1,0 0 1,0 0-2,0 0 1,0 0 1,0 0-8,0 0 11,0 0-3,0 0-3,0 0 2,0 0 4,0 0-4,0 0 1,0 0-3,0 0 2,0 0 3,0 0-4,0 0-3,0 0 0,0 0 1,0 0 9,0 0-10,0 0 2,0 0-2,0 0 0,0 0 1,0 0-1,0 0 0,0 0-2,0 0 8,0 0-4,0 0-3,0 0 0,0 0-2,0 0 2,0 0 0,0 0 0,0 0-1,0 0 5,0 0-6,0 0 2,0 0-10,0 0 9,0 0 2,0 0 0,0 0 2,0 0-3,0 0 1,0 0-6,0 0 10,0 0-5,0 0 0,0 0 2,0 0-3,0 0 1,0 0 1,0 0 2,0 0 0,0 0 1,0 0-3,0 0 6,0 0-4,0 0 1,0 0-3,0 0 1,0 0-14,0 0 1,0 0-12,0 0-1,0 0-8,0 0 0,0 0-2,0 0-5,0 0 6,0 0 3,0 0-6,0 0-5,0 0 2,0 0-4,0 0-8,0 0-13,0 0-10,0 0-24,0 0-6,0 0-27,0 0-142,-5-7-301,2 4 133</inkml:trace>
  <inkml:trace contextRef="#ctx0" brushRef="#br0" timeOffset="1557.4681">6878 3488 28,'-1'-12'201,"0"7"-14,1-3-8,0 1-13,0 5-14,0-4-15,-1 1-9,1 5-15,0-4-16,0 4-12,0 0-7,0 0-13,0 0-4,3 23-3,-1-7-10,2 9-2,0 3 6,-2 0-14,1 5-7,0-7 4,-1 5-7,3 0-4,-5 1 0,5-2 0,-2 2-6,-1-4 1,2-2 1,-3-5-4,2-3-1,-3-1-1,3 0-5,-2-6 3,1 2 1,-1-3-4,-1-2 2,0 1 0,1-5-2,1 2-12,-1-1 8,-2 1 5,1-2-6,1-2 5,-1-2-8,0 5-6,0-5 13,2 3 2,-2-3-3,0 4 6,0-4-5,0 0 1,0 0 1,0 0 4,0 0 4,1 2-6,-1-2 1,0 0-4,0 0 2,0 0 2,0 0 1,0 0-7,0 0-5,0 0 8,0 0-5,0 0-2,0 0-5,0 0-26,0 0-10,0 0-24,0 0-15,0 0-14,0 0-3,-2-12-22,2 12-10,0 0-23,-1-8-6,-3 6-102,3-2-279,-2 0 124</inkml:trace>
  <inkml:trace contextRef="#ctx0" brushRef="#br0" timeOffset="2703.5063">6876 8661 33,'-4'-16'209,"1"-5"-15,0 5 5,-1 5-17,2 0 6,0 1-16,0 6-23,1-1-15,-1-1-15,2 3-13,0 3-12,0 0-12,0 17-4,0 0-14,2 13-1,3 1-6,1 4-3,4 9-3,-2-8-8,2 10-9,-1-14 2,-1 1 0,1-2-11,0-2 5,0-3 1,-1-1-14,-3-5 4,0-5-4,-2 1 1,1-4-5,-2-4 3,-1 0 3,2-1-8,-3-2 7,0-1-4,0 1 1,0-5-1,-9 2-6,9-2 2,-9-3-3,2-1-1,-2-3 1,-2 0-4,0-3 3,-1 2-1,0-2-5,1 3 3,-1-4-1,4 5 1,-2-3 1,3 3 7,-1 0 0,3 2 2,-2 0 3,3 1 1,1-1-7,-3 2 7,6-1-6,-6 0-5,6 3 3,-5-1-4,5 1 0,-3-1-3,3 1 8,0 0-7,-1 10-6,2-3 4,2-2 1,-3 5-2,4-2 2,-1 3-1,1-4-2,2 1-1,-2-1 9,2 1-5,-3-3-2,3-3 5,-1 5-5,3-4 8,2-1-1,0-2 5,0-2 3,4-4-5,7-3-1,-3-5-2,5 1 4,-3-4 3,4-3 0,-3-3 0,0 3-5,-2 2 4,1-2 4,-4 3-1,-5 4 6,-1 1 7,-3 3 0,3-2 8,-6 4 2,0 3 1,0 1 4,-1 0-12,0-1-7,0 1 7,0 2-12,-3 1-6,0 0-18,0 0-41,0 0-51,0 0-26,4 7-44,-4-2-51,3 1-245,1 6-500,0-2 222</inkml:trace>
  <inkml:trace contextRef="#ctx0" brushRef="#br0" timeOffset="3673.789">8404 9304 89,'4'-7'130,"2"-3"-8,1 4 1,-3-4-2,1 4-3,-3 2-8,2 2 2,2-1-4,-6 0-1,2-1 2,0 2-1,-2 2-3,0 0-5,0 0-18,2-4 4,-2 4-4,0 0-12,0 0-7,0 0-6,-13 6-2,8 4-9,-6 4-2,-4 3-6,-3 7 3,-2-2-8,2 1-5,-2 3-9,-5 10 7,5-9-5,2-1 0,-7 11-6,-3 3 11,3-1-6,-3-4 0,1 5-1,2 0 3,-2-2-12,2 0 8,1-1 5,1 2 0,0 1-3,3-13-3,6 0 0,-2-1 1,5-2 3,-2 1-8,6-2-1,-3-10 3,5-3-7,-2 1 6,2-3-3,3-1-4,-1-2-3,0-2 3,3 3 4,-4-3-6,4-3 1,-3 3-2,3-3-4,0 3-28,0-3-45,0 0-55,-2-17-30,4 6-81,0-5-120,-1-4-390,3 1 173</inkml:trace>
  <inkml:trace contextRef="#ctx0" brushRef="#br0" timeOffset="4069.8156">7982 9189 160,'-3'-6'249,"1"2"-5,0-1-15,-1 3-17,1-5-20,1 2-19,1 2-15,0-1-21,0 4-15,-2-4-13,2 4-11,0 0-6,5 11-9,-2 1-12,4 5-1,-1 8-4,6 4-1,1 2 3,2 11 7,3 2 3,2 10 7,4-7 1,-1 2 1,6 1 9,-4 0-17,2-4 0,0 5-17,0-1 4,11 19-3,-13-31-5,1 4 0,0-3-11,0-1 6,-2 0-7,-6-10-9,0-5 4,-2 1 11,1-2-22,-3-5-7,-3-3-4,0-2 12,-2 3-7,-4-9-5,0-2-3,-1 3-10,0-5 11,-1 3 12,0 0-12,-2-3 5,2 1 11,-2-2-16,-1-1 11,0 0-18,0 0 12,3 6-11,-3-6 9,0 0-10,0 0-18,0 0-25,0 0-47,0 0-38,-7-19-40,6 11-41,-4-4-43,1 1-52,-1-6-226,-2-1-563,-1 4 249</inkml:trace>
  <inkml:trace contextRef="#ctx0" brushRef="#br0" timeOffset="4377.8594">8588 9228 74,'-5'0'191,"-5"4"-19,0 6-7,-11 2-11,-1 5-10,-2 4-24,-7 12 1,0 7-6,-2 1-9,-2 2-6,-13 17-8,16-15-9,-17 13 5,13-14-22,2-1 11,2 5-5,-2-6-4,2 2-9,4 1-8,0-4-5,2-4-3,8-10-3,-2 4-7,3-5 0,2-2-5,2-5-3,3-3-2,3-7-5,0 0-5,2-3-16,0 0-19,4-3-31,-3 0-32,1-1-33,3-2-33,-8-6-33,6 1-117,-2-4-326,4-4 145</inkml:trace>
  <inkml:trace contextRef="#ctx0" brushRef="#br0" timeOffset="4824.3053">7911 9232 75,'-2'-6'193,"1"0"0,-1-1-7,0 2-20,-1 0-25,2 0-1,1 1-15,0 1-10,0 3-17,0 0-11,0 0-10,0 0-5,4 0-8,-4 0-6,8 8-4,0 1-7,-1-3 0,4 6-14,0 2 0,3-2-5,-2 9 1,6 1-1,-3 2 0,1 1-5,1 2-5,0 3-2,5 9 4,4 2-7,-1-4 3,-2 1-1,3-1 11,-2 2-7,2-4 1,0 3-3,-2 0-1,-4-12-1,7 8 4,-9-7 0,3 0-11,3 9 10,-7-8 3,0-4-3,1-4-3,-6 2 2,-1-7-5,-1 0-2,-1-1 1,0-2-1,-2-5 8,-1 3-9,-2-6-3,0 1 1,0-2 0,-2 3 3,1-2 2,-1-2 0,0 0 15,-2-2-6,3 3-3,-3-3 0,2 4 1,-2-4 2,0 0-8,0 0-5,0 0 2,5 1 0,-5-1-4,0 0-11,0 0-21,0 0-27,0 0-30,-2-11-28,2 7-22,0-3-27,-1-3-1,-1 1-40,0-1-107,-1-5-334,-1 1 147</inkml:trace>
  <inkml:trace contextRef="#ctx0" brushRef="#br0" timeOffset="5195.3142">8651 9350 174,'3'-6'206,"-3"3"-25,0 3-19,-3-5-15,3 5-16,-7 2-3,-2 4-21,-5 11-24,-7 3 3,-10 13-3,-3 5 1,-14 19-4,10-14-7,-10 19-10,-1-5 10,18-13-5,-18 19-2,17-23-5,-2 6 9,4 0-9,3-7 0,-1 5-1,3-5 3,2-2-1,8-8-9,-1-2 0,1-1-8,1-1 4,1-2-5,1-3-1,4-6-4,0-1-2,1 3-2,5-6-7,-6 0 3,2-2-4,3 1-2,-1-1-3,1-1 1,-1-3-9,3 1 0,-1 0 3,0 0-2,2-5-2,-3 2-7,1 1 8,2-3-2,0 6 0,0-6 2,-3 1-10,3-1 5,-2 3-1,2-3 0,0 0-1,0 0 2,0 0-8,0 0-15,0 0-28,0 0-20,0 0-20,0 0-35,-9-5-28,9 5-36,-4-8-32,3 6-172,-2-3-417,1-1 185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0:10.372"/>
    </inkml:context>
    <inkml:brush xml:id="br0">
      <inkml:brushProperty name="width" value="0.05292" units="cm"/>
      <inkml:brushProperty name="height" value="0.05292" units="cm"/>
      <inkml:brushProperty name="color" value="#FF0000"/>
    </inkml:brush>
  </inkml:definitions>
  <inkml:trace contextRef="#ctx0" brushRef="#br0">2963 7657 111,'0'0'119,"-7"-3"23,3 2-26,4-2-4,0 3-13,-6-3 9,-1 5 6,7-2-31,0 0-12,0 0-13,0 0 2,-11 3-6,12-2-3,-1-1-6,0 0-31,0 0 28,13 4 4,-5-4-2,4 4 1,-7-2 1,16 2-7,6-7-11,1 3-1,2 1-1,8-1 1,-8 2 0,10-1-5,-10-2-17,15 2 11,-6-4 1,-9 1-3,0 2-4,-8-1-18,16 2-16,-11-1-11,-3 1-10,-3-2-10,-4-1-5,-2 1-14,-1 1-22,-5 0-2,-1 1-29,-2-2-76,-2 2-220,-4-1 98</inkml:trace>
  <inkml:trace contextRef="#ctx0" brushRef="#br0" timeOffset="339.8988">3056 7786 20,'-3'0'159,"-2"2"-9,5-2-11,-5 2-13,5-2-12,0 0-16,-4 2-7,4-2-13,0 0-7,-3 3-14,3-3 8,0 0-14,12 1 5,-5 2-8,8 1 0,1-1-1,6-2-10,1 2-6,5-3-8,14 1 6,-4-2 1,6-2-2,1 0-2,0-1-3,3 0 1,-3-2 2,0 2-10,-3 2 3,6 0-14,-8-5 10,-14 7-18,1-2 18,-3 0-4,-3 4 2,-8-4-3,-6 2 3,1 2-2,-2-6-1,0 4-13,-2 2 23,-4-2 2,4 0-7,-4 0-1,0 0-8,0 0 2,0 0-14,0 0-36,0 0-31,-20-3-32,12 3-43,-2 1-109,0 3-277,-4 1 122</inkml:trace>
  <inkml:trace contextRef="#ctx0" brushRef="#br0" timeOffset="1156.2717">3073 11907 49,'0'0'191,"-10"2"-20,10-2-17,-3-2-16,3 2-17,0 0-13,-10 7-10,10-7-7,13 2-7,-6 0-31,7 1 13,7-6 4,0 7-13,3-2-10,0-1 13,17 0-24,0 6 3,1-5-8,3-1 0,-4 3-5,6-6 0,-2-1-2,-2 1 4,1 2-12,-3-1 2,-13-1 1,-4 4-2,-2-2 16,-9 0-26,-3 0 3,0 0-12,-6 0 0,-1 1 3,-3-1-12,0 0-17,0 0-22,0 0-15,0 0-19,-17-3-12,3 3-11,-8 0-36,0 0-79,-3-2-241,-2 4 106</inkml:trace>
  <inkml:trace contextRef="#ctx0" brushRef="#br0" timeOffset="1496.2352">2970 12064 157,'0'0'223,"0"0"-20,0 0-16,0 0-24,6 8-15,4-11-21,12 3 1,-5 0-9,21 3-15,3-1-10,-3 0-11,7-2-4,2 4-8,-4-1-5,-1 1-8,-15 0-5,13-4-6,-1 1-6,-11 1-15,-5 2 10,-12 3-7,12-8 0,-7 1-2,-3 0 0,0 0-4,-6-1-1,1 1-1,-5 1 5,-3-1 20,10 1 7,-7-1 13,-3 0-7,4 0 17,-4 0-3,0 0 2,5 0 0,-5 0-23,0 0 8,0 0-12,6 0-5,-6 0-4,0 0 22,0 0-33,3 4 0,-3-4-11,0 0 7,0 0-9,0 0 3,0 0-10,3 1-30,-3-1-23,0 0-30,0 0-39,0 0-55,0 0-65,0 0-220,0 0-491,0 0 216</inkml:trace>
  <inkml:trace contextRef="#ctx0" brushRef="#br0" timeOffset="2189.8766">3132 13283 82,'0'0'188,"0"0"-21,-7-3-19,7 3-11,0 0-16,0 0-14,27 4 8,2-3-25,9 8-5,13-5-8,24 0 0,-5 5 8,1-4-10,-24 5-3,28-4-5,-28 3-9,3-2-4,22 3-7,-23-3-5,19 0-2,-23 1-6,-3 1-6,0-2-1,-2-4-4,-14 2 7,-3-1-13,-10-2-7,1 0 7,-1 0-1,-5 0 7,1-2-6,-4-3-2,-2 3 3,-3 0-7,0 0-1,6-3-20,-6 3-14,-3-6-13,3 6-22,-8-3-21,1 2-22,-2-2-17,-6 1 5,0 3-45,0 3-96,-9-7-276,-1 2 124</inkml:trace>
  <inkml:trace contextRef="#ctx0" brushRef="#br0" timeOffset="2835.4305">3228 13384 80,'-10'0'247,"-1"0"7,3-2-4,0-1-17,0 2-16,5-2-26,-1 0-22,4 3-25,0 0-9,-5 0-14,5 0-11,0 0-9,16 6-11,1-2-3,-3-2-5,28 3-6,2 1-8,-2 0-8,27 3-5,-22-1-3,20 2-8,-16-4-2,-2 0-5,26 4-1,-8 2-5,-20-5-16,-2 0 11,0-4 1,-3 1-8,-1-1 1,-13 1-2,-1-3 1,-2-1-5,-9 2-2,1-2 0,-10 3 3,4-3-2,-7 0 3,2 2 15,-2-2 31,-4 0 14,8 0-7,-5 0-3,-3 0 9,0 0-9,5-2 2,-5 2-13,0 0-3,0 0-28,7 0 19,-7 0-2,0 0-9,3 2 0,-3-2 8,0 0-18,1 3-7,-1-3-22,0 0 26,0 0-5,2 2-3,-2-2 4,0 0 8,0 0-20,0 0 3,0 0 2,0 0-6,0 0-10,0 0 16,0 0 3,0 0-8,0 0 1,0 0-5,0 0 4,0 0-4,0 0 22,0 0-20,0 0 0,0 0-4,0 0 0,0 0 30,0 0-27,0 0-7,0 0 5,0 0-3,0 0 15,0 0-17,0 0 3,0 0-2,0 0 4,0 0-1,0 0 2,0 0-5,0 0-26,0 0 32,0 0 7,0 0-10,0 0 0,0 0 19,0 0-23,0 0 13,0 0-6,0 0-4,-2 7 2,2-7 3,0 0-10,0 0-7,0 0 14,0 0-1,0 0 6,0 0-8,0 0 13,0 0-10,0 0-1,0 0-4,0 0 2,0 0 3,0 0 2,0 0-2,0 0 11,0 0-9,0 0-7,0 0 4,0 0 4,0 0 6,0 0-13,0 0-9,0 0-22,0 0 0,0 0 6,0 0-36,0 0-22,0 0-28,0 0-19,0 0-26,0 0-22,0 0-33,0 0-22,0 0-234,-11-3-512,4 4 227</inkml:trace>
  <inkml:trace contextRef="#ctx0" brushRef="#br0" timeOffset="3713.8803">3249 14675 63,'-7'0'197,"-1"-1"-17,3 1-8,1-2-7,4 2-6,-13 4-14,12-4-8,1 0-19,-6-1 9,6 1-27,-4-3-10,4 3-9,0 0-9,0 0 0,0 0-9,0 0 1,18 8-13,-3-4 23,10 3-3,3-3 0,14-3-4,6 7-21,-1-1 18,20 7-8,-22-12-4,0 1-8,-1-1-10,-2 3 6,-4 0-5,-8-3-15,-2-1 12,-3-1 10,-1 0-19,-7 3-4,-2-3 9,-2 1-11,-5 2 0,1-6-3,-3 3-2,-3 0 7,1 1-4,1-3 1,-5 2-5,0 0 1,6-3-10,-6-1-13,0 4-15,0 0-35,-8-4-7,-1 4-22,1-3-39,-6 0-12,-1 2-17,-7-6-31,0 11-23,-4-6-109,0 2-348,-4 2 154</inkml:trace>
  <inkml:trace contextRef="#ctx0" brushRef="#br0" timeOffset="4029.1365">3180 14801 96,'-6'4'155,"6"-4"-24,0 0 3,7 4 7,1-1-9,0 1 5,14 4-10,5-10-5,-1 10-8,12 3-14,0-1-8,-9-6-9,13 4-6,-15-6 12,11 2-33,2-1-7,-12-3-7,1 1 2,-2 1-10,-1-2 1,-3 5-1,1-4-10,-4 0-1,-9-1-1,2-1 1,-2-3-9,-4 2 7,2 2-1,-9 0 2,5 0 13,-2 2 5,-3-2-5,4 3 9,-4-3-1,6-3-17,-6 3 4,0 0 7,1-5-17,-1 5-1,0 0-2,0 0-5,0 0-4,0 0-16,-8-4-16,4 3-17,4 1-24,0 0-14,-7-2-22,7 2-22,-10-2-42,6 2-2,-2 5-131,2-5-322,4 0 142</inkml:trace>
  <inkml:trace contextRef="#ctx0" brushRef="#br0" timeOffset="4668.7755">3849 14330 61,'7'-10'178,"7"-2"-15,-1 4-12,2-2-12,-3-1 2,-2 7-14,11-6-9,-6 3-14,-1 6-3,2-1-18,-1 1-12,-1 4-2,-3 1-7,-1 3-10,-2-2-5,0 6-7,-1-1-2,-3 4-4,-4-2 3,0 6-8,-4-2-5,-6 6 8,0-7-25,-4 9-11,-6-7-5,1-7 0,0 5-33,4-8 38,-1-2 6,1-1-4,2 1 9,-8-3 13,11 1-23,3-3 1,0 0-2,1-3 5,-2 1-2,5-2 0,2 0-5,-1 0-1,4-3-4,-1 0 10,10-4-4,6-5-4,3-1 8,1-1 0,14-6-5,-9 5 3,8-4 2,-12 7-3,13-5 15,-9 4 0,-4 5-17,-1 1 28,-8 4-4,1 0-4,-3-4 4,-5 10 10,1-2-3,-4 3 7,1-2-8,0 0 3,-4 2 7,0 0-19,0 0-4,-4 10-1,-3 2-3,-5 3 14,-3 4-12,-2 6 1,-1 0-7,1-3 7,-2 0-7,7-1 3,1-9-3,1 5-2,6-2 3,-4 0 2,3-2-1,2-4 1,-1 1 10,4 1-11,0-7 4,3 6 2,1-2-2,1 1 5,3-2-10,0-3 4,1 1-10,-1-1 9,4 1-12,4-5-22,1-3-44,3-3-28,1-3-50,3-2-171,-3-1-347,-1-2 153</inkml:trace>
  <inkml:trace contextRef="#ctx0" brushRef="#br0" timeOffset="5053.9895">4419 13991 189,'3'-2'185,"-3"-3"-19,0 5-19,0-4-15,0 4-13,0 0-14,0 0-11,0 0-8,-11 14-9,7 4 6,1-8-9,-5 3 1,-5 2-10,7 1-4,2 9-5,-2-11-19,2-1 11,0-3-7,2 1 0,2-3 1,2 2-25,-2-1 19,1 0 2,2 0-4,4-4 0,-4-1 8,1-2-9,6 3 0,-1-5-4,0-5 1,0 2 4,4-4-14,-1-3 5,1-1 3,0-2-8,-2-1 4,-1-1 1,-5 0 2,2-2-10,0 0 14,-5 0 0,-1 4 3,-1 0-4,-3 4 0,1-5-9,-3 4 0,3 4-6,-3-1-1,-2 3-10,3 3-3,-4 9-27,-1-5-41,3 3-57,-4 5-57,4 3-204,0-6-415,-1 6 184</inkml:trace>
  <inkml:trace contextRef="#ctx0" brushRef="#br0" timeOffset="6210.0611">6222 15208 116,'0'-4'105,"2"-1"1,-4 1 16,2 4-20,0 0-9,0 0-11,-2-14 0,2 14 2,0-4-15,0 4-7,0 0-5,4-1-12,-4 1 9,0 0-21,0 0-3,0 0-3,0 0-4,1 11 2,1-6-8,-1 2 6,-1 2 2,0 3 2,0 5-9,-1-4-1,-1 3 6,4 0 10,-2 0-10,-2 0 1,5 1 3,-3 0-8,2 1 1,-1-8 1,-1-3 11,4 0 0,-4 1 11,3 3 5,0-8 22,-2 1 16,3-3 10,-4-1 11,13-5-6,0-2-11,5-3-5,6-3-4,11-12-9,3-6-15,0 1-9,4-3 0,16-14-5,-17 15-4,-3-5-5,17-15-19,-20 23 12,3-8-3,-1 1-2,2 1 2,-9 2 13,2 5-22,-11 10-3,-1 1 0,-3 1-3,-6 11 3,-1-6-4,-3 6-2,-1-2-4,1 1-22,-4 3-23,1 1-19,-1 2-21,1-2-24,-4 2-16,4 4-21,-4-4-28,0 7-34,0 3-147,-3-1-380,2-5 169</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1-28T04:34:32.03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3243 4553 39,'0'0'128,"0"0"0,-2-3-3,2 3-10,0 0 6,0 0-1,0 0-1,2-5 3,-2 5-8,0 0 0,2-4-3,-2 4-5,0 0-5,0 0-1,0 0-9,0-5-7,0 5-5,0 0-8,-2-5-7,2 5-8,0 0-13,0 0-2,0 0-6,-4 14-7,4-9 3,0 9-9,-2 2-2,2 5 4,3 6-3,-3 2 1,-1 0 4,3 2-22,-2-2 4,2 0 1,-2 1 2,0-1-1,0-8-1,0 4-3,0-6 1,-2-2 3,2 0 0,2-1-4,-2-4 1,0-2-1,0 0 0,0-3 0,-2 0 1,2-2 2,0-1-1,0-1-9,-1 3-1,1-6-7,1 4-3,-1-4-6,2 3-9,-2-3-22,0 0-36,0 0-48,0 0-8,-7-15-17,4 7-13,0-3-122,-2-1-316,1-3 140</inkml:trace>
  <inkml:trace contextRef="#ctx0" brushRef="#br0" timeOffset="1707.6045">3253 4550 59,'0'0'125,"0"-3"-14,0 3 13,0-6-3,0 6-11,0-5 0,0 5 1,0 0-12,0-3-4,0 3-6,0 0 1,0 0-8,0 0-6,0 0-14,5-4-3,-5 4-1,2-3-4,-2 3-4,0 0-3,9-3 1,-1 3 4,2-2-6,3 2 1,5-3 2,-1 2 3,6 1-8,5-3 0,4 3-1,0-3-4,2 3 0,2-4-2,2 4-5,15-1-2,-2 1-2,-12 1 1,15-1-5,1 2-2,-3 0 7,-3-7-9,6 4-6,-5 3 6,4-3-5,-2 0-2,-1 1 2,1-1-3,0 3-3,0-2 3,1 0-3,0-2-4,-3 4 3,-10-3 0,-1 2-3,16-2-1,-1 1 2,-16 0 3,0-1-5,0-1 0,14 2-1,-13 0-1,0-2 6,12 3-5,-16-2 1,4 1 4,-2 1 3,4-1-7,-4-1-1,4 0 3,-2 1-4,0-2 4,-1 0-3,-2 3 3,-1-2-3,3 1 1,-5-3-4,1 3 6,3-1-3,-2 2 7,1-1-9,-3 0 1,3 0 1,-3 0-1,-1 0 0,-1 0 2,2 0-1,-1 3-1,-2-2 1,-3 0-1,-4 1 0,-1-1-1,7 0-1,1-1 1,-11 1 0,3-1 1,-3 2 1,1-4-1,3 4-1,-4-2 0,1 1 1,-5 0-3,-4 0 0,3-1 0,-2-1 7,0 2-5,-5-1-1,1 0 0,-1-1 3,-1 2-2,-6-1-2,10 0 2,-10 0 2,5 2 0,-5-2 4,4 2-3,-4-2 2,0 0 3,0 0-1,0 0 3,7 0-6,-7 0 5,0 0-2,0 0 0,0 0 0,0 0-5,0 0 0,0 0-1,2 1 2,-2-1-7,0 0 2,0 0-4,0 0 0,0 5 2,0-5-3,-4 11 6,4-5-4,-2 5-2,1-4 4,2 8 3,-4 3-1,3-1 5,-4 0-2,4 1 6,-4 2-1,3 4 5,-1-5-3,0 8 2,0-8 1,0 1 3,2 0-4,2 1 3,-4-3-1,2 2 0,-2-2 5,4 0-7,-2-4 1,-2 2 1,2-2 4,0-1-2,0-1 0,0 0-5,0 0 4,0-2-5,0 1 5,0-1-3,0 2 4,0-5-8,0 3 2,0 0 1,-4-4 0,4 1 0,0-1-7,0 1 4,0-2-2,0 2 5,0-1-4,0-2-2,1 1 3,-1 1-3,3-2 7,-3-2-8,0-2 1,-3 5-2,3-1 4,0-4-3,3 3 8,-3-3-10,-4 5 5,4-5-7,0 0 14,0 0-14,0 4 5,0-4 0,0 0 3,0 0 1,0 0 3,0 0-4,-5 3-1,5-3 4,0 0-2,0 0 7,-9 3-2,9-3 4,-17 2-2,4 1 1,-2-1-6,-3 2 4,-2-3-4,-3 1-3,3 0 2,-8 0 1,-5 2-3,4-2-3,-2 2 2,-3-1 0,1-2 0,-2 1 1,0-2 0,-3 6-2,5-3 1,-4 2-4,-2-4 17,5 3-14,-4 1 2,2-3-2,-3 1-3,0 0 0,-13 1 2,13-1 5,1 1-3,-2-1 2,2 1 1,-2-1-4,3-1 0,-3 1 5,1 1-3,3-4-4,-1 4 7,1-2-4,2 2 2,-1-4 2,1 4-7,-1-3 2,2 5 2,2-5-1,-1 4-4,2-5 4,0 4-5,1-3 5,0 4-2,-1-3 1,1-2 4,-1 3-1,1-1 0,0-2-3,7 2 1,-1 0-3,-9-2-1,13 3-2,-5-2 0,4-1 8,-3 0-6,3 1 1,-1 0-3,0 1 4,-2-2-3,1 3 5,2-3-5,-2 1 5,1-1-7,1-1 3,-1 2 5,-6 0 0,9 1-7,1-1-1,-2 0 4,6-1-1,-5 1-2,3-1-2,-2 0 5,4 2 0,-3-4-1,-1 2 1,-2 0-1,6 0 0,-5 2-3,5-2 7,-2 0-6,2 0 2,-1 0 1,-1 2-5,1-4-1,-3 2 9,0 0-7,5 3 3,-2-2-3,-2 0 6,2-2 15,0 1-16,0-1-3,0 0 2,2 1 1,-3-2 1,5 2 1,-4 0 2,4 2-3,-5-4-3,3 2 1,2 0 1,0 0-5,10 0 9,-17 0-7,9-2 0,8 2 1,-15 2 10,7-4-17,8 2 0,-18-1 13,12 1-6,6 0-9,-13-1 7,13 1 10,-12-1-4,12 1-4,-13-2-2,13 2 0,0 0 1,-16 2 5,16-2 0,0 0-1,-11 0 10,11 0 8,0 0-14,-15 1 7,15-1-5,0 0 1,-13-1-1,13 1-10,-14-2 9,14 2 3,-10-2-1,10 2 2,0 0 2,-19 1-2,19-1 0,-12 0 12,12 0-11,-15 0 1,15 0 0,-13 0 1,13 0-11,-9-1 14,9 1-4,0 0-1,0 0 10,0 0-2,-19 0-2,19 0-2,0 0 5,-7-3-1,7 3-1,0 0 1,0 0 9,0 0-3,0 0 2,0 0-2,0 0 1,0 0 3,0 0 7,-8-2-4,8 2-4,0 0 3,0 0-1,0 0 0,0 0 4,0 0 4,0 0 3,0 0 0,-2-5-8,2 5 4,0 0-7,-3-7-3,3 2-2,-2-3-7,-2-1-1,-2-6-25,1-2-12,-2-2-17,1-9-8,-4 1-3,2-2-16,1 0-25,0-2-8,-1 1-30,0-2-20,1 1-10,2 4-19,5-3-31,0 3-24,0 0-39,12 0-33,0 3-29,4 2-219,4 5-591,0-1 262</inkml:trace>
  <inkml:trace contextRef="#ctx0" brushRef="#br0" timeOffset="2122.5164">3590 4875 175,'0'-7'213,"3"2"-10,-3-2-1,1 1-8,-1 3-7,0-2-15,0 5-10,-1-6-16,1 6-16,0 0-17,0 0-12,-4-1-16,4 1-4,0 0-13,-4 18-9,4-6-5,0 1 0,-5 4-5,4 1 2,1 2-9,0-4-5,-3 1-5,3-2-3,-2 2-3,2 0-4,0-1-2,0-5 3,-3 0-3,3-1-6,-1 0-11,2-4-22,-2 1-12,1-1-23,0 1-22,0-2-17,-3 0-17,3-5-25,0 7-16,0-7-17,0 5-15,0-5-109,0 0-315,0 0 140</inkml:trace>
  <inkml:trace contextRef="#ctx0" brushRef="#br0" timeOffset="2514.011">3727 4867 61,'0'0'129,"0"0"1,0 0-8,0 0-1,-4 18-6,1-8-2,0-1-4,0 3-6,-1 0-9,3 0-6,-3 1-9,2 2 0,0 1-15,0-3-7,2-1-1,0-1 1,0 3-8,1-2-6,2-4-6,-1 4 2,1-4 1,-1 0-4,2-2-2,1 1 2,-1-2 7,5-1 5,0 3 0,-3-5-1,2 1 8,0-2 7,-1 0 5,5-1 3,-3-1 0,1-3 5,1 0-2,-2-2-4,3-2-1,-4-1-1,1-2 4,-1 2-7,-1-4 5,-3 2-14,2 1 7,-3-2-9,1-1-1,-2 4-3,-3-4-5,1 3-7,0-1-1,-3 4-14,-2-3-2,3 1-5,-4 1-5,2 2-4,-4-2-20,1 1-1,1 2-11,-3 0-8,4 1-18,-5 0-12,4 3-10,-5-4-18,6 5-16,-1 0-22,-2 0-13,8 0-21,-8-1-7,8 1 6,0 0 1,0 0-4,0 0-15,0 0-93,0 0-298,0 0 133</inkml:trace>
  <inkml:trace contextRef="#ctx0" brushRef="#br0" timeOffset="2913.7817">4146 4642 79,'4'-7'179,"0"2"-3,-4-1-3,2 1-2,1 2 2,2-2-8,-5 5-5,2-5-3,-2 5-5,3-5-8,-3 5-8,0 0-9,1-5-7,-1 5-7,0 0-6,0 0-6,0 0-12,0 0-4,0 0-6,0 0-4,0 0-7,0 0-3,0 0-3,0 0-6,0 0-8,0 0-3,0 0-11,0 0-5,0 0-2,0 0-7,0 0-3,0 0 2,0 15-3,0-5-3,0 2 4,3 6-3,-2 9 0,3-2 3,-3 6-4,2-2-7,-1 0 4,-2 4-2,4-2 5,0-1-7,-4 2 5,4-4-5,-3 1 5,-1-1-8,4-9 8,-3 3-3,2-5-3,-3 2 2,1-2-4,0 0 2,-1-5-2,2 3 5,-5-4-4,4 1 1,1-6 0,-2 1 1,1 1-2,-1-4-8,-1 3-9,1-7-16,1 6-9,-1-6-17,0 7-19,0-7-23,0 0-24,0 0-31,0 0-28,4 5-26,-4-5-217,0 0-458,0 0 204</inkml:trace>
  <inkml:trace contextRef="#ctx0" brushRef="#br0" timeOffset="3776.7229">5295 4981 47,'0'0'179,"-9"0"1,9 0-9,0 0-4,-8-2-3,4 1-3,4 1-4,0 0-5,0 0-2,-9-2-7,9 2-2,0 0-5,0 0-8,-9 0-6,9 0-7,0 0-4,0 0-11,0 0-6,0 0-9,0 0-6,0 0-6,0 0-11,0 0-2,0 0-6,0 0-6,0 0-3,17-2-4,-3-1 2,7 0-5,8 1-1,10-3 3,13-1-2,1-2-1,5 3-3,-1 0-5,5 0-1,-4 1-1,5 1-5,-2-1 1,5 1-2,-4-2-5,3 3 1,-1 2-6,4 0 1,-10 0 14,2 0-14,-3-3-5,-6 2 3,3 0-1,-23-1-6,8 2 3,-4 0-1,-5-1 2,0 0-1,-10 0-5,2-1 2,-4 2 6,-6-1-3,-1 1-3,-4 0-1,-7 0 5,14 0-8,-14 0 6,9 0 1,-9 0-6,0 0 1,8-2 1,-8 2-4,0 0-26,0 0-21,0 0-22,0 0-18,0 0-22,-17-11-13,5 8-5,3-1-20,0-1-3,-5 2-16,5 0 15,-6-1-10,3-4 10,2 3 13,-4 3 8,0-4 24,2 0 4,1 1 11,-1 0 18,1 0 22,0 1 9,1 1 17,-1 0 12,2-1 21,2 2 19,0-1 10,2 2 7,1 0-12,4 1 15,-5-4-3,5 4-2,-5-1-6,5 1-4,0 0-4,0 0 4,0 0-9,24 5 1,-13-1 1,1 1-4,3 5-1,2-1 8,1 1-2,-1 4 0,-1 1 1,2-1-1,-4-1 2,0 1-7,-1 1 3,-2-1-6,-1 0 5,-5-2-6,-1-4 1,-3 5-5,2-2-2,-6-1 0,3 2-4,-3-2-8,0-1-13,-3 3-20,-4-3-18,4 0-30,-1 0-23,-2-2-24,-1-1-35,-2 1-105,3-3-293,2-1 129</inkml:trace>
  <inkml:trace contextRef="#ctx0" brushRef="#br0" timeOffset="5575.3756">7065 4731 28,'-4'-7'222,"4"3"-14,0 1-13,0 3-23,0-7-20,0 2-14,0 5-19,0 0-20,0 0 1,-3 16-9,6-1-9,-3 12 1,0 2 4,4 0 1,-4 2-2,0 1-3,0 0 2,3 1-2,-1-1-1,-2 0 4,1-6-2,3 1-1,-4-3-13,0-5-6,0-2-6,1 0 2,-1-1-12,0-5-4,0 1-3,-1-3 2,2-1-7,-2-3-1,2 2-4,-2-2-6,1-5 0,1 7-10,-1-7-4,0 0-13,0 0-23,0 0-22,0 0-14,0 0-15,-1-20-4,1 13-5,-4-10-7,3 2 10,1-6 2,0-2 9,-2-5 4,4 2 13,-2-5-1,0 1 8,0 1 9,5-1 5,-5 7 10,1-2 1,1 7 14,0 1 28,-2 1 15,2 4 9,-2 1 7,2 0 7,-2 5 2,0-1 7,0-1 1,0 6-2,1-4-2,-1 2 6,0 4-3,3-7-7,-3 4-5,3-1-1,1 1-8,3-1 0,3 1-9,3-2 0,8 0 0,5-1-1,3 0 0,4-1 0,1 1-3,3 2-4,2-2 3,15 0-1,-2-1-4,5 6-2,-5-3 0,6-1 3,2 3 5,2-1-12,-1 1 4,1 1-2,3 1 1,-2-2-6,-1 3-2,1-6 4,-3 5 0,3-1 5,-1 1-9,1-2-3,1 2 1,2 0-3,-2 0 2,3 0 2,24-4-5,-29 5-5,-8-1 1,0 0 0,-1 0 6,-2 0-6,-1 0 0,-9 0-1,9 0-1,2 0 0,-2 0 4,-11-1-2,-3 1 1,18-1-5,-16-3 4,14 1 1,-2 1-2,-11-1-1,-1-1 5,3 4-5,-4-5-1,0 5-2,-2-4 2,-4 1 0,-2 2 9,-8-1-10,-3 1 0,-4 0 2,-4 1-1,2-1 8,1-1-9,-8 2 5,-5 0 7,11-2 3,-11 2-3,10 0 1,-10 0 1,0 0-1,0 0-5,10 0 7,-10 0-12,0 0 1,0 0 2,0 0-9,0 0 5,0 0-8,5 2 5,-5-2 0,0 0-7,4 4 4,-4-4-2,0 8-4,0-3 3,1 5-4,-1 6 17,0-4-12,0 6-3,0-1 2,2 9 4,-4 2 5,4-1-2,-4 0 1,2 1 6,0 3 2,4 2 5,-4-3 6,5 1 3,-2 1-9,-3-3 14,5-1-2,-1 1 18,0-3-10,0 1-7,-2-9 4,4 1-3,-2-1 2,-2 0-6,1-1-7,-2 2 0,2-6-10,-3-3 12,2 1 0,-2-2-12,1-1 6,-1 0 0,0-1 4,3 0-11,-3-7-6,0 9 1,1-3 8,-1-6-8,0 8 3,0-8-4,2 6 1,-2-6-1,0 0-4,0 8 4,0-8-5,0 0 2,0 0 7,0 0-2,-3 7-2,3-7-6,0 0 8,0 0 0,0 0-1,0 0-3,0 0 4,0 0-4,-4 5-7,4-5-3,0 0-2,0 0-2,0 0 0,0 0-1,-15 0 12,5 2 2,-8 0 0,-1 2 2,-8-3-3,-7 2-3,1 0 1,0-2-4,-3 2 6,-3-1 5,-11 1-7,-2-3 0,1 2 5,2 1 0,-2-3-6,-2 1 4,14-1-1,-12 1-1,-2 2 3,14 0 1,0-2 1,1-1 1,-13 3-2,12-1-2,-1 2 1,-10-1 3,10-2 1,0 1-6,-11 0-2,-2-2 4,17 3-1,-5-2 1,3-1-3,1 0 2,-3 1-1,4-1 3,-3 2-2,7-1 2,-6-1 0,5 2-1,-2-2 0,3 0 3,0 0 1,1 2-5,2-2 2,-2 0-2,2 0 4,1 0-4,-2 0 0,3 0-8,-2 0 7,1-2 3,-3 1-4,2 1 4,-2-2 4,2 0-7,2 0-1,-5-1 6,6 3-6,5 0 1,0-2 3,1 2 0,-3 0-1,3 0 9,3 0-5,-2 0-5,2-2-4,3 1 4,1 1 9,-5 0-4,4-2-2,0 2-2,-1-1 0,-4 2 5,2-1-4,4 0 3,2 0-4,11 0 1,-23-1-1,11 1 2,12 0-7,-15 0 25,15 0-23,-17 0 3,8-1-5,9 1 2,-13-1 0,13 1 8,0 0 7,-15-2-15,15 2 12,0 0-1,-10-1-1,10 1 0,0 0-4,0 0 5,-10-1 7,10 1-10,0 0 0,0 0-3,-14-3 11,14 3-15,0 0 5,-13 0 0,13 0 1,-13 0 0,13 0 1,-11-2-5,11 2-6,-13-2 15,8-1-5,5 3 0,-11 0 4,11 0 1,-11 0 1,11 0-3,0 0 4,-11-1 6,11 1-3,0 0-5,0 0 5,0 0-6,-9 1 3,9-1 6,0 0-8,-10 3-5,10-3 3,-7 2 4,7-2-2,0 0-7,-10 0 1,10 0 4,0 0 0,-9 0 1,9 0-5,0 0 8,-13 1 7,13-1-4,0 0 5,0 0 7,-10-1 3,10 1 3,0 0 4,0 0-4,-8 1 2,8-1 3,0 0-1,0 0 1,0 0-2,-13-1 0,13 1-1,0 0-4,-11-2 2,11 2 1,-8-3-4,8 3-4,-9-1 6,9 1 2,-9-1-3,9 1 5,-7-3 0,7 3 6,-8-2-3,8 2 1,-8-3 5,8 3-1,-6-6-1,1-2-11,-3-8-11,0 5-7,-4-8-12,3 2-7,-5-5-11,0 0-17,4 0-13,0-2-18,3 7-11,-1 0-14,3 0-24,-1 1-27,2 1-10,-1 1-30,2 1-18,3 1-20,1 0-24,-1 3-27,3-1-35,1 3-24,0 0-256,1 2-633,0 0 280</inkml:trace>
  <inkml:trace contextRef="#ctx0" brushRef="#br0" timeOffset="6310.8369">7309 5069 109,'0'-8'201,"0"0"-10,4 1-8,-3-2-2,4 4-9,-5-4-5,4 3-11,-3 2-11,3-4-12,2 3-13,-1-2-12,2 2-9,2 0-12,0 1-9,2 0-6,2 3-11,-3-2-3,2 3-4,0 3-8,0-1-4,1 2-2,-2 2-5,-3 1-6,3 0-5,-4 2-2,-2 0-6,-1 5-4,-3-4-1,-2 1 0,-3 4-3,-1-1-1,-9 8 1,-2-2-3,6-3 0,-9 0 1,6-5-2,-2 3-1,2-4-3,2-4 4,2 3 0,0-2 0,0-1-2,2 1 3,2-3 5,3-1-9,-2-4 2,0 4 4,4-4-1,-1 4 0,1-4 2,5 4 1,1-4 0,1 0-2,7 0 1,2-3 2,2-1-2,3-1-1,8 1-2,-10-4-2,11 3 0,-5-2 2,2-1-2,0-2 3,-8 3-6,-1-5 4,6-2-4,-7 2 1,1 0 2,-4 0 6,0 2 9,-5 2 14,0-1 2,-2 2 8,-3 2 6,0 1 2,0 0-5,-4 2-9,0 2-1,4-5-12,-4 5-3,0 0-3,0 0-6,0 0 0,-9 12 0,6-4 1,-1-1-5,2 2 3,-3-1 1,5-2-1,-3 5-5,3-2 3,0 0-1,3-1-1,2-3 3,0 4 0,2-4 1,2 3 2,2-4 1,3-1-5,5-1 7,0 1-4,-1 0-2,2-1 0,0-6 0,0 3 1,-2-2-3,-1-1 2,2-1 0,-9-3 6,3 4 2,1-8 13,-5 6 0,-2-5-1,2 0 5,-6-5-4,1 4 5,-2 0-3,-4 0-10,2 0-3,-4 0-4,-3-1-5,-1 4-2,-1 0-8,0 3 0,-4-3-15,3 6-6,-8 3-18,4-3-6,-4 3-14,5 1-16,1 1-24,-1-2-23,5 3-18,-5 4-34,9-2-11,-1-2-10,4-1-16,2 3-18,-1 1-145,6-3-406,6-1 180</inkml:trace>
  <inkml:trace contextRef="#ctx0" brushRef="#br0" timeOffset="6657.53">8390 4791 94,'0'-9'250,"1"0"-10,-1 2-8,2 2-8,-2 0-5,2 0-14,-2 0-13,0 5-20,2-4-18,-2 4-16,0 0-20,0 0-11,0 0-10,0 0-11,-4 16 3,4-5-22,2 6 0,-2 6-5,2 4-1,-2 2-3,2-2-3,-1 4-3,-2-1 1,2 1 4,-1 2 0,0-2 0,3-4-2,0 2 3,-1 1-5,-2-2-4,3-3 1,-1-5 7,-2 8-15,0-9 3,1-3-4,1 0-6,-4-2-2,4-2 1,0 3-9,-2-3 0,0 0 3,0-5-5,0 4-7,0-5 2,0 2-5,0-1-6,0-2-13,0-5-27,0 8-28,-2-4-28,2-2-30,0-2-21,0 0-31,-3 7-30,3-7-46,0 0-238,0 0-523,0 0 232</inkml:trace>
  <inkml:trace contextRef="#ctx0" brushRef="#br0" timeOffset="8415.988">9085 5173 61,'-10'0'166,"10"0"-11,-5 1-18,5-1-12,0 0-12,0 0-4,0 0-11,0 0-11,0 0-4,0 0 0,0 0 0,0 0 2,22 0 5,-4-1 1,3 0 1,8-1-1,3 0-2,4 1-4,16-4-5,1-2-7,0 0-21,0 6-3,4-3-6,0 2-4,-2-1-2,3-1-7,-5 4-3,3-3-3,-3 3-1,4-2 0,-18 1 3,0-2-10,0 2-1,15 1 2,-17-3-3,0 0-3,-4 1-3,1 0 1,-4 0 3,0-1-4,-9 1 3,1-1-4,-2 1 1,0-1 3,-3 0-3,-4 2 0,1 1 0,-5-4-7,-1 3 6,0-1 1,-1 0-3,-2 2-3,0-1 2,-5 1-3,7-3 0,-7 3-1,0 0-6,6 0-1,-6 0-8,0 0-18,0 0-20,0-4-21,0 4 0,0 0-6,-8-7-2,2 4-4,2 1 6,-3-1 1,-1-2 1,-3 0 7,1 1-9,0-3 23,-2 1-2,3 4 12,-5-3 2,5-2 5,-5 3 9,5 1 10,0-3 16,-3 2 8,5 2 19,1-1 9,0 1 7,2 2 7,-1-3 5,5 3-5,-5-4-8,5 4 7,-4-3-6,4 3 2,0 0-8,0 0-4,0 0-2,17 0 3,-7 3 1,3-3-5,0 2 0,1 3-6,0-1 4,2 3-3,1 1-2,-1 4-1,-1-5 0,0 7 0,-2-3-3,-2 2 0,1-1-6,-3 1 4,-3-3-4,-1 1-1,-2-2 0,-1 0-7,2 3 11,-6-4-5,0 1-2,-2 1 1,1-1-4,-3 3-3,-1-6-20,0 3-23,-1-2-20,-2 1-27,1-3-29,1 2-18,0-1-35,-2-3-93,-1 2-290,6-2 128</inkml:trace>
  <inkml:trace contextRef="#ctx0" brushRef="#br0" timeOffset="8827.5975">10813 4775 111,'0'-6'221,"3"0"-4,-2-1-9,-1 3-24,0 2-14,0 2-14,0-5-16,0 5-19,0 0-10,0 0-10,0 0-3,-1 16-3,2 1-4,-1 0-7,-1 2-3,2 9-3,-1 0 0,2 5 3,-2-3-4,2 3 4,0 1-5,0-2 4,-1 2-8,-1-1 4,0-3-5,3 0-5,-3 0-7,-3 1 0,3-1-9,0-10-2,0 6-4,0-9 0,0 1-7,0-5-5,-1-1 0,1 0-2,0-5-7,0 3-12,0-5-16,0 0-16,-2-1-15,2-4-12,2 8-11,-2-8-21,0 0-44,0 0-59,0 0-40,1-22-22,2 5-167,-2-2-446,8-5 198</inkml:trace>
  <inkml:trace contextRef="#ctx0" brushRef="#br0" timeOffset="10698.6592">10873 4911 161,'-1'-9'171,"-4"-1"9,5 3 3,-2 2 4,1-3-8,-1 3-6,1 1-3,2-2-3,-1 6-15,2-5-8,-2 1-10,0 4-6,1-6-11,1 3-10,2 0-13,1 1-9,0-2-10,3 0-3,5-1-1,5 0-3,0 1-2,10-1 3,2-2-3,0 2-3,4 0-4,0-1-4,3 2 2,0-1-5,3 4-4,10-4-8,-9 2 8,9-2-2,-10 3-1,1-1 0,13 0-2,-3 1-3,1 0 5,1-1-6,0 2-5,2-5-1,-1 2 3,2 3-4,-1-4-5,1 0 2,-1 2-3,-2-1-2,2 0 4,0-1-6,-4 2 0,-1 0 1,-10 1-8,-1 2-5,13-2 7,-15 2 4,4-2-9,-4-1-3,3 1 2,0 0 1,11 1-9,-11 1 10,0 0-5,0 0 2,10-3 2,-9 4-5,12-1 6,-2-1-1,-12 0-8,1 0 14,10 1-6,-12-2-2,-3 2-1,2 0 2,-6-1-8,1 1 5,-2 0-4,-1 0 0,-8-1 1,1 1 5,-3-1-2,3-2-1,0 1-4,0 2 4,7-2-1,-2 2-4,1-3 2,-7 3 13,7-4-13,-2 3-8,4-1 6,1 0-1,0 0 2,2-3 0,-5 4 0,-1 0-3,-1 0-5,-4 1 7,-1-3 2,-1 2-3,-2 1-1,0 0 6,-3-3-6,-2 3 0,1-1 0,0 0-3,4-2 9,-1 1-9,-3 1 7,2 0-5,0 0 1,-1-1-3,5 0 3,-1 2 3,2-3-2,2 2-2,5-2-1,2 5-1,-4-4-1,2 2 4,0-1-2,-10 2 2,5-3 9,-3 2-4,-4 0-4,-2 0-7,-1-3 2,1 3 4,-4-3 7,0 6-5,1-6 0,-2 6 7,-4-6-11,3 6-2,-8-3 11,10 0-4,-10 0 4,7 0 5,-7 0-8,6-3 7,-6 3-8,0 0 9,7 0 3,-7 0 1,0 0-5,0 0 4,0 0 2,0 0-9,0 0 1,0 0-4,6-2 5,-6 2-11,0 0 8,0 0-3,0 0-1,0 0-2,0 0 5,0 0-1,0 0-3,0 0-3,0 0-4,2 5-7,-2-5 12,0 0-2,0 0-12,0 0 14,0 4-6,0-4-4,0 0-4,2 5 6,-2-5-3,0 7 8,0-2-9,0 0 8,0 3-4,0 1 2,2 3 0,-4 5 4,6-2 0,-3 3 1,-1 0-2,0 0 3,3 7-2,-3 0-2,0 1-1,0-3 10,0 5-10,3-5 8,-3 2-3,0-6 12,2 6-14,0 1 8,1-1 9,-3-6-12,3 1-3,-3-3-9,4 0 12,-4 0 2,0-3 0,0 0-6,0-2 5,2-1-3,-2 2 0,-2-4-2,4 2 1,-1-3 3,-1 3-2,0-2 18,3-1-22,-3-4 8,1 2-5,-1 1 7,0-2-1,2-1 1,-1 3-11,-1-7 4,-1 8 7,1-3-9,0-5 7,1 8-2,-1-8 1,0 5-9,0-5 7,0 0 2,1 4-3,-1-4 1,0 0-5,-1 8 0,1-8-1,1 5 10,-1-5-5,0 4-1,0-4 3,-1 7-6,1-7 5,0 0-9,-1 7-2,1-7 1,-3 4-6,3-4-7,-3 6-6,3-3 1,-3 2 1,1-1 17,-4 0-11,2 2-7,-5 0-3,1 0 15,-5 2 0,4-1 7,-9-1-6,4 2 2,-5-1-1,0-2 2,-1 0-1,0 2-4,-10 1 4,3-3 3,-1 0-5,1-1 1,-2 0 0,-4-3 1,2 2 5,-2 1-2,0-3 1,-2 0 1,-1 0 0,-1-1 2,2 0-2,-2 2 5,-2-2-4,0 1 0,-1 1-1,0-5 6,0 3-5,0 0 0,2 0 4,-1 1-5,2 1 3,-1 0 2,-2 0 3,-11-2-5,17 2 0,2-2 8,-1 1-7,3 1-1,-1-2-2,2 0 8,-2 5-5,1-5 4,-3 0 1,1 2-1,1-1-5,-3 1 0,1-1 1,0 1 5,-1-1 2,-1 2-2,-1-1 3,3-1-7,1-1 4,3 2 0,-7-1 4,5-1 3,2 0 1,1 0-9,0 1 2,6-1 5,0 0-3,-6 0 6,7 0-2,-1 0 0,-7-1 3,1 1-4,0 0-3,2-3 4,-3 3-8,-1 0 8,0 0-5,4-1 9,-6 1-5,1-4-5,-1 4 7,-1-1-2,0 2-2,1-1 0,3-1-1,-4 0-2,5 1 0,0-2 9,6 4-2,-1-4-3,5 2 2,-5 0 15,1-3-11,3 3 1,-3 0-7,0 0 1,4-1 14,-1 1-15,1 0-2,1-1 4,3 1 0,0 0-7,-4-1 0,0 1 4,1 0 6,-2 0-2,2-3 0,4 3 1,-6 0-5,1-2 9,0-1-5,-2 2 2,1 0-2,0-1 3,6 0-3,-2 2-3,0-2-2,2 1 3,0-1-4,-4 2 1,-2-1 1,6 1 1,-6-1 8,4 0-2,3 1-14,-1 0 8,1-2-7,-1 1-5,2 2 9,-2-2 7,4 1 2,0 0-14,-1 0-4,2 0 11,0 1 1,-1-1-13,-1-2 9,-3 3-3,7-1-3,-2 0 6,0 1-9,2-1 8,-6 0 2,6 2-10,-2-2 6,0 1-4,0-1 3,1-1-10,-1 2 11,-1-2 7,9 1-7,-20 1-1,11-1 3,-2 1-9,3-1 6,8 0 5,-18 3-1,6-3 1,2 0-6,-1 0 2,2 1 3,-2-1 6,-1 0 5,12 0 6,-14 0-9,6 0 0,-1 0 6,3 2-16,6-2 3,-12-2-2,4 1 5,2 1 4,6 0-1,-10 0 0,10 0 1,-7 0-1,7 0 2,-6 1-1,6-1 3,0 0 3,-9-1-2,9 1 0,0 0 3,0 0 0,-7 0-1,7 0-7,0 0 6,0 0-1,-6 1 0,6-1 1,0 0 0,0 0-7,0 0 1,-5-3-2,5 3 1,-4-2-4,4 2-3,0 0-8,0 0-6,-14-1-12,9 1-6,-2-3-17,0 2-1,-3-2-17,-2 1-6,2 1-5,1-3-6,-2 2-18,-1-1-13,5 2-11,1-3-20,-1 4-32,2-2-46,-1-3-39,3 2-60,2-4-240,1 7-606,5-12 269</inkml:trace>
  <inkml:trace contextRef="#ctx0" brushRef="#br0" timeOffset="11436.7156">11212 5095 45,'0'0'191,"0"0"-5,0 0 2,0 0-2,0 0-6,-7 0 0,7 0-4,0 0-2,0 0-2,0 0-2,0 0 0,0 0-12,0 0-2,0 0-13,0 0-7,0 0-16,9-13-8,-6 9-9,-1 0-8,3-1-14,1-3-8,1 0-5,2 1-8,-1 0-7,0 2-5,4-5-7,-2 4-1,1 1-6,2-2-9,-1 4 7,0 0-7,6 0-2,-5 1-4,-1-1-12,2 3-9,-5 0-9,-3 1-5,1 3-7,3-1-3,-1 2-2,-2 4-1,-4-3-3,1 3-3,1-3 1,-5 5 1,0-3-4,-2 2 3,-1 1 4,-2-1-3,-1-3 2,-2 4 7,4-2 0,-6 0 5,2-2 0,3-2 0,-1 0 5,3-1 1,-4-1 1,5 0 3,-3-1 0,2 2 6,3-4 9,-2 4 6,2-4 13,0 0-6,0 0 2,0 0 4,0 0 1,0 0-2,0 0-4,0 0-7,0 0 3,19-8-3,-14 5-2,4 2-4,2-3-3,-1 3 3,1-2-3,1 3-1,-1-2-2,-2 2-4,3 2 3,-4-2 2,-1 3-4,2-1-9,-2 0-6,-1 1-3,0 1-2,-3 1 1,1-2-4,-1 4 4,-2-2 2,-2 2 3,-2-1-3,-1 5 3,-2-5 2,-2 3-2,-3-1 3,-2 2 2,-3-2 3,0 0 1,0-3 0,1 2 3,-5-3-4,1 1 4,1-2 2,0-1 1,4 1-5,-5-2 5,6-1 1,-1-1 3,3-2-1,1 3 0,-4-2-12,6-3 0,2 3-6,1-3-2,-2 2-15,3-2-22,3 1-26,-1 0-25,4-1-33,-1-3-20,3 3-24,5-2-9,0-2-146,2 3-364,0-1 162</inkml:trace>
  <inkml:trace contextRef="#ctx0" brushRef="#br0" timeOffset="11826.7723">11706 5036 14,'2'-1'184,"-2"1"-11,4-1-16,-4 1-20,0 0-17,0 0-14,0 0-6,0 0-16,0 0-4,-2 10-7,2-5 0,-4 3 5,1 1-10,-1 0 4,0 1-2,0 1 1,4 0-4,-1 2 1,-2-2-10,3 1 2,0 0-6,3 0-3,-2 0 1,4-2 2,-1 2 0,2-4-3,1 2 1,2-4-3,0 5-3,-1-5 3,4-2-3,1 2 13,-1-4-7,2 1 2,-1-3-2,1 0 3,-1-3 0,1-2 2,-2 1 2,1 1 4,2-4-2,-3-3-2,5-1-4,-5-1-6,-1-1 0,0-2-8,-3 0 6,-1-1-12,0-1 2,-1 2-10,-2-1 0,-1 4-3,-2 2-3,-2-2-2,-1 1-5,-1 0-7,-3 4-2,-1-5-7,-2 7-3,-4-3-7,0 5-5,-7 1-6,1 3-5,-5 0-10,3 1-12,0 6-15,0-5-20,0 4-21,3 0-26,0-1-16,3 3-21,4-3-10,1 1-10,0 0-14,6-2-148,1 2-379,1-3 167</inkml:trace>
  <inkml:trace contextRef="#ctx0" brushRef="#br0" timeOffset="12258.946">12646 4768 10,'0'-7'196,"-1"4"-2,1-2-10,-1 2-3,1 3-12,0-7-3,0 7-13,0 0-10,-2-4-7,2 4-21,0 0-12,0 0-11,-2-4-10,2 4-7,0 0-5,0 0-2,0 0-14,4 11-6,-4-4-4,1 3-3,1 5-6,-2 4 6,0 2-1,0 8 3,3 1 8,-3 0-1,1 3 5,3-2 1,-4 4 5,3-2-1,-5 1-2,6-3-4,-4-1 2,5 3-7,-4-6 1,1 0-5,-2-1-6,2 1 1,0-8-6,0 1 0,-2-2-7,3-6 0,-2 1-3,0-1 1,-1-2-4,1-3-4,1 0-5,-2 0-17,3-2-27,-3 0-30,1-2-24,-1-3-26,1 7-29,-1-7-39,0 0-61,0 0-188,0 0-463,0 0 205</inkml:trace>
  <inkml:trace contextRef="#ctx0" brushRef="#br0" timeOffset="13311.6944">14284 5095 64,'-8'2'119,"1"0"0,-3 1-5,3-1 5,1 1-1,-5-1 1,5-2-4,0 3 1,1-2 3,0 0-4,5-1-2,-8 3-8,4-2 3,4-1-5,-5 3-4,5-3-3,-4 0-4,4 0-1,0 0-10,-6 3 4,6-3-13,0 0-3,0 0-5,-4 2-4,4-2-4,0 0-3,0 0-1,0 0-1,0 0-4,-3 3 8,3-3-6,0 0 1,0 0 0,0 0-4,0 0 2,0 0-1,0 0 0,0 0-6,0 0 4,0 0 4,0 0-1,-11 1-11,11-1-1,-10 1-1,3-1-5,-1 0 0,-3 3 1,2-3 0,0 2-2,-1-2 1,2 2 3,1-2-7,-1 0 3,2 0 1,6 0-6,-11 3 0,11-3-3,-9 0-6,6 1 1,3-1 3,0 0 0,-7 0-2,7 0 3,0 0 1,0 0 3,0 0-1,0 0 5,0 0-2,0 0 2,0 0 2,0 0-2,0 0 0,19-6-8,-2 3-4,13-2 1,4 1 1,21-4-2,1 1 1,4 1 4,-1-2-14,2 4-3,5-2 7,-1 0-1,1 1-2,-2 0 1,-1 4-2,0-4-2,-2 0-5,-10 1 6,1 1-6,-16 0 5,-1-1 0,-3 0-5,0 0 3,-4 2 2,-11 0 1,-2-1-5,2 1-5,-6-2 11,-3 3 3,-1-1-9,-2 0 14,1 2-13,1-1 0,-7 1 5,6 0-7,-6 0 1,5 0 1,-5 0-4,4-3 6,-4 3-1,0 0 2,0 0-5,0 0 1,0 0-2,0 0-6,0 0 3,4-4-4,-4 4-1,0 0-5,0 0-10,-8-6-10,4 2-2,-7 1 7,6-2 5,-4 1-8,-2-1 1,5 1 2,-4-1 4,2 0 2,-4 3-6,3-3 8,0 2 3,3-1 0,0 3 1,-3-2-1,5 1 4,0 0 3,4 2 2,-5-2 3,5 2-2,-4-3 3,4 3-1,-3-1 10,3 1-13,0 0 3,0 0 5,0 0 1,0 0-2,0 0-4,14 6 1,-8-3 5,5 4 3,-1-2-1,5 2-2,-4-1 1,-2 2-2,3 0-5,-1-1 1,-2-1 8,-1 4-1,2-2-6,-3 2 3,-1-5-1,-2 6-1,1-5-9,0 4-5,-4-3-2,-1 2-11,-1-2-9,-2 3-8,1-3-15,-3 2-17,-3-1-16,2 0-26,-4-1-29,-1 0-35,4 0-26,0-2-23,-5 0-192,3 2-460,3-4 203</inkml:trace>
  <inkml:trace contextRef="#ctx0" brushRef="#br0" timeOffset="13745.9107">15738 4847 104,'0'-6'193,"-1"1"-2,0-1 10,1 1 2,0 1 3,-1 0-9,1 4-7,0-8-8,0 6-15,0 2-10,0 0-15,0 0-12,0-5-14,0 5-17,0 0-15,0 0-9,0 0-9,-3 14-3,6-2-9,-3 6-5,0 1-4,1 7-8,-1 1 2,1 0-2,0-1-4,2 1-6,-3-5 0,3 6-5,-3-10-1,0 7-1,1-7-3,-1-1-4,0-1 3,-1-4-1,1 1 1,0-4-5,0 0-5,-2 2-13,1-5-19,1 3-28,0-2-21,-1-2-28,1-3-12,0-2-9,-2 4-8,2-4-45,0 0-52,0 0-143,0 0-402,-1-18 177</inkml:trace>
  <inkml:trace contextRef="#ctx0" brushRef="#br0" timeOffset="15492.6733">15745 4780 187,'0'-5'200,"-1"3"-7,1-3-12,-2 0-8,4 1-8,-2 4-8,0-7-2,0 7-7,0-3-4,0 3-1,2-7-22,2 5-13,3-3-10,3 2-8,0-2-8,10-1 0,1 2-5,3-5 1,8 3-8,0 0-1,4-2 0,1 3-10,2-3 9,15 1-8,0 5-3,-3-3-5,2-1-1,-2 0 2,4 2-5,1 0-2,-5 1 0,1-2-6,0 0-3,-2 2 2,3-3-2,-14 3 8,12-2-19,-11 1-1,14-1 2,0-1 2,0 1-1,-1 0 4,-1 1-11,5-1 7,-3 3-12,-3-2 3,4 0 0,1 1-2,-1-1 3,-2 0-4,-14 0-1,13 7-2,-12-6-4,11 4 2,-12-1 1,-3-1-2,1-1 11,1 2-11,-4 0-4,5 0-3,-3 0 0,-1-2 7,7 4-5,-4-2-2,14 2-4,-12-2 5,11 1 3,-1-2-4,-10-1 0,10 5-3,-9-3 4,-1-1-1,-1-1 0,12 4-1,-15-2-2,2 0 13,-3-2-16,1 2 3,-2 2 3,-2-4-3,-1 2 3,-4 0 1,-7 0-2,-1-2 0,2 2 3,-5 0-4,2 0 8,-5 0 2,2 0-5,-4-1 5,0 1-6,1-1 4,-1 1 1,-2 0 2,-3 0 1,2 0 2,-1 1-3,-7-1-4,11 0 0,-5 0 7,-6 0-6,8-1 7,-3 0-3,-5 1-6,11-2 2,-5 1-1,-6 1 3,13 0-5,-6-1 0,5 2 2,-2-1-6,0-1 2,2 1 7,-1 0-11,3 0 5,-3 0-1,0 0 0,4 0 2,-3 1-2,-1-2 1,1 1-4,-2 0 0,0 1 0,-2-2 0,-3 1-3,4 1 7,0-1-1,0 0-6,1 0 2,3 1-5,-3 1 5,5-1 0,-2-1 6,6 0-5,-3-1-2,2 1-1,-2 2 1,-2-1 4,0-1-5,0 0 5,-2 0-3,2 0-1,-5 0 8,1 0-2,-3 0-5,0 0 3,-2 0 3,-5 0 2,8 0-2,-8 0-1,0 0 21,7 0-6,-7 0 2,5 2-29,-5-2 13,6 0-8,-6 0-1,0 0 0,0 0 3,0 0-4,0 0-4,0 0 4,0 0 0,2 3-5,-2-3 3,0 0-4,0 5 3,0-5-4,2 7 4,-2-5 3,-2 4-3,2 0-1,-1 1 4,0 3 6,1 0-9,-3 0 4,2 2 2,-1 1 7,-1 5-11,3 1 7,-2 0-4,0 1 3,1 4 1,1 1-2,-4-5 1,4 3-3,-3-3 7,3-1-1,0 0-8,0 0 6,-1 8-1,1-10-4,-1-2 5,0-1 6,-1 2-7,0 0-2,2-3 6,0 0-4,0-1 3,-3-1-3,3 2-5,0 3 7,-1-5 0,0 4 1,-1-6-1,-1 4 3,3-1-3,0-3 0,-2 1 10,2 0-13,-1 5-3,1-4 6,0-4 1,0 4-2,-1-4-1,1 0 0,1 1-2,-2-3-1,1 3 5,-1 0 2,1-3-4,0-1 0,0 1 3,0-5-3,0 10 2,0-5-5,0-3-7,0-2 7,-2 7-6,2-5-5,0-2 2,-1 6-4,-1-2-7,2-4 2,-2 5-2,2-5 17,-2 7-16,-2-5-4,0 1 5,-1 2 1,-4 0 2,-3 2 5,-2 0 1,0 3 0,-4-3 4,0 3 8,-3-2 4,-7 2-13,0-3 2,-2 0 2,-2 2 0,-1-4-1,-2 0 6,3 2-4,-2-2 3,1 0 0,-3 0-4,0 0-1,0-4 13,-1 2-2,1-2-12,-3 3 6,-11-4 1,13 2 0,-4-2-3,2 1 1,-14 3 3,15-3-3,-1 3 3,0-4 0,2 1 0,-2 0-2,1 2-1,0-2 2,2-1 9,0 2-12,4 0-4,2-4 6,0 4-3,1 0 5,1 0-3,1-1 5,4 1-4,-3-2 1,-4 0-1,0 5 5,0-4-4,1 1 2,-1 1-6,-4 1 3,2-2 14,1 1-14,0-3 0,-1 0 2,0 0-5,-1 0 5,2 2 0,-1-2-1,3 0 15,0 0-7,1 0-1,-2 0 2,1-2-6,-1 4 1,0-4 6,0 2-5,1-1-3,1 1 0,-2-2 2,1-1 11,6 3-11,-6 0 4,-2-1 3,3 1-3,-3-2 5,0-1-6,1 3 4,0 0 2,2 0-5,0 0 2,5-1 4,3 1-6,-2-1 0,0 1 1,-2 0 1,-2-1 0,1 1-2,3 0 4,1 0 0,2 0-8,-2 0 4,0 0-6,3 0 4,-2 0 9,0 0-18,-1-3 14,1 6-3,-10-8-7,9 5 4,-7 0 1,1 0 4,5 0-2,-7-2-3,2 2 5,4-1 0,3 1 9,-3 0-10,3 1 1,-2-2-3,2 0 8,1 1-8,2 1 3,-1-2-5,0 3 4,4-2 2,3-1 2,-2 1-5,0 1 1,2-2 0,3 1 3,0 1-5,2-1 5,6 0-5,-13 2 6,8-2-10,5 0 6,-9 0-1,9 0-4,-6-2 8,6 2-6,-7 2 1,7-2 6,0 0 9,-10-2 0,10 2 1,0 0 9,0 0 4,0 0 3,-4-1 8,4 1 12,0 0 3,0 0 11,0 0 6,0 0 7,-6-1 7,6 1 6,0 0 5,-3-5-11,0 0-9,-1-2-13,3-5-9,-9-6-11,1-6-7,-3 2-2,0-3-5,0 2-8,-1-1 2,0 0-9,3 7 1,1 0-3,-8-7-3,8 7-1,2 4-2,-3 0-3,3 2-1,3 2 0,-2-2-2,-1 3-3,3 0-7,1 1-14,0 2-20,0 0-28,2 0-32,1 0-22,-2 1-48,2-3-40,2-1-52,-2 3-53,7-4-61,0 0-60,0-1-304,7 0-794,1-3 351</inkml:trace>
  <inkml:trace contextRef="#ctx0" brushRef="#br0" timeOffset="16074.4329">16293 4857 30,'0'0'164,"0"0"-18,0 0-19,0 0-10,0 0-12,0 0-2,-4 11-11,-1-4 5,5 3 3,-3 0 3,-4 3-4,3-2 2,0 5-3,0-6-12,1 2-10,-3 2 1,3-2-4,-3 0-1,0-3-2,2 2-4,0-3-7,1 1-5,0-5 2,3 4-9,-3-3-4,3-1-2,0 2-4,0-4 1,0-2 3,-2 5 4,2-5 0,-1 4-1,1-4 5,0 0-3,0 0 0,0 0-5,3 5-2,-3-5-2,7 0-1,-1 3-2,8-3-4,-3 0-3,6 1 5,0-1-5,3 0 5,-2 0-8,0 0-5,-3 1-4,1-1 3,2 2-5,-7-4 4,0 1 6,-3 0 3,1 1 15,-3-3 4,-1 1 4,2-1-2,-2-1-7,0-1-6,-1-3-1,0 4-6,-2-3 10,-2 0-3,0 3 1,0-4-3,2 2 3,-2 4 1,0-4-5,0 2-5,0 4 1,0-5-4,0 5-10,0 0-1,1-3-8,-1 3 0,0 0-1,0 0-4,0 0 5,0 0-4,-5 9 3,1 0-1,4-4 1,-4 7-2,4-4-1,-3 5 0,1 0 0,-3 0 2,2 3 1,1-2-1,-2 1-18,2-1-3,1-4-15,-1 4-17,-2 1-22,2-3-24,1 1-37,-2-1-29,2-1-54,1-1-23,-2 0-32,2-3-154,0-2-461,2 0 204</inkml:trace>
  <inkml:trace contextRef="#ctx0" brushRef="#br0" timeOffset="16478.7208">16732 4983 160,'2'-3'201,"0"1"-24,-2 2-19,0 0-15,0 0-14,0 0-13,0 0-9,-4 15-6,3-6-8,-5 2-13,3-4 2,1 7-11,-1-2-7,-1-5-4,4 4-8,-1 3 1,-3-6-8,4 1-2,-2 3-2,2-5-1,-2 0 1,2 1-5,2-2 3,0 1-1,-2 1 2,5-1 4,-1-2 3,1 0 1,-2 0 15,8-1-9,-1 2 8,-2-4 0,4-1 6,1 0 2,-1-2 11,2 1 3,0-1-4,-1-2 1,1-4 7,0 0-2,1-2-4,-2-2-3,2 0-3,-5 3 1,0-2-6,-4-1-7,8-1 0,-7 2-8,-5 0-6,2 1-11,-1-4-1,-3 8-5,1-8-8,-2 5-3,-3-2-8,-4-2-13,-1 2-11,0 1-2,-1-2-5,-3 5-15,-3-4-13,-1 5-13,4 1-11,-8-1-9,1 2-15,3 1-15,-1 3-13,4 0-22,2 2-19,0-2-18,2 2-22,-1 1-23,7 0-6,0 1-142,0-1-402,4-1 178</inkml:trace>
  <inkml:trace contextRef="#ctx0" brushRef="#br0" timeOffset="16963.0317">17415 4628 172,'1'-5'218,"-1"1"-8,0-2-7,2 4-11,-2-2-8,0 4-17,0-5 0,0 5-14,0 0-20,2-3-9,-2 3-15,0 0-10,0 0-14,0 0-9,0 0-6,0 0-9,0 0-4,0 0-6,-2 14-5,2-2-5,2 4-3,-2 2 1,1 3-9,1 4 4,-2 5 2,0 1 0,1 2 0,3 1 0,-4 0 11,1 2-5,1 1 14,-2-2-3,2-1 1,-1-4-7,-1-3-6,1-1-2,-1 3-2,0-3 3,3-6 0,-3 7 0,0-10-2,1 1-2,-1-2-6,0 0 0,0-3-2,-1-2 3,0 1-8,1 0-4,0-4 1,0 1-1,0-1 1,1-3 0,-1 2-3,0-2-5,0 0 1,-1 0 1,1 0 1,0-2-3,0-3-5,0 4-1,-2-2 5,2-2-1,0 0-2,0 6 2,0-6-6,2 4 4,-2-4 3,0 0 0,0 0-3,0 0-8,0 0-10,-2 5-14,2-5-28,0 0-24,0 0-26,0 0-26,0 0-25,0 0-28,0 0-36,0 0-45,0 0-193,0 0-492,17-12 218</inkml:trace>
  <inkml:trace contextRef="#ctx0" brushRef="#br0" timeOffset="17507.5485">18203 4824 30,'-5'-3'251,"5"3"-6,0 0-21,-6 0-13,6 0-10,0 0-19,0 0-6,0 0-21,0 0-12,0 0-13,0 0-12,0 0-6,0 0-12,0 0-4,0 0-10,-1 7-3,1-7-11,3 6-4,1-2-9,1 4 0,3-1 8,7 7 21,8 4 9,4 4 2,4-1-5,11 5 6,-9-9-9,14 9-4,-13-8-13,12 2-2,-13-5-6,0 1-7,-1-4 2,-6 0-7,-1-2 4,-6-1-20,-3-4 5,-1 1-8,-5-2-8,-1-2 2,-2 1 1,-1-1-5,0 0-6,-2 0 5,1-1-4,-1 1 2,-4-2 0,0 0 3,8 0-7,-8 0-1,0 0-1,4 3-2,-4-3-8,0 0 3,0 0-3,0 0-1,2 1-12,-2-1-9,0 0-12,0 0-12,0 0-11,0 0-22,0 0-25,0 0-33,0 0-37,-14-8-36,8 5-27,1-2-21,-2 0-31,0 0-190,-5-2-513,3 0 228</inkml:trace>
  <inkml:trace contextRef="#ctx0" brushRef="#br0" timeOffset="17766.9718">18651 4786 78,'-2'-4'178,"2"4"-23,0 0-21,0 0-12,0 0-10,-9 13-2,2-1-2,-4 2 2,-4 11-2,-3-3-3,-2 4-1,1 0-8,-3-1-2,0 1-6,-3 0 1,2-3-6,-2 3-3,-2-1-3,5-6-5,0 0-5,2-3-3,0 2-12,6-7-1,4-1-8,0-4-1,-1 3-2,1-2-8,1 1-1,3-3-5,-2-1-12,3 2-12,1-4-10,-1 6-29,1-7-15,0 2-36,1-1-19,3-2-40,-8 3-6,8 0-20,0-3-128,0 0-325,-6 4 144</inkml:trace>
  <inkml:trace contextRef="#ctx0" brushRef="#br0" timeOffset="18925.9998">18235 4274 202,'3'-6'191,"-6"-1"-22,3 3-17,0 0-12,3 1-16,-3 3-14,0-6-13,0 6-12,0 0-10,0 0-10,0 0-10,0 0-3,0 20-7,0-6-3,-3 4-5,2-1 0,1 3-9,-4 8-1,4-4-3,-4-3-1,4-2 1,-1 1 0,1-4-5,0-2-4,0-4-1,-3 0-2,3 0 0,0-3 2,0-2-1,-1 1 11,2 0 20,-1-1 19,0-5 19,0 7 15,0-7 1,0 0-4,0 0-11,0 0-10,0-23-7,-1 16 4,2-8-11,-1-1-7,0-1-6,0-1-6,0-2-4,3-5-5,-2 6 0,-1 2 6,3 2 1,-3 3 2,1 0 1,-1 4-6,0 2-5,2 1-8,-2-1 1,2 2-6,-1 3-5,-1 1 0,0 0-1,9 5-2,1 4 1,3 2-1,0 2-1,-1 0 6,7 7-9,-4-1 2,3 1-2,-5-5 1,1-1-3,0 1 5,0-3-1,-1 2-6,-3-2 2,1-3 1,-2-1-1,-4-1-1,2-5 4,-1 3 10,-5-2-2,3 4 7,-4-7 20,0 0 10,0 0-3,0 0 3,17-10-8,-12 1-4,1-1-2,1-5-4,-1-2-4,-1 2-5,4-3-3,-4 1-7,0-8 6,-2-1-7,1 1-5,-1 0 3,-3-2 0,1 1 0,-2 6-6,1 2-5,-2 5 3,1 0 1,0 2-3,-2 1-3,3 4-5,-1 1-13,1 0-25,-2 1-30,2 4-45,-2-4-12,2 4-6,0 0-11,-13 12-19,7-3-33,2-1-13,3 1-20,-2 1-6,3 0-138,0-4-410,1 2 181</inkml:trace>
  <inkml:trace contextRef="#ctx0" brushRef="#br0" timeOffset="19293.1118">18674 4174 25,'6'-8'197,"-3"2"-1,0 2-8,1-1-6,-4 3-24,3-1-15,-3 3-17,0 0-12,0 0-20,0 0-11,6 5-4,-6 3-7,0 4-7,-1 0-3,1 4-3,0 1-3,-5 2-7,7 1-3,-2-3-1,-2 0-3,4-2 1,-2 1 1,4-1 2,0-4-5,-3-1 10,4 0-3,-1-1 5,4-1 8,-3-3 5,5 2 4,-2-2 0,3 0 6,3-4-4,-1 0-2,1-2-4,-2 0-6,6-4-1,-2-2 1,-4 2-3,3-4 0,0-2 3,-2 2 1,-4 0-4,4-7-6,-4 0-6,0-2-4,1 0-5,-2-7-4,-1 1 5,-3 4-6,-1 2 0,-1 1-7,2-2-1,-4 3-5,0 5 2,0 0-7,0 3-4,0 0-14,-1 2-10,1 1-19,-3 0-22,2 1-24,-1 0-24,2 4-13,-8-2-15,8 2-5,-10 5-17,4-1-23,0 2-17,2 0-8,2 0-7,-1 0 0,3 0-128,0 0-363,0 0 161</inkml:trace>
  <inkml:trace contextRef="#ctx0" brushRef="#br0" timeOffset="19554.6311">19145 4100 66,'7'-5'219,"-5"2"4,3-1-16,-2 0-19,-2 1-22,-1 3-18,4-2-18,-4 2-13,0 0-13,4 12-12,-3-4-10,-2 7-2,-1 1-10,2 0-4,-2 4-8,0-1 2,0 1-11,1 5 0,-2-7-2,2-3-7,-3 1-1,4 0-5,-1-4-2,1-2-2,0 1-4,0-1 2,1-1 1,-1-2-2,0 0-2,4-4 3,-4 1-2,1-1 2,0 1-1,-1-4 2,5 4-4,-2-3 2,2-1-3,3 0-4,3 0-9,2-1-14,1-3-36,2-3-44,-2 2-42,4-4-34,-1-3-32,-2 0-20,1-1-117,-6-4-355,8-3 157</inkml:trace>
  <inkml:trace contextRef="#ctx0" brushRef="#br0" timeOffset="19936.9332">19439 4059 25,'3'-7'156,"-2"1"2,1 2-9,-2 0-16,0 0-14,0 4-14,0 0-15,0 0-9,0 0-2,-2 13-14,2 2 0,-3 0-1,1 4-3,-2 1 4,-2 4-5,3-4-6,-3 3 7,2-2-1,0-2-6,1-3-3,1 2 1,-1-2-4,1-4 3,0-1-4,-1-1 7,1 0-5,4-3 1,1-2-6,-3 0 4,2 0-1,1 2 9,1-5 5,1 2 9,7-1 2,2-1-3,5 1-5,11-1-1,-2-2-10,1-2-4,-1-3-5,2 1-2,-1 0-5,-9 3 0,2-5-6,-3 1-4,-4 3-3,-3-2 1,2 1 2,-4 1 6,-2 0 0,-3 2 7,0-3-2,-5 3 5,9-1-11,-4 0 4,-5 1-3,4-3-7,-4 3-4,0 0-5,7 0-2,-7 0-2,0 0-2,0 0-5,0 0-1,0 0-6,0 0-6,0 0-5,0 0-7,0 0-12,0 0-6,0 0-16,0 0-12,0 0-18,0 0-17,0 0-24,0 0-24,0 0-21,0 0-27,0 0-20,0 0 6,0 5-128,0-5-367,0 0 163</inkml:trace>
  <inkml:trace contextRef="#ctx0" brushRef="#br0" timeOffset="21308.2042">1760 4073 65,'-1'-5'198,"-1"3"-26,2 2-16,-4-4-25,4 4-12,0 0-12,0 0-10,2 13-5,2-9-18,4 8 5,2 0 2,0 5 2,12 1-1,1 4 2,3 3 1,4-1 6,10 10 2,0-3 5,4 1-2,1-3-6,1-1 0,-1 3-3,2-5-5,-1 0-8,0 2-3,-5-2-7,-13-8-11,4 2 2,-3-5-11,0 0-3,1-1-3,-7-1-1,-5-4-8,0-2 7,-5-1-11,-2 1 0,-1-3-8,-2-2-7,-1 2-7,-1-1-5,-1 0-7,-5-3-1,7 2-10,-7-2-12,0 0-36,0 0-32,7-9-31,-7 9-20,1-10-29,-2 0-22,0 1-157,-2-2-388,2-2 172</inkml:trace>
  <inkml:trace contextRef="#ctx0" brushRef="#br0" timeOffset="21563.3188">2529 4362 76,'-2'-6'143,"-4"-4"2,4 5 11,0-1 3,1 3-8,-3 1-13,1-3-19,3 5-9,-1-2-14,1 2-8,0 0-11,0 0-7,0 0-8,0 0-8,13 14-2,-7-6-4,0 4-5,-1-1 3,2 4-3,2 2-3,-2 0-2,2-2-4,-2 2 7,0 0-2,0 0-1,-2-3-2,-1 0 0,0 1-5,-3-3 4,-1 0-8,1-1-4,-2-4-3,1 4 0,-3-5-1,1 4-2,-2-1 0,-1 3-2,-3-4 1,-1 1 1,-5 0-4,2-1-12,-6 1-18,4 0-15,-3-3-28,-2 1-45,-3-2-21,3 0-32,-3 1-32,-10-5-104,3 1-318,-3-2 141</inkml:trace>
  <inkml:trace contextRef="#ctx0" brushRef="#br0" timeOffset="22362.6038">1770 3301 77,'0'0'197,"0"0"-13,0 0-8,0 0-5,-5 1-10,5-1-4,0 0-11,0 0-7,0 0-11,0 0-4,0 0-2,0 0-5,0 0 0,0 0-15,0 0-4,0-8-8,0 8-5,-5-5-2,0 4-9,4-3-10,-3 1-6,4 3-1,-6-4-8,3 2-5,3 2-10,-6 0-4,6 0-4,0 0-5,-12 2-5,6 1-3,-1-1-2,-3 5 2,1 0-2,2 2-3,-4-1-4,0 2-3,4 1-1,-1-1-7,0 5 2,3-4-3,1 0 6,4 1-5,-1 1 3,1-1 5,1 0-4,3 0 3,0 0-2,5 1 6,-1-2-6,3 2 5,3-4 1,-3 4 0,4 0 1,-2-5-1,-2 1-1,0-3-1,-2 1 2,0 0-3,2 1 0,-4-4 0,2 1 3,-4-1-3,1 1 2,-2-2-1,0-2 0,0 2-4,-3 2-3,-1-5 2,4 3-1,-4-3 2,1 2 0,-1-2 4,2 3-1,-2-3 4,0 0-4,-8 6 2,0-6 0,3 1-3,-5 1 4,0-2-2,-1 3 2,0-3-9,-1 0-4,2 2-8,-3 0-11,6-2-18,-2 1-15,9-1-18,-14 0-9,14 0-20,-9 1-20,9-1-24,-8-2-29,8 2-30,-6-7-108,6 7-345,0-9 153</inkml:trace>
  <inkml:trace contextRef="#ctx0" brushRef="#br0" timeOffset="22690.7189">1920 3096 131,'0'-7'246,"0"2"-12,0 0-11,0 1-14,0 4-19,0-6-18,0 4-23,0 2-14,0 0-20,1-4-11,-1 4-16,0 0-6,0 0-9,0 0-13,3 11-3,-2-4-8,2 4-1,2 6-8,-1 8-2,2 3-2,2-3-7,-1 2 3,1 1-31,-1 1 2,1-2 2,-1 0 2,0-2-4,0 2 3,-1-8-1,-1 2 1,3 1 2,-4-2-4,-1-6 1,3 2-2,-1-5 5,0 2-2,-4-2 0,2-1 2,2-2-3,-1-2 4,-4 1-2,5-2-11,-5 1-10,5-5-22,-1 4-14,-4-5-8,7 3-22,-7-3-26,0 0-21,16-5-44,-3-2-12,-4 3-120,-2-1-328,1-4 145</inkml:trace>
  <inkml:trace contextRef="#ctx0" brushRef="#br0" timeOffset="23597.964">2232 3306 33,'1'-9'154,"-1"0"4,1-4 3,-2 4 5,1-1-2,0 0-1,-1 2-8,1 2-6,-4 0-4,4 1-10,0 1-9,-4 1-16,4 3-15,-3-6-13,3 6-8,-7 0-7,7 0-13,-9 6-4,0 1-6,1 3-11,-3 5 0,1-1-3,2 3-6,-3 2 0,4 4-4,1-5 0,0-2-3,4 1-6,0 1 2,4-3-1,-2 0 2,0-3-2,2 0 1,0-2-1,2-2 0,0 0 6,1-1-7,-1-2 13,2-1-7,-1 0 0,0-1 4,-5-3 2,12 1 3,-12-1-1,15-4 10,-9 1 3,2-2 2,1-2 1,-2 0 5,1 0-6,0-4-4,-3-3 0,1-3-4,-2 3 2,0-5 2,-1 2-1,-1 5 13,-2 1-9,3 0 4,-3 3 5,0 0-7,0 1-2,-3 2 0,3-1-9,0 6-9,-2-7-1,2 7-14,0 0-6,0 0-13,0 0-5,0 0 5,0 0-1,0 0-1,0 23 3,0-12 0,2 5 0,1-3 0,-3-1-3,0 0-1,1 1-2,3 3 5,-4-6-2,0-1 3,4 2-3,2-2 4,-2-2-1,0-2 5,0 0 4,1-1 2,0 1 3,0-3 3,4 0 2,-2-2 1,4 0-3,0 0 0,-2-4 1,3-1 3,-1 0-2,-2-2 2,-1 0 6,2-3-6,-3 1 5,-1-3 2,-2 0-1,1-6-2,0 0-4,0-7-2,-5 8 2,1-1-3,-2 6 6,-2-1-3,1 1-1,2-1 2,-3 6-2,1 0-2,2 0-1,-1 2-5,1 0-6,0 5-8,0 0-9,-3-8-5,3 8-4,0 0 5,0 0-4,0 0 5,9 17 0,-3-9 2,2 1 0,-3 6 3,0-5 3,4 4-1,-2-2 8,3 1-11,-5-2 1,4-3-8,-4 2 8,0-3-4,3 1-7,-3-1-7,-1-2-17,2 0-9,-3-1-14,2 0-6,0-3-7,-1 3 1,-4-4-16,0 0-7,16-5-2,-11 1-11,0-1-13,2-3 7,-1-1-4,-1-1 17,-2-3 8,1-3 6,-2-2 18,-2-3 5,0-7 21,-1 2-3,-2-1 15,1-1 25,1-3 9,-2 4 18,0-1 17,-1 9 26,3-1 1,-1 2 21,1 7 0,-2 0 6,2 5-4,-2 0-21,2 2-3,1 4-11,0 0-6,0 0-3,0 0 4,-1 20-4,3-8-4,-1 5-4,3 9 7,-1-7-10,0 6-2,4 1 5,-3 0-4,4 2 4,-2-4-7,-1-4 7,3-4-2,-1 1-3,-2-3 3,2-4-3,0 1 3,-1-6 0,0 4 1,-1-5-8,0 1 10,3 0 4,-2-4-11,2 2-8,1-3-15,-9 0-10,22-4-19,-13-1-27,1 0-24,-1-2-28,0 0-22,1-3-96,-2 0-257,-3 2 113</inkml:trace>
  <inkml:trace contextRef="#ctx0" brushRef="#br0" timeOffset="23877.5448">2593 3171 169,'0'0'174,"0"0"-11,0 0-16,0 0-4,17-15-14,-4 11-10,2-4-4,3 1-3,0 0-10,-1-1-14,3-1-4,-3 0-9,0-1-6,-1 4-7,-3 2-13,-3-4 4,1 3-9,-2 1-3,-2 1-4,-1 1-9,-2-1-12,-4 3-22,10-2-17,-10 2-26,6-4-16,-6 4-32,0 0-24,0 0-21,4-3-9,-4 3-77,0 0-246,0 0 108</inkml:trace>
  <inkml:trace contextRef="#ctx0" brushRef="#br0" timeOffset="24241.9022">1882 3343 96,'-5'2'162,"5"-2"-9,0 0-5,0 0-11,0 0-6,0 0-2,0 0-17,0 0-3,15-7-6,-6 3-13,5 0-2,3-3-4,3 1-7,9-2-7,3-3-3,0 2-13,1-3-7,1 6-17,-2-5-29,-2 4-40,0-3-39,-9 5-46,0 1-151,2 0-297,-4-1 132</inkml:trace>
  <inkml:trace contextRef="#ctx0" brushRef="#br0" timeOffset="33362.0138">3410 6025 204,'0'-4'235,"0"0"-27,0 4-28,0 0-23,0 0-13,0 0-20,-1 12-13,-1 4-10,2 9-12,-3 1-5,8 5-6,-5 1 6,0 0-5,1 2-6,1-4-8,0 2-6,0-5-3,0 0-5,-1-2-4,0-9-7,0-4-6,-1 0-2,2-2-2,-2 2-2,0-5-16,0-1-21,2-2-24,-2 0-17,0 1-17,-2-2-18,2-3-27,0 0-52,0 0-151,0 0-340,0-16 151</inkml:trace>
  <inkml:trace contextRef="#ctx0" brushRef="#br0" timeOffset="33723.2685">3651 6091 171,'2'-3'248,"-2"-1"-10,0-1-12,0 5-14,0-5-13,0 5-7,0-4-13,0 4-8,-2-6-10,0 4-13,2 2-14,0 0-16,-8-4-13,8 4-11,0 0-14,-11 4-8,11-4-12,-7 3-7,3 2-4,-3-1-7,4 1-7,0 0-7,-1 4-4,0 2-3,2-4-1,0 7 2,1-3-7,-2-2-4,6 3-3,-3-2 1,1 0-2,3 4-3,0-5 1,1 1 1,-1 0-2,6 1-2,-5-1 1,3-2 0,-3 2 1,4-3-3,-4 2-1,0-3 3,-1 2-1,0-5 1,-2 2-2,1 1-7,-1-2 3,0-1-7,0 2 5,-4 4-4,0-6 4,-2 6 2,-1 0-2,-1-1-3,-1-2-6,-3 2-7,3-3-11,-2 2-10,-1-4-16,-2 2-18,7-3-15,-4-2-27,0-1-29,3-1-16,2 0-27,0-5-12,0-3-130,4-2-357,1-2 158</inkml:trace>
  <inkml:trace contextRef="#ctx0" brushRef="#br0" timeOffset="33926.6288">3727 6003 25,'11'-18'170,"-2"2"9,-4 5 4,2 0 3,-3 6-3,-4-1-10,3 1-18,0 1-18,-2 2-20,-1 2-13,0 0-10,7 16 0,-7 1-4,5 8-5,-5 2-3,0 1-1,0 1-10,1 1 0,1 1-6,-2 1-9,0-1-3,0-2-5,2-3-6,-4 0-3,2-7-2,0-3-11,0 3-20,-2-4-26,2-3-29,0 0-22,0-2-19,0-3-31,0-2-13,0 0-14,2-2-11,-2-3-9,0 0-114,0 0-306,0 0 135</inkml:trace>
  <inkml:trace contextRef="#ctx0" brushRef="#br0" timeOffset="34121.7265">3796 6246 45,'0'-7'170,"0"2"13,0 0-1,-4 0 4,3 1-4,1 4-9,1-7-8,-1 7-6,4-5-5,-4 5-8,0-4-8,0 4-10,4-5-11,-2 2-7,1-1-14,7 0-6,3-2-11,1-2-3,-1 4-7,6-7-8,1 6-7,0 1-2,0-3-5,0 1-4,1 1-6,2 1-12,-5 1-12,0 0-23,-3-1-32,-2 2-30,-1 2-37,0-2-40,3-1-25,-3 3-38,-1-1-157,2 1-400,0-2 177</inkml:trace>
  <inkml:trace contextRef="#ctx0" brushRef="#br0" timeOffset="34957.2178">4280 6157 9,'0'-12'174,"-3"0"-3,6 2 0,-3-2 0,0 6 0,0-3 0,0 2-3,3 0-11,-6 2-12,3 2-16,0-1-19,0 4-13,0 0-12,0 0-15,-3 17 0,9 2-7,-5 12 13,-2 3-4,2 19-4,-1-5 0,2 6-6,-1-1-6,-1-4-4,0 0-2,5-11-7,-3-7-3,-2 1-6,0 1-3,0-1-3,3-4-2,-1 0-5,0-3-9,-4-7-12,2 7-16,2-8-21,-2-3-24,0-1-21,0-3-22,0 1-21,0-5-15,0-2-8,2 0 3,-2-1-4,0-3-12,0 0-2,0 0-94,0 0-279,-2-20 124</inkml:trace>
  <inkml:trace contextRef="#ctx0" brushRef="#br0" timeOffset="35198.6181">4301 6807 873,'0'-13'-52,"-2"-4"27,2-3 16,0 0 18,0-6 22,0-1 10,-2 0 17,2-3 18,0 2 16,4 0 5,-2-1 1,-1 0 5,5 0 0,0 2-2,2-2 3,-1 5-7,1 6 1,-1 2-8,3-1-3,0 0 0,2 2-16,3 1-2,0 2-8,0 4-5,2-1-7,-4 4-5,-2 1-3,2 3-7,0 1-1,-1 1-5,-1 3-7,-1 1-4,0 0-2,-2 4-7,-3 2-3,0-4-2,-1 7 1,-4-2 1,-3 1-4,-1 3 0,-2-2-9,-2 2-4,-3-1-10,-1-2-4,-1 0 2,0-1-8,0-3-3,1-1-3,2-2-7,0 0-2,0-4-10,-2 3-8,4-3-7,0-2-30,1 2-17,7-2-28,-11-2-19,7-2-119,0 0-309,4 0 137</inkml:trace>
  <inkml:trace contextRef="#ctx0" brushRef="#br0" timeOffset="35537.9799">4698 6221 87,'0'0'195,"0"0"-15,0 0-15,0 0-13,-1 16-13,-4-7 0,1 6-11,0-1-12,-1 2-8,0 0-8,-1 1-10,4 0-5,1-5-9,0 1-5,1-3-5,0 1-7,2-1-1,0 1 0,3-6-3,-4 3 2,4-4-3,4-1 1,-4 1-1,7-1-2,-1-2-1,2-4 5,-1 0 0,-1-2 11,0 0-3,2-4 2,-2-2-4,1-1 4,-3-1-1,-3-3 1,-1-1-1,-2 1-4,-2-1 7,1 5-13,-4-4 0,-3 6-11,1-1-6,-3 0-1,0 3-12,-4-2-15,4 3-12,-3 0-13,-1 2-15,-1 5-12,-2 0-16,1 1-11,-2 6-15,1-3-15,0 6-11,3-1-11,4-1-20,2 2-18,0 1-7,2-1-12,6-2 10,-3 1-6,6-1-1,2-1-107,1-1-304,1-2 136</inkml:trace>
  <inkml:trace contextRef="#ctx0" brushRef="#br0" timeOffset="35867.4949">4927 6224 92,'7'-8'132,"0"-8"13,-1 8 12,2-1 5,-4 3 7,-4 0-3,3 1 4,0 0-2,-3 3-2,1-3-3,-1 5-12,2-4-13,-2 4-17,0 0-9,0 0-15,0 0-16,0 0-8,0 0-9,0 0-9,0 0-9,-11 11-1,9-2-9,-1-2-2,-2 4-3,3-3-4,2 3 0,2-1-2,1 2-4,-1 0 2,3 0-3,0-2 0,1 5-1,-1-3-4,5 1 3,-3-4-7,0 3 7,2-2-9,0 0 2,-4-1 0,3-2-1,-3 3-4,-1-5 0,1 2 1,-3-5-2,1 3-3,-2 0 0,0-2 2,-1 3 3,1-3 11,-1-3 2,-3 7 0,-2-4-1,-3 2-1,-1-1 2,-1 1-6,0-2-6,-2 2-14,2-3-21,-5 1-19,6 1-20,-7-2-23,5 3-24,2-3-25,-1-1-22,5 1-20,-1 0-32,0-1-155,6-1-397,0 0 176</inkml:trace>
  <inkml:trace contextRef="#ctx0" brushRef="#br0" timeOffset="36546.8621">6714 6366 155,'-5'-4'195,"0"-3"8,3 2-10,-4-1-14,1-4-3,3 2-6,-1-6-6,1 6-12,2-5-12,0 0-15,2 1-9,5-3-11,-4 3-8,9 0-15,-1 0-9,-2 2-8,2 3-5,0 1-2,1 2-12,0 4-5,1 3-8,-1 1-6,-1 4-2,2 1-7,0 6 0,-8 2-4,3 0-2,-5 9 5,-6-3-8,-1 5 2,-1 1-4,-7-5 0,1 1 1,-1-1 0,1-7 5,0 2 2,0-5 2,1-1-1,2-1 2,-2-2-1,2-1-2,3-4 2,1 1-1,0-1-3,2-1 0,-2 1-1,3-3 1,1-2 0,-3 4-2,3-4 3,1 7 5,1-5-3,4 1 1,2-2 3,0-1-8,4 0 4,0 0-2,3-1-17,4-3-21,2-1-28,2 0-34,-6 0-31,5-2-41,-1-2-33,-4-1-36,3-1-156,-4-1-416,0-1 185</inkml:trace>
  <inkml:trace contextRef="#ctx0" brushRef="#br0" timeOffset="36886.9366">7028 6159 132,'-2'-19'200,"1"7"5,0 0-8,1 6-6,0-1-27,-2 1-17,2 2-15,0-1-17,0 5-10,4-1-15,-4 1-7,8 6-9,-3 4-8,1-2-8,1 3-6,2 3-6,-5-5 0,-1 3-8,0 2-1,1-4 1,1 0-2,-3-1 1,0-2 8,-2-1 9,0-2 11,0 0 16,0 0 15,1 0 21,-1-4 13,3 3 14,-3-3 0,0 0-13,0 0-13,-3-12-10,2 1-6,1 0-21,4-5-8,-4-2-8,5 2-3,-1 0-14,4 2 11,-3-1-24,1 4-2,-1 1-2,4 3-12,0 2-2,-3 2-11,0 1-11,5 4-4,-1 5-2,-1-2-6,0 4-1,2-1-5,-2 6-5,-2 1-9,-2-3-15,1-1-14,-1 5-12,-1 1-26,0 0-14,-3 0-23,2-1-20,-1-1-19,-1-3-21,2 1-14,0-3-8,2 1-5,-3-3-145,2-1-405,3-3 179</inkml:trace>
  <inkml:trace contextRef="#ctx0" brushRef="#br0" timeOffset="37256.8308">7458 6208 58,'9'-15'147,"-1"0"11,1 1 10,-5 7 5,1-3 9,-4 1-1,2 2-7,-3 4-19,0 0-21,0 3-11,1-5-13,-1 5-10,0 0-9,-10 8 1,2 1-7,-5 1-3,2 2-6,-1 3-7,-1-1-2,1-2-4,6 3-11,-2-5-3,2-1-6,0 1 0,2-5-2,3 4-4,-1-6-2,1 2 0,1 1-3,1-1-1,1-2 3,2-1-1,0 1-2,-1-1 3,-3-2 0,17-4-4,-7-1 1,-1 2-5,0-6 1,1 2 1,-1-6-4,3-1-1,-3-1 3,-4-2 4,10-5 3,-9-2 4,0-5 0,3 1 1,-4 2 3,2 0 6,-5 7 2,-1 2 9,1 3 1,-2 5 1,2 1 4,-2 1-12,0 2-8,0 0-10,0 3-13,0 2-5,0 0 10,0 0-19,-2 19 0,2-7 3,0 7-2,0 10 1,0 0-5,-2 1-4,1 1-24,1-2-24,3 0-29,-3 0-29,0-1-25,2-3-29,2-4-25,-2-3-26,5 2-19,1-3-22,3-4-187,0 0-477,2-7 211</inkml:trace>
  <inkml:trace contextRef="#ctx0" brushRef="#br0" timeOffset="37757.6873">7825 6159 142,'5'-27'265,"0"1"2,-2 9 1,-2 0-12,-1 7-1,1 1-11,0-1-21,-1 5-24,2-1-21,-2 0-15,0 6-22,0-2-18,0 2-14,0 0-8,0 0-6,2 22-2,-2-4-11,2 9 0,-2 2 13,-2 5-4,4 3 1,-2 9-11,-3-1 6,4 4-7,-2-3 2,1 2 10,1-2-27,-2-12 14,4 3-5,-3 10-21,2-12 18,3 2-10,-2-5 1,-1 2-11,3 0-3,-1-1-1,-1-7-10,1-7-2,-3 1-3,2-8-3,-1 0-6,-2-3 5,3 0 3,-3-3 14,1-2-27,0-1 22,-1 0 9,0-3 7,3 4 8,-3-4-7,0 0-6,1-15-3,3-1-5,-4-3-10,0-6 2,2-4-5,0 1-2,-2-4-9,2 2-1,1 2-4,1-4-2,-2 3-4,2-2 3,2-1-3,2 3-4,-4 3 1,4-1-6,1-1 3,-4 5-3,4 6-1,-2 3-5,2-1 6,1 3-7,-3 0-9,3 3-9,-1 1-1,2 2 0,-2-1-5,0 3-22,3 0-5,-6 4-17,3 2 2,-1 0-12,-2-2 1,1 6-1,-2-1-3,-1 0 5,-3 6 2,-1-2-3,-1 1 4,-2 1 4,-2 0 4,-3-1 1,-3 4 6,-1-3 0,-2 0 3,-1-1-5,3 2 4,0-7-6,1 2 1,0-3-9,1 0 1,5-3-31,-4 2-25,5-3-31,-3 2-34,7-2-20,0 0-18,-11-5-184,11 5-455,1-7 201</inkml:trace>
  <inkml:trace contextRef="#ctx0" brushRef="#br0" timeOffset="38085.3171">8215 6300 116,'0'0'165,"0"0"-9,0 0-8,0 0-9,0 11-7,-4-3 1,2 0-1,-4 3-9,3 1-6,-1 4-8,0 0-10,2-2-5,0-2-7,1 0-6,1-2-5,0 0 2,0-1-6,5-1-6,-1 1 1,0 1-5,-1-5-1,3 0 2,2-1-5,3-1-3,-1-2-2,4-1-3,0-1 0,-1-2-3,4-1-3,-4-3 2,0 2-2,2-5-2,-4 2 2,0-6-3,-3 5 4,1-4 1,-4 1-1,-3 0 2,1 2 2,-2-1-8,-2 2-7,-4-3-3,-3 3-11,-2 2-5,0-2-7,-2 6-6,1-2-11,-2 4-11,-1 0-10,1 2-16,-1 0-9,1 2-17,2 1-12,2 2-19,-1 1-16,1 0-32,6-2-23,-1 1-18,2 1-28,2-2-123,0 0-373,6-2 165</inkml:trace>
  <inkml:trace contextRef="#ctx0" brushRef="#br0" timeOffset="38408.9599">8611 6236 83,'7'-9'237,"2"2"0,-4-3 2,-1 5-8,0 0-10,-4 0-8,1 1-13,-1-1-22,0 5-16,-3-5-13,-1 2-20,4 3-15,-10-1-14,10 1-11,-11 5-9,4-1-9,3 1-8,-5 2-8,3 0-3,-1 4-5,4 0-5,0 1-2,-1 4-2,4-3-3,4 2-1,1 2-1,3-2-4,2 1-1,-1 1-1,-1-2-3,5-1-4,-2 0-1,-2-2 0,1-4-3,-1 3-1,-1-5-5,-1 2-2,-1-2 0,-2 0-2,-1 2 0,-1-4-4,0 1 4,-1 1 8,-2 0 3,-3-2 9,1 3 5,-6-1 0,0 0-8,-1-1 3,-3 2-3,1-2-2,-2-2-21,-3 1-19,4-1-25,-1-1-21,0-2-23,0 3-26,1-3-36,2 0-43,0-3-43,1 1-217,3 0-491,3-3 217</inkml:trace>
  <inkml:trace contextRef="#ctx0" brushRef="#br0" timeOffset="39061.5048">10494 6341 209,'0'0'263,"0"0"-11,0 0-17,-6-12-21,7 9-13,-1-3-21,1-5-11,2 1-17,1 1-11,0-3-10,3 0-17,3 1-10,1-1-12,-1 3-9,2-1-8,0 3-8,0 0-8,-3 1-3,-2 2-6,3 4-10,-4 0-7,1 0-7,-1 4-5,-1 1-5,2 3 0,-3 2-7,-3-1-5,-1 2 4,-5 5-1,1-1-1,-4 2-4,-1-2 1,-1 2 4,-1-6-1,5 1 0,-3-4-4,4 0 3,-2-4 5,3 1-6,1-1 3,3-1 2,-3-1-2,3-2-1,0 0-1,0 0-2,13 0 2,-7 0-3,6-2 2,0-1-1,1 3-1,-1 0 0,3 0 0,-2 3-1,5-1-4,-5 1 1,-2 3 2,0-2-8,-1 3 4,-2-1-6,-3 0-1,1 0 0,-3 3-3,-1 1 7,-2-1 2,-4 1 4,3 1 4,-5-3 3,-1 3 4,-5-1-1,3-5 0,-1 5-1,-3-5 1,-1 4-2,0-4-6,4-2-3,-3 1-12,2-2-16,0-1-23,-2-1-31,4-2-32,0-1-28,0 0-29,4-6-33,-1 2-178,6-4-415,0-4 184</inkml:trace>
  <inkml:trace contextRef="#ctx0" brushRef="#br0" timeOffset="39405.6663">10775 6188 149,'3'-5'233,"1"-1"-13,-3 0-17,2 2-17,2-2-20,-1 4-15,1-3-15,-1 1-15,2 1-14,-3 3-10,-3 0-7,13 3-9,-5 0-8,4 3-6,-2 2-1,-2 2-7,-1 1-6,1 0-8,1 3 2,-1 0-9,-4-3 0,-1 0-3,2 1 5,-4-4-7,2 1-2,-2 0 1,2-4 1,-3 1 0,1 0 6,1-3 6,-2-3 12,0 7 16,0-4 23,0-3 2,0 0 12,1 4 9,-1-4-1,0 0-5,0 0-11,0 0-10,2-17-5,1 8-10,0-3-10,0-5-16,2 0-4,2-5-4,2-2-4,-1-1-8,3 4-9,-3 4-13,5-9-9,-4 11-8,1 0-6,-3 3-19,5-1-16,-7 4-11,1 1-20,-1 2-25,2 3-31,-2 1-30,-1-3-33,-1 5-30,-3 0-30,8 5-218,-8-5-517,9 7 229</inkml:trace>
  <inkml:trace contextRef="#ctx0" brushRef="#br0" timeOffset="39864.8414">11343 6089 123,'4'-8'277,"-2"-1"-8,1 0-16,-2 1-21,-1 2-15,-1-2-17,1 3-10,-3-2-20,2 2-16,-3 2-19,0 1-21,-2 2-13,-6-2-11,2 5-11,-3 2-11,-5 6-8,-2 3-2,-1 6-7,2-2-6,3 4-6,5-7 1,0 2-4,2 0-5,3-2-7,2 2-3,0-1-3,4-6 6,0 2-5,0-3-1,3-1 6,-2-3-5,4 3 3,5-3 3,-3 0-2,1-2-4,3-2-1,-2-1 1,1-2 3,1-3 7,0 0-4,-3 0 2,3-4-6,2-2-2,-4-3-2,3 0 0,-3-3 6,-3 0 0,1-9-1,3 3 2,-3-5 9,-1 3-4,-2-2 0,0 1 3,1-3-5,-4 0 1,0 6-2,1 5 19,-2 5 8,1 2-2,-1 1-6,0 3-9,0 2-10,0 0 0,-1 1-16,-1-2-1,2 6-7,0 0 2,0 0-2,2 20 6,-1-4 6,0 3-16,-1-2 0,1 7 12,-1-1-18,4 6-12,-1-3-15,-2 0-15,3-6-19,0 6-20,1-3-17,0-4-21,-1 0-20,1-1-22,-1-2-28,4-1-26,-1-1-13,5-1 4,-2-2 4,5 0-139,1-2-397,5-4 176</inkml:trace>
  <inkml:trace contextRef="#ctx0" brushRef="#br0" timeOffset="40397.2198">11776 6024 235,'4'-13'279,"-4"2"3,1 1 0,-2 3-23,2-1-27,-2 4-25,2 2-20,-2-4-25,1 6-16,0 0-20,0 0-12,0 0-12,0 15-7,0 2-8,-4 3-7,4 6 2,0 3-13,-1 0-4,-1 5 0,-1 3-7,1-2 9,2 13-12,0-11-2,2 9 4,-4-12 8,2 2-9,4 12 1,-4-14 12,4-2 7,1 2-11,-1 0-3,0-3 6,1-1-8,3 0 3,-2-5-17,0-6-1,1 0 3,-4-1-7,-1-4-7,2-4 4,-1 1-4,-1-6-5,2 3 1,-4-4 9,2-1 12,1 2 14,-3-5 7,0 5 10,0-5 7,2 9-2,-2-9-7,0 0 2,0 0-12,0 0-8,-1-19-9,1 7-4,-1-3-11,-2-4 0,1-7-6,2 0-8,0 2-7,-3-4 1,3-3-2,3 4-3,-3-2-3,5 2-1,0 0-2,-1 7 2,-1 2-5,3-3 0,-2 1-2,5 3-4,-1 0 6,-1 2-8,5 3-4,-1-1 2,-2 1-6,2 3-1,-1 3-10,3 0-2,0 2-6,-3 3-15,-2-1-4,4 4-15,-4-1-9,-1 1 1,3 4 1,-6 2-7,1 0 17,-1 1-16,-4-2 4,0 3 1,-4 0-6,-3 2 2,-2-2-4,-1 2-5,-1 0-3,-6-2 0,3-1-10,-4-1 1,4 1 3,1-4-5,-3 0 0,4-3-8,-1 0-8,-1 1-10,3-2-11,1-2-6,-2-1-25,6 1-26,1-3-41,1-1-177,2 1-445,2 4 196</inkml:trace>
  <inkml:trace contextRef="#ctx0" brushRef="#br0" timeOffset="40713.8325">12231 6259 44,'5'-3'242,"-1"2"-13,-4 1-24,0 0-19,0 0-19,0 0-16,-2 11-4,-4 0-2,0 3-11,-2 2-10,0-2-6,0 3-10,4-2-8,-2 2-7,4-1-7,-1-5-3,1 2-2,2-2-7,1-1-3,0-1-5,2-2-1,-1-2 0,2 0-1,2 0 2,0-1-3,1 0-2,1-3-4,2-1-2,3 0-1,-3-1-4,6-5 1,-7 1-3,4 0-6,-3-4 1,2-3-2,0 0-3,-2-1-3,-3 1-6,0-2-4,-1-5-5,-2 4 0,-4 3-11,2 0 6,-4-1-16,-2 2-15,-3 2-13,1 1-17,-3 0-13,-5 2-12,3 3-22,-4 0-19,0 4-17,-2 1-24,4 3-16,2 1-21,-2 0-30,3 2-177,-1-2-431,5 0 191</inkml:trace>
  <inkml:trace contextRef="#ctx0" brushRef="#br0" timeOffset="41078.0432">12633 6229 140,'7'-5'301,"-5"1"-3,1-3-14,1 2-21,-3 0-23,3 2-24,-3-2-16,-1 5-23,-2-7-25,2 7-17,-6-2-9,6 2-20,-13 2-11,6 1-8,-2 1-12,-3 1-6,2 3-9,3 0-5,0 0-12,-1-1-3,3 1-2,-1 2-3,2 0-7,0 0 0,4 1-3,0 1-2,2 0 2,2-2-5,1 4 1,2-1-6,0-4 2,-1 1 0,1 0 0,5 4-5,0-3-1,-5-1-2,2-1 2,-2 2-4,-2-4 2,1 2 3,-2-5-3,1 7 4,0-7-3,-2 1 0,-1 1 1,-2-3-2,3 0 4,-2 1-7,-1 1 2,0-5 4,-4 5 2,2-1-3,-6-3 2,2 3-4,-3-1-5,-4-1 4,0 0-13,0-2-21,0 1-21,0-1-21,-3 0-27,4-1-29,-1-2-33,-3 3-16,3-1-36,0-2-24,4 1-195,-7 2-463,7-3 205</inkml:trace>
  <inkml:trace contextRef="#ctx0" brushRef="#br0" timeOffset="54040.8337">1860 8045 39,'0'0'205,"0"0"-16,0 0-14,0 0-13,-5 4-18,5-4-7,0 0-16,0 0-10,0 0-8,0 0-14,0 0-10,0 0-1,9-13-9,-5 12-12,-3-2 2,3-1-4,3 0-8,-2 0-1,-2-1 1,1 0-3,0-2 5,0 2-3,1-3 7,0 0 1,0 0 1,-2-2 0,-3-2 1,2 0 1,-2 1 1,0-1 0,-3-1-4,1 0-2,-3 1 8,0 1 6,1-1-18,-1 3 0,0 1-3,1 1-8,-1 2 1,0 0-5,3 2-6,-4 1-1,6 2-9,-9 4-1,4 2-3,-1 3 22,-2 7-9,-5 6-1,2 4-3,3 5 1,1-2-5,2 1-1,-2 5 2,3 11-4,-3-14-1,2 1-1,3 4 1,-2-2-3,0 0-2,0 12 0,1-15 5,-1 14 0,1-9 2,0-6 2,0 6 3,-1-3 1,0 1-1,-2-2-1,3-2 4,-2 0-5,0 0 2,2-3 1,-1 0-2,-1-4 0,0-4-2,0-6-2,4 1-5,-4-6-2,3 1 1,-1-1-4,1-3-2,0 0-7,-2-1-14,3-3-20,-4 0-20,1 1-35,-1-2-27,5-1-33,-12-4-25,10-2-35,-1-2-44,-3-1-190,2-3-482,4-5 214</inkml:trace>
  <inkml:trace contextRef="#ctx0" brushRef="#br0" timeOffset="54846.4083">1634 8248 55,'0'-3'255,"0"3"-12,0-5-24,4 0-24,2 2-16,-3-1-20,11-4-17,1-1-13,5 1-10,1 2-16,8-4-9,1 2-9,-1 1-10,-2 3-6,-8-1-8,3 0-5,-3 3-7,-1-1-4,-4 1-9,-3 2 3,-1 0-6,-2 0-1,-1 2 1,0 2-7,-3 0 5,2 3 6,0 2 7,-4-1-1,-2 3 6,0 0-2,1 2 3,-1 2 0,-1 0-5,0-4-2,1 2-3,0 2 3,-3-5-8,3 1 4,0-6 1,2 2-4,-2-1-6,1-2 0,1 1 1,0 0-6,2 0 4,1-3 0,0 3-3,0-2-1,0-2 1,4 2-5,0-6 1,0 3 0,5 0 1,-5-2-4,5-3 1,-5 1-1,0-2-4,1 0 0,-2-4-3,1 0 0,-1 1 0,1-5-5,-5 2 0,0 0-5,-3-2 1,2-2-5,-5 4 1,0-1-1,0 1-7,-3 1 3,2 0 1,-4 2-6,-1 0 3,1 1-1,0 1-2,1 1-4,-4 5 2,3-2-3,-6 3 3,4 3 2,-1-1-2,-3 5 3,2-2 2,1 2-2,4 3 6,-3-3-5,4-2 3,1 5 3,0 0-2,2-4-5,2 5 8,0-2-2,0-2 1,4 1 2,-1 0-1,0-2 2,7-1-3,-2 1 2,1-2 5,2-2-1,1-2-2,-2 0 0,3 0 5,0 0-6,0-4 3,-2 1 3,2-1-1,1-5-2,-3 6-2,2-5 1,-4 0 2,0-1-2,0 1 2,0-2-4,-3 1-1,1 0 3,-4 0 1,5 0 2,-8 2-5,4 3 5,-3-1 2,3 2-2,-3-1 4,2 1-3,-3 3-2,0-5-3,0 5-2,2-2-2,-2 2-2,0 0-3,0 0 5,0 0-5,4 9 5,-1-1-1,-1 1 1,3 4 1,-1 1-2,-1 2 3,-1 2 1,5 2-1,-3-1 1,-3-2-1,3 2 5,-3 0-3,2-2 2,-1-2 0,1-2-3,-3 0 0,1-3 5,-1 2-4,1-7 4,2 0 5,-2-1-3,3 0 2,-2-2-1,0 2 0,-2-4 3,0 0 0,0 0-2,19-6-3,-8-1-6,0 3-17,1-2-23,4 0-22,-1-3-23,0-1-21,0 2-26,1-3-29,-2 1-28,3-1-16,-1 0-15,0 4-179,-1-3-430,0 1 190</inkml:trace>
  <inkml:trace contextRef="#ctx0" brushRef="#br0" timeOffset="55332.7519">2825 7877 162,'0'-7'222,"-4"5"-20,1-3-23,1 0-16,2 5-9,-7-1-14,7 1-10,-14 6-6,4 3-12,1-2 0,-6 11-5,1 3 0,-1 6-3,2 0 1,0 3-10,-4 0 1,7 3 3,-4-1-10,2 0-1,3 0-2,2-1-11,0 2-2,6-4 2,-1 2-12,3-5-5,0 0-6,-1 5 2,1-9-5,2-4-4,1 3-6,-1-3-4,4-1-9,-1 0-13,1-7-12,-3 2-22,6-2-17,-5-3-24,4 1-28,3-5-29,-1 3-39,6-3-36,-2-1-20,-2-2-193,1-2-440,2-2 195</inkml:trace>
  <inkml:trace contextRef="#ctx0" brushRef="#br0" timeOffset="55866.1321">3034 8332 64,'-2'3'156,"2"-3"-12,-3 1 1,3-1-6,0 0-1,0 0-1,-1 4-2,1-4-2,0 0-2,0 0-7,0 0 1,0 0-1,0 0-4,15-8-1,-10 5-1,3-4-2,1 0-4,-2-1 3,0 2-11,-2-3-7,3-2-1,-2 2 1,-1-2 9,3-2-9,1 0-2,-5 3 2,-4 3 11,5-3 0,-4 4-1,0 0 0,1 1 4,-2 0-13,0 1-8,0 1-8,0 3-9,0-4-16,0 4-8,0 0-2,0 0-17,0 0 1,0 0-5,0 12-7,-2-2-1,0 1 1,2 6-5,-8-2-3,6-1 8,-1 6-9,2-9 5,-2 5-2,3 1-5,-1-4-8,2 2 7,2-3-8,-1-2-5,0 0-3,3-1-4,-4-3-2,3 2-2,-2-2-2,0 0-2,3-1-6,0 1-15,-1-6-6,1 3-11,4 0-19,-9-3-24,14-1-21,-5-3-28,3 3-29,-1-6-28,3-3-27,-2 4-20,3-3-221,-5 2-514,-2-3 227</inkml:trace>
  <inkml:trace contextRef="#ctx0" brushRef="#br0" timeOffset="56220.3895">3217 7969 219,'-4'-4'228,"2"1"-31,-2 1-17,4 2-22,-4-2-9,4 2-11,-5 7-8,3 0-14,-1-1-6,1 5-4,0-2-6,-1-1-5,3 4-3,3-3-6,-3-1-5,4-3-5,-4 1-2,5-1 0,0 0 2,1 0-5,2-2-2,2-1 2,0-2-8,1-1-1,0 0 0,-1-5-7,2 0 2,-2 0 0,-1-4 2,0 3-3,0-2 14,-5-3-8,1 1-1,-1-5-6,-4 5-13,1 1 5,-2 0-4,-3-2-7,0 3-12,-1 1-9,-2 1-1,1 1-13,-3 1-17,-1 1-15,0 4-17,-3 0-9,3 3-18,-2 2-19,2 3-25,0 0-26,-2 4-32,6-2-18,-1 2-36,0 3-178,2-2-441,5-1 195</inkml:trace>
  <inkml:trace contextRef="#ctx0" brushRef="#br0" timeOffset="58014.6597">3514 8115 93,'0'0'320,"-4"0"-9,4 0-22,0 0-26,0 0-23,0 0-24,0 0-20,0 0-21,0 0-17,26-1-12,-5 1-19,-4-1-10,7 0-15,-5 0-9,3 2-8,-1-1-11,2 0-19,-5-1-15,0 1-19,-5 0-25,0 1-22,-4-1-26,0 1-28,-3-1-34,-2 1-44,-4-1-32,6 0-21,-6 0-170,0 0-413,0 0 182</inkml:trace>
  <inkml:trace contextRef="#ctx0" brushRef="#br0" timeOffset="58170.7686">3517 8232 22,'-4'2'203,"3"-1"2,1 4-3,0-5-7,5 5-11,4-3-10,-1 1-10,5-1-10,3 0-10,1 1-14,5-3-15,1 4-11,5-4-7,0 0-22,1-4-26,-8 4-39,7-4-36,-9-1-70,8-3-53,-4 2-177,-7-2-354,2 0 157</inkml:trace>
  <inkml:trace contextRef="#ctx0" brushRef="#br0" timeOffset="58516.014">4040 8015 39,'0'-4'214,"0"4"-11,0 0-12,0 0-8,0 0-12,0 0-10,-15 13-5,6-2 4,0 3-8,0 2-1,0 1-12,-5 4-9,7-4-9,0-1-6,0 1-13,2 0-4,0-1-2,4 0-6,0-4-4,2 0-3,4 0-7,-1 1 4,0-2-7,3-1 0,1 0-3,2-3 8,7 1-7,1-4-2,-3-2-2,5 1-6,-5-3-3,5 0-4,0-3-3,-2-1-9,1-1 12,-3-3-12,0 2 28,1-4-35,-4-3 4,-4 2 4,1-2 1,-2-2-5,-3 0-11,0-2-6,-1 1-7,-4-1-5,-2 3-6,0 3 1,-3-5-2,1 5-5,0 0-11,-4 2-7,-6-3-1,4 4-7,-1 1 1,2 2-10,-3 2-3,-1 2-4,1 1-9,-2 1-8,2 2-9,0 0-24,0 2-18,1 2-28,-2-2-35,5 1-28,3 2-32,1-5-47,0 6-145,3-6-462,1 2 204</inkml:trace>
  <inkml:trace contextRef="#ctx0" brushRef="#br0" timeOffset="58719.162">4785 8065 220,'0'0'305,"6"-1"-15,-6 1-19,3-3-29,-3 3-27,0 0-22,0 0-15,0 0-19,0 0-17,9 0-12,-9 0-32,0 0-35,0 0-44,0 0-55,0 0-54,0 0-57,0 0-58,0 0-137,0 0-369,-3 6 163</inkml:trace>
  <inkml:trace contextRef="#ctx0" brushRef="#br0" timeOffset="58932.3094">4766 8327 53,'3'4'265,"1"-3"-12,0 4-11,0 2-8,0-2-23,0 4-14,1 2-8,2 6-11,-4-6-2,1 6-15,-3 1-10,-1 1-15,-2 0-9,-1 0-17,-2 0-9,-5-1-11,0 6-14,3-6-28,-3 0-36,0-3-41,-1-2-44,-3 1-56,5-6-56,0 3-64,-3-2-143,3-1-422,0-4 186</inkml:trace>
  <inkml:trace contextRef="#ctx0" brushRef="#br0" timeOffset="59402.2833">5626 8168 24,'0'-5'254,"0"0"-15,4 0-20,-4 3-19,0 2-22,0 0-18,0 0-12,0 0-11,0 0-3,0 0-9,-10 17 1,4-6-4,2 5-1,-4 0-2,4 1-5,0 3-11,-3-3 0,0-1-6,2 4-8,1-7-4,0 4-4,3 1-10,-3-6 0,4 1-1,0-1-8,0-1-9,0-1 3,4 1-8,-3-4-3,1 1-5,4-2 7,-3 1-20,6-2-5,-2 1-14,0-2-20,2 0-22,4-1-33,-4-3-34,4 0-39,0 0-29,-2-7-32,1 2-23,-1-3-34,-2 2-141,0-1-432,0-4 191</inkml:trace>
  <inkml:trace contextRef="#ctx0" brushRef="#br0" timeOffset="59747.6396">5759 8010 9,'-4'-7'230,"1"2"-6,2-2-12,0 5-20,-2-1-15,3 3-20,-5 0-17,5 0-13,0 0-6,-6 10-4,6-6-7,-4 2-8,1 2-9,2-2-2,0-1-8,1 2 2,0 0-2,1-5-9,3 3 4,-4 0-1,5-2-3,0 1 3,3-1 2,-2 0 4,3-2 1,4-1-3,-6 0-2,4-4 2,-1 4 6,1-4 3,-5 1 9,-1 1 2,0-1 7,0-4-12,-1 1-6,-1-1-2,-1 1 0,-1-2-7,-1-1-20,-1 2-5,-1-2-10,-1 1-7,-1 4-7,-1-2-14,0 1-5,0 0-25,-1 1-20,-1 2-14,0-1-17,0 1-19,7 2-12,-14 3-15,5 0-12,1 1-22,2 0-15,-2 1-16,3 2-19,0-3-13,0 1-9,5 0-19,-4 3-189,4-1-456,0-2 202</inkml:trace>
  <inkml:trace contextRef="#ctx0" brushRef="#br0" timeOffset="61586.9064">6265 8129 195,'0'-5'243,"0"5"-17,3-2-19,-3 2-21,0 0-21,0 0-13,0 0-14,0 0-13,0 0-13,0 0-10,-17 11-9,8-3-5,-4 4-3,-2 3-6,-2 2-2,-2 0 9,0 2-5,3-6-7,-4 5-2,6-2-7,-7 1-7,7-5 0,3-1-7,-1 1 3,4-5-4,-1-2 1,5 0 0,-4 0-6,4-1 8,3-1-1,-3 0 2,4-3 4,-6 4 2,6-4-2,-2 2 6,2-2-4,0 0 9,0 0-14,0 0-2,0 0-5,0 0-6,0 0-3,21-5-5,-14 5-6,0 0 0,2 1-2,2 1-8,2 0 1,-3 1-4,3 4 1,0-1-3,-2-1-9,6 4-3,-4 1-3,-2-3-11,2 1-13,-4-1-16,3 2-15,3 1-21,-6-2-19,1-2-21,-1 1-28,0 1-28,3-2-23,-1 1-29,-1-3-39,0 1-168,2-3-469,-1 3 209</inkml:trace>
  <inkml:trace contextRef="#ctx0" brushRef="#br0" timeOffset="61862.3417">6716 8032 132,'-2'-5'217,"1"1"-26,1 4-20,0 0-21,0 0 6,-11 12 0,5 2 1,-1 1 5,-2 7 7,-1 7-7,1-3-4,1 5 0,-2-2-14,0 3-12,2 0-5,-1 0-7,3-1-3,-2 2-15,2 1-8,-3-4-8,1 5-8,-1-5-8,1 3-5,-2-4-9,1-4-2,1 4-5,3-11-21,-2 2-18,2-3-23,0-3-23,-2-2-26,6-3-24,-2 2-35,1-6-16,-3 3-9,5-4-27,0-4-26,0 0-8,0 0-9,0 0-131,0 0-373,-2-19 165</inkml:trace>
  <inkml:trace contextRef="#ctx0" brushRef="#br0" timeOffset="62143.097">6550 8531 8,'3'-16'131,"1"-2"5,1 2 8,-1-4 0,1 5 12,0 0 15,1-2-6,1 0 1,0 1-8,-1-1-3,3 0-8,0 5-8,-3-5-9,6 0-5,2 2-6,-1 3-10,2 1-11,-2-1-9,6 1 3,-3 3-7,2 0-10,-1 2-8,1 2-4,-7 1-7,1 0-3,-2 6-6,2-3-3,-5 3-9,0 1-3,-1 3-2,0-1-8,-1 1-1,-5 3-3,2-1-1,-4 2-3,0 0-2,-4 0-6,-1 0-7,-3 2-12,0-5-3,-3 2-7,-2 2-11,-2-4-10,0-2-7,2 4-1,2-9-1,2 4 8,-1-4 1,-1 0-1,7 1-4,0-2-11,6 0-9,-16 0-19,16 0-13,-9-4-28,6 0-14,4-2-14,-1-1-27,0 7-129,8-10-340,1 2 151</inkml:trace>
  <inkml:trace contextRef="#ctx0" brushRef="#br0" timeOffset="62497.4253">7042 8129 162,'5'-3'213,"-4"3"-11,-1 0-11,0 0-11,0 0-8,0 0-13,0 10-5,-1-5-12,-4 3-3,1 0-6,0 0-11,-2 2-6,2 2-11,0 0-9,0-4-6,0 1-6,3-2-7,-3 1-3,7-4-7,-6 3 4,6 1-8,-2-4 0,3 3-2,2-3 2,1 1 0,0-1-2,5-2-4,-1 2 1,1-4-5,2 1 1,4-1-4,-4-2-1,0-1-2,-2 1-6,1-4 2,-1 0 7,3-2 1,-6 1-1,1-2 3,-3 2 2,-1-5-5,-3 4-1,1 0 3,-2 0 3,-2-2-4,0 3-15,-2 1-4,-4-2-4,0 0-8,-4 1-13,-3 2-5,-4 0-18,-2 2 0,-1 0-4,2 5-13,-6-1-12,6 2-12,0 1-10,-1 0-14,3 2-19,4-1-16,1 2-24,2-2-15,1 2-19,6-2-24,2-2-23,2-1-21,5 2-181,1-1-457,3-2 202</inkml:trace>
  <inkml:trace contextRef="#ctx0" brushRef="#br0" timeOffset="62855.7369">7530 8057 106,'5'-6'257,"-1"-3"-3,1 3-4,-5-1-8,0 2-20,0 1-21,0-1-18,-4 1-17,-1 1-12,-5 2-17,1 1-10,-10 0-10,2 3-12,0 1-8,2 2-7,-2 2-10,5-1-8,0-1-7,3 2-8,0-1-1,1 1-5,0 1-2,4 0-3,4-1-1,0 4 11,4-2-18,-1 0 5,6 0-11,0 4 2,4-4-4,6 2 6,-5-2-6,0 1-6,2-1-3,2 2-1,-6-3-8,0-1 4,1-1-6,-3 0 2,1 1-1,-4-4-4,3 5 0,-6-5 8,-1 1-9,1 0 2,-2 1-5,2 0-2,-4-2 7,0-4 1,-2 8 6,-3-3 3,-1 0-7,-4 2 11,1-2-11,-4-1-6,-5-2 0,1 4-5,5-4-8,-9 0-2,7-1-10,0 0-16,-1-1-18,1 0-13,2-4-17,0 3-24,5-4-27,-3-2-41,8-2-40,1 0-27,4 0-199,1-3-478,6-3 212</inkml:trace>
  <inkml:trace contextRef="#ctx0" brushRef="#br0" timeOffset="63146.775">7779 8107 94,'0'0'289,"6"0"5,-6 0-10,0 0-12,0 0-24,6 0-18,-6 0-15,9 0-12,-1 0-4,-1 0-7,4 3-12,4-1-19,5-1-7,-1 1 0,4 0-4,4 0-8,1-1-8,-6 1-3,-1-2-7,0 2-7,-3-4-1,-4 4-10,-3-4 0,2 2-12,-6 0 1,2 0-9,-2 0 0,2 0-9,-9 0-1,6 0 1,-6 0-12,0 0-6,8 2-5,-8-2-2,0 0-21,0 0-17,0 0-24,0 0-24,4 1-28,-4-1-31,0 0-27,0 0-29,0 0-38,0 0-29,0 0-25,-17-3-26,13-1-28,4 4-36,-6-5-195,3 2-571,3-3 253</inkml:trace>
  <inkml:trace contextRef="#ctx0" brushRef="#br0" timeOffset="63411.1425">8295 7894 68,'1'-5'230,"2"1"8,-2 1-11,0-1-22,-1 4-22,2-3-21,-2 3-17,0 0-14,0 0-7,-4 20 2,3-7-3,1 4 4,-3 3 5,3 5 3,-3 2 3,3-4 2,-1 3-4,1 1 0,-1-8-10,1 2-5,-1 2-12,-3-3-7,3-3-2,-1 2-10,1-3-4,1 0-6,-1 0-10,2-3-9,-3-1-1,0 0-5,2 0-10,-1-4-5,-2-2 4,2 1-19,2 1-30,-2-6-25,1 2-26,0 0-26,0-4-26,0 0-28,0 0-28,0 0-45,0 0-45,5 4-259,-5-4-556,0 0 246</inkml:trace>
  <inkml:trace contextRef="#ctx0" brushRef="#br0" timeOffset="63811.524">8767 8061 293,'1'-5'315,"0"1"-10,2 1-11,2-2-18,-5 2-27,0 3-23,4-4-22,-4 4-17,0 0-20,0-5-20,0 5-11,0 0-26,0 0-19,0 0-28,0 0-26,0 0-27,0 0-27,0 0-35,0 0-37,-10 12-49,7-10-45,3-2-52,-4 6-165,3-1-432,-2 2 191</inkml:trace>
  <inkml:trace contextRef="#ctx0" brushRef="#br0" timeOffset="64003.6436">8793 8220 19,'0'0'254,"3"5"-16,0-2-10,-3 0-13,4-1-12,-2 2-20,2 1-17,-3 1-12,2 0-14,2 4-13,-1 0-13,-1-1-6,-1 4-14,-2-3-10,0 4-10,4 1-17,-6 1-29,-2 1-24,1 0-38,-4-2-38,-3 2-40,4-7-36,-2 2-56,-1 0-116,-1-2-347,2-1 153</inkml:trace>
  <inkml:trace contextRef="#ctx0" brushRef="#br0" timeOffset="64425.445">9352 8272 42,'-6'2'309,"6"-2"-7,-6 0-4,6 0-27,0 0-17,0 0-21,0 0-21,0 0-19,0 0-21,0 0-14,14-12-14,-6 4-15,4 1-18,-2-2-10,1-1-1,1 0-15,2-5-9,-1-1-6,-2 2 4,1-3 1,-3 0-4,-4 0 3,4-1-7,-2 4-3,-2-1 5,-1 6 2,-3 0 5,3 4 9,-4-1-20,5-1-1,-3 3-18,-2 1-6,0 3-6,0-5-10,0 5-1,0 0-4,-11 9-2,6-3-1,2 4 3,-6 4-2,5-2-9,-2 0 5,2 2 2,-2 0-7,3 0 1,0 3-11,0-2-2,1-4 1,1 3-5,1-4-3,1 2-12,1-3 23,1 2-31,0-4-14,3 2-10,1-3-20,3-2-20,-1 2-32,2-2-34,3-3-27,-1 0-34,7-3-34,1-2-37,-3-2-178,1 1-510,1-5 226</inkml:trace>
  <inkml:trace contextRef="#ctx0" brushRef="#br0" timeOffset="64581.563">9737 7919 153,'-6'-4'207,"1"-3"3,1 5-9,0-4-14,0 5-19,0-3-14,0 1-23,4 3-18,-5-6-30,2 5-35,3 1-40,0 0-40,0 0-28,0 0-33,0 0-25,0 0-109,0 0-246,7 15 110</inkml:trace>
  <inkml:trace contextRef="#ctx0" brushRef="#br0" timeOffset="64828.7245">9817 8095 229,'0'0'287,"-1"1"-5,1-1-14,0 0-15,0 0-20,7 2-11,0 0-8,2-2-3,5 2-13,-1-3-8,10 0 0,5 1-10,2 0-2,-2 0-12,4-2-9,-1 2-5,0-1-14,-2 0-8,2 0-11,-10-2-8,4 1-20,-6 2-3,-8-2-7,1 0-3,-3 2-12,0 0-9,-4-1-16,0 0-19,0 0-34,-5 1-47,5-4-46,-2-1-41,-3 2-34,0 3-40,-5-7-43,1 0-35,0 2-261,-4-2-604,0-1 267</inkml:trace>
  <inkml:trace contextRef="#ctx0" brushRef="#br0" timeOffset="65025.4761">10160 7911 3,'-1'-8'165,"1"2"-1,-1-1 11,-1 2 9,2-1 7,-2 2-7,-2 2-12,4 2-14,0-3-23,0 3-15,0 0-4,-11 15 0,7-5 0,-3 8 7,-3 5-4,-3 2 8,4 0-7,-3 0-9,1 0-10,3 3-5,-1-6-14,-2 3-8,2-6-5,6-1-10,-6-1-5,4 0-12,1-5-30,0-2-26,0 4-37,3-6-34,0 0-33,0-4-25,2 1-41,3 0-57,-2-2-151,-2-3-425,18 2 187</inkml:trace>
  <inkml:trace contextRef="#ctx0" brushRef="#br0" timeOffset="65370.9966">10556 8020 74,'3'-2'236,"-3"2"1,0 0-11,4-4-8,-4 4-10,3-3 5,-3 3-6,0 0-3,5-3-5,-5 3 1,0 0 4,13 3-1,-6-3 2,9 0-18,-3 1-6,6-1-6,0 0-9,0 0-9,3 0-17,-2-1 1,1 1-26,-2-1-7,-3 1-10,-2-2-6,-1 4-9,-5-4-16,-1 1 6,1 0-6,-1 1-7,-3-3 1,-4 3-4,10 0-7,-10 0-5,7 0-5,-7 0-17,0 0 10,8-1-12,-8 1-4,0 0-15,0 0-7,3-3-5,-3 3-9,0 0-14,0 0-15,0 0-14,0 0-14,0 0-11,-3-6-21,3 6-14,0 0-19,-5-7-19,-2 6-26,4-2-22,-3 1-21,0-1-27,1 0-16,-1-1-21,0 3-170,-1-1-503,1 0 223</inkml:trace>
  <inkml:trace contextRef="#ctx0" brushRef="#br0" timeOffset="65646.9547">10723 7868 79,'0'0'222,"1"-6"-9,-1 2-14,0 4-12,0-5-6,0 5-20,1-3-16,-1 3-14,0 0-15,0 0-10,0 0-11,0 0-5,-3 18 0,0-9 0,-4 3 4,4 5 1,-2 0 5,-2 0-5,1 3-2,-3-3-2,4-1-7,0 2-6,0-1 1,0-1-6,-2-2-9,3-2-7,2 1-8,-2-4 0,1 2-6,2 0-4,-1-3-8,2 0-7,-3-2-16,3-1-18,-4 2-23,4-2-26,-2-1-28,2 0-22,0-4-27,0 4-22,0-4-45,6 3-223,-6-3-462,0 0 204</inkml:trace>
  <inkml:trace contextRef="#ctx0" brushRef="#br0" timeOffset="66087.0664">11009 7628 163,'2'-5'282,"-2"-2"-13,0 2-20,0 0-20,0-1-17,0 6-21,0-4-19,0 4-16,0 0-20,0-6-10,0 6-16,0 0-5,0 0-9,0 0-5,0 0-2,0 0 7,0 0-1,10 13 5,-7-5-7,3 1 11,-3 2 1,10 3 7,0-2-1,0 2-3,6 4-3,0 1-1,0 2-4,3 0-4,0 0-5,-4 1-6,1-1 3,-2 0-12,-4-6-2,1 5-2,-1-1-13,-4-1 3,-1-1-4,-2-1-5,1 5-1,-4 3-15,0 1 13,-3 0-1,-3 1-5,1 1-1,-6 0-4,5-3-5,-6 1-1,-1-3 4,-1 0-5,0 2-5,-7-4-1,4 2 0,0-7-2,-3 6-4,2-8 0,1 3-6,-7 1 0,6-4-16,-3 1-15,1-5-35,-1 1-35,1 1-38,2-4-32,3-3-31,2 3-39,-2-2-50,2-5-50,3 3-46,-4-1-213,11-2-634,-14-2 281</inkml:trace>
  <inkml:trace contextRef="#ctx0" brushRef="#br0" timeOffset="73256.4613">11407 2605 149,'0'-5'160,"-4"-4"-4,4 3 2,-1-6-5,-3 7 3,4-4-13,-4 2-1,2 2 1,1 0-6,0 0-4,1 5-5,0-7-15,0 7-7,0 0-9,-1-7-13,1 7-7,0 0-15,0 0-8,0 0-9,0 0-8,0 0-3,0 0-5,2 23 3,-2-4-6,3 7-3,1 4-5,-3 4 0,2-2-2,-1 2 4,1 15 1,-2-19-8,2 4 6,-2-3-10,4-1 7,-1 0-4,-3-2-3,2-1 2,-1-10-3,1 1 1,-3-2-2,1 0 0,1-6 1,-2 0-5,0-3 4,2-2 1,-2 0 0,2 0 2,-2-5 2,0 7 11,0-7 4,0 0 5,2 8 3,-2-8 5,0 0 0,0 0-11,0 0-11,0 0-31,0 0-28,0 0-25,-9-25-26,4 13-33,4 0-25,-2-5-17,-1-1-20,-2 0-13,3-2 2,2 3-111,-3-9-334,0 8 147</inkml:trace>
  <inkml:trace contextRef="#ctx0" brushRef="#br0" timeOffset="75612.8726">11398 2566 121,'0'-7'138,"1"3"-6,-1 4-4,0-6 11,0 6-3,-1-5-4,1 5-5,0 0-5,0-7-2,0 7-1,0 0-10,0 0 3,0 0-7,-4-5-10,4 5 4,0 0-6,0 0-4,0 0-6,0 0-6,0 0-3,0 0-3,0 0-6,0 0-1,0 0-5,0 0-5,0 0-5,0 0-2,0 0 2,0 0-6,0 0 3,0 0-9,0 0-7,0 0 0,9-5-3,-9 5-3,11-1 1,-1 1-1,8-4-4,4 2 0,6-1-1,0-1 1,3 4 4,2-3-2,2 1 2,1-1 3,19-4-3,-15 7 7,10-6-3,3 2 6,-2 2-10,-13-3-3,14 5-1,0-2-3,-17 0 5,7-3-5,-4 3 1,15 2 0,-16-3 2,0 0-6,1 1 1,0-3 1,0 3 2,-1-3 4,-5-2-8,4 2 8,1 2-2,-1 0-2,2-3 1,-3 1 0,0 3 7,1-4 1,-2-1-6,-2 3 1,6-1-5,-4-1 3,1 2-6,-2 1 2,2-4-5,1 3 2,-2 0 2,-3-2-12,0 3 3,-3-1 8,3 0-5,0 0 0,1 2-1,-3 2 3,-7-4-5,7 4 2,-10-4-7,11 1 1,-2-1 1,-1 4-2,1-1 11,-7-3-10,7 4 14,3-2-11,-10-1-3,2 2 0,3-2-6,-3 3 1,-4 0 5,2 0-4,-1 0 5,-2-3-3,2 3-2,-2 0 13,-1-1-14,-4 2 3,1-3 0,2 3-8,-2-1 7,-4-1-1,4-1 5,-3 1-6,2-3 4,-1 4-1,0-2 2,2 1-4,-1 0 8,1 0-4,-1-1 2,-1 2-9,1 0 5,1-2-2,-2 1 1,1-1-1,0 2 4,0-3-5,-4 1 9,4 2-3,-2-1-6,0 1 3,-3 0 0,2 0-1,-10 0 4,13 0-2,-13 0-1,14 0 5,-14 0-5,10 1-2,-10-1-1,9-1 3,-9 1 0,0 0 0,0 0-5,10 0 2,-10 0 2,0 0 10,0 0-10,7 1 2,-7-1 1,0 0 5,0 0-2,0 0 0,0 0 4,0 0-9,0 0 3,0 0 6,0 0-4,0 0 6,0 0-5,0 0-2,0 0 3,0 0-4,0 0 1,5 3 1,-5-3-5,0 0-2,0 0 6,0 0-10,0 0 12,0 0-13,0 0 4,0 0-3,0 0-1,0 0 2,0 0 9,0 0-2,-3 9 3,6-6-7,-3-3-4,1 10 2,1-4 14,-2-1-10,0 1-6,1 0 4,0 1 1,-1 1-1,0-1 2,0-1-1,4 0 1,-4 1-3,1 0 6,2-2-3,-2 4-3,-1-1 0,0 0 4,0 2-1,0-2-3,2 1 1,0 1 1,-4-4-2,4 1 4,-2 0 2,0 1-5,0 2 2,0-3-2,0 0 4,1 3-2,-2-4 0,2 5 7,-2-7-10,2 3 3,0 0 10,-1-2-6,0 2-1,2-2-6,-2 1 6,1 1-2,-1 0 1,1-1 1,-1 1-3,1-3 2,-1 2-1,0 0 4,0 0-3,0-6 1,3 9-1,-3-4 1,-1 0-6,2 0 4,-1-5-5,0 10 8,0-4-1,1-2-2,-1-4-2,0 11 8,0-6-6,2-1-2,-2 1 5,1 0-2,-1-5 2,1 9-1,-1-5 3,0-4 0,1 8-7,0-3 7,-2-1-3,1-4-4,1 9 2,-1-4-2,0-5-1,3 7 2,-3-2 6,0-5-1,1 5-6,-1-5 0,2 9-5,-2-9 10,0 7-3,0-7 4,1 9-2,-1-9 3,1 8 2,-1-8-10,0 0 8,-1 10-1,1-10-5,0 7 4,0-7 0,1 5-2,-1-5-3,0 0 1,2 7 5,-2-7-7,0 0 7,0 0 1,-2 8-6,2-8-3,0 0 5,2 6-1,-2-6-2,0 0 2,0 0 3,0 0-3,0 0 4,0 0-10,0 8 0,0-8 7,0 0 4,0 0 7,0 0-14,0 0 1,0 0 2,0 0 2,0 0 6,-7 5-7,7-5-2,0 0 1,0 0-3,0 0 7,-6 3-3,6-3 6,0 0-4,-9 2 10,9-2 8,-10 5-1,0-3 3,2 1-2,-3 2 10,0-3-5,0 2 3,-2-1-7,-1 1 6,3 0-4,-4-2-4,-2 0 0,0 1 1,-4 0 0,5 0 3,-2-2-8,6 2-6,-1-1 13,-1 0-4,1-1 3,-1 1-8,0-2 4,0 2-5,4-1 8,-4 0-4,-2 2 0,2-1-5,-1 1 0,0-1-2,1-1 3,-4-1 6,1 1-10,2 0 2,4 1 3,-10 0-2,5-1-1,2 1 1,-4 1 0,-1-3 3,-1 0-4,8 2 2,-3-4-2,-2 4 1,4-2 2,-1 0 2,0 0-5,-4 0 0,0 0-1,3 3-1,3-3 1,-4 0 3,3 1-1,-1-1-2,1 0 1,-1 0 4,1 0 3,-3 0-8,1 0 0,-2 1 2,4 1 0,-2-2-5,2 0 4,1 0-3,-1 0-2,0 2 0,0-1-4,-5 3 4,0-3 3,4 0-6,-4 3 5,-1-2-9,7-2 9,-1 2-2,-2-1 1,3 3-1,-3-4-7,0 2 6,-3-3 2,-2 4 1,8-2 0,-6 2 1,5-1 0,0 0 0,-6 0-2,5-2 0,-2 3-1,3-2-1,-2 2 1,-3 0 1,5-1 0,-6-2-1,7 0-1,-6 3 6,6-1-6,1 0 2,-4-1-6,5-1 3,-2 1-6,12-1 5,-20 1 1,11 1 2,-3 1-3,2 2-1,1-5-3,-1 1-4,0 1 6,10-2 3,-19 2-2,10-1 0,9-1-2,-19 0-3,8 1 1,-3-1 3,4 2-2,-2-1 0,-1 1 2,0 0 2,-3 0-3,0 0-2,3-1 1,1 1 3,3 0-2,9-2-2,-19 2 0,12-1-1,7-1 2,-14 3-2,7-3 1,7 0 1,-11 3-1,11-3 1,-13 2-3,13-2 0,-10 1 2,10-1 2,-12 3-3,12-3 2,-16 2 2,7-1-5,-3-1 5,12 0 3,-23 0-9,12 3 7,0-1-3,0-2-1,0 2 0,1-1-2,-2 0 4,12-1 1,-17 3-3,7-1 3,0 0 0,10-2-4,-18 3 3,6-3-1,2 2-2,-3 1 3,3-2-2,-1 0 0,0 2-2,1-2 1,10-1 1,-21 4-1,8-4 4,4 0-2,-5 0-1,5 3 1,-3-2-2,2 0 5,10-1 0,-15 2-6,15-2 1,-12 0 1,12 0 2,-11 1-1,11-1 2,-11 1-2,11-1 1,-11 1-3,11-1 0,-13 2 1,5 1 2,8-3-6,-20 1 6,14 0-5,-6 1-1,1 1 6,-3-1-4,-1-2 7,3 2-6,-6-2 3,5 0 1,-2 0-3,10 3 1,-11-2 0,3 2 2,3-2-5,-2 2 5,0-2-1,12-1-2,-18 1 0,10 1 2,8-2-4,-16 0 2,10 0 3,-4 5-4,-3-4 2,13-1-4,-21 1 0,10 2 3,2 0 0,-1-2-1,2-1 2,-5 0 3,3 3-3,0-3 0,-1 2-4,0-4 3,-2 4-2,1-2 8,2 2-4,-1-2-5,0 1 3,0-1 2,1 1-1,3 0-5,0 1 3,-3-1 0,10-1 3,-9 2-1,9-2 2,-9 1-2,9-1 1,-9 1 0,9-1-1,0 0 3,0 0 6,0 0 0,0 0 1,-11 0 3,11 0 1,0 0-1,0 0 2,0 0-5,0 0-1,0 0-3,0 0-7,0 0-16,0 0-15,0 0-22,0 0-36,0 0-33,0 0-30,0 0-31,0 0-23,0 0-52,0 0-48,-3-10-121,3 10-263,0-11-746,0 11 331</inkml:trace>
  <inkml:trace contextRef="#ctx0" brushRef="#br0" timeOffset="76316.3341">11895 2789 64,'-1'3'128,"1"-3"5,0 0 8,0 0 3,0 0 5,0 0 1,0 0 2,0 0 8,0 0-1,0 0-5,0 0 7,0 0-3,0 0-4,0 0 0,0 0 1,0 0-4,0 0-3,0 0-4,0 0-2,0 0-2,0 0-14,2-15-5,1 13 0,0-2-8,-3 0-17,2-3-1,-2 0-2,0 2-8,0-5 8,0 3-17,0-1-7,-2 3-6,-1-2-2,0 2-1,3 0-3,0 0-12,-2 1-10,2-1-5,-4 2-5,0-1 3,-1 1-9,-1 1-13,-3 2 3,-1 0 2,0 2-11,-1 1 6,-2 1-11,1 1 5,1-2 1,2 3-12,0-2 6,3-1-5,-3 3-8,5-2 0,0 2-2,0-3-2,0 1 0,0 1-5,3 0 17,0-2-26,0 3 6,-1-3 7,2 0-4,0-3 3,3 6 1,-2-3 0,2 2 7,0-3 7,1-1-2,0 0 7,1 0 0,2 1-1,-2-2-5,5 1 8,-1-4-3,1 1 1,-1 2 3,1-3 6,1-2-9,-1 1 9,1 1 0,-2-2-5,-2 2 1,0-1-1,-2 2 0,1-1-3,-2 0 2,-2 3 4,4-3 1,-1 2-5,-5 1-6,6-1-7,-6 1 0,0 0 3,7 8 1,-5-5 2,1 6 3,5-1-4,-4 3-2,2 0 7,-2 0-5,-4 1 4,9 2 3,-8 3 0,4-7-6,-1 8 4,-1-6-7,-3 1 3,0-2 3,0-2-23,0 3-10,0-2-13,0-1-23,0 3-18,-2-4-30,2-3-22,-1 3-23,1-4-27,0 1-35,0 2-25,0-2-185,0-5-477,3 4 211</inkml:trace>
  <inkml:trace contextRef="#ctx0" brushRef="#br0" timeOffset="76904.9117">12242 2750 113,'2'-5'190,"0"-2"-8,0 4-3,0-4 2,1 0-3,-1 4-3,-1-4-11,-1 0-9,2 2-3,-2-2-8,0 0-6,0 2-1,4-6-15,-4 5-6,-4-1-11,4-1 3,-3 4-7,2-3-10,-2 4-4,0-4-15,1 1-5,0 4-8,-5-1-15,1 0-2,-2-1-4,-2 4-5,-3 1-5,-4 5 0,1-2-5,1 5-3,-2 0-4,2 1 1,1-2-2,5 1 1,0 1-5,0-3-4,5 0 2,1 1 0,0-1 0,0 0-5,2 2 5,1-4-4,4 2 8,-1-2 2,0-1-4,3 2 5,1-3-4,-2-3 4,2 2 4,0-2-3,2 1 9,2-2 2,-3-1 5,-2 2 6,3-3 8,-1-2 7,-2 3 4,0-1 4,2-4 1,0-2-2,-2 4 0,2-4-2,-2 3 0,1-3 0,-3 3 1,0 0 5,-1 1-6,1 0-4,0 2-3,-3 0 4,3-1-15,-4 4-9,4-4 1,-4 4-9,1-2-7,-1 2-3,0 0-6,0 0-19,0 0 0,5 6 5,-4 1-8,2 1 5,1 1-3,3 5 6,-5-2 1,6 5 3,-8-6 0,3 8-2,0-4 0,1-1-2,-1-2 1,0 0 0,-3 0-4,3 0 2,0 0 9,-3-3 10,2 2-27,-2 0 10,2-4-12,-2-1-6,0 1-12,0-1-14,0-1-14,0-5-23,0 9-7,0-9-21,1 4-11,-1-4-22,0 0-16,5 4-28,-5-4 2,0 0-47,0 0-43,0 0-190,9-11-507,-6 2 225</inkml:trace>
  <inkml:trace contextRef="#ctx0" brushRef="#br0" timeOffset="77451.0596">12628 2404 147,'2'-5'194,"-2"3"-6,-3-1-2,3 3-7,0 0-1,-1-7-13,1 7-7,0 0-12,0-3-12,0 3-8,0 0-11,0 0-7,0 0-8,0 0-5,0 0-9,0 0-6,-2-4-10,2 4-8,0 0-2,0 0-5,0 0-4,0 0-4,0 0-6,0 0-5,0 0 1,0 0-2,0 0-3,0 0 0,0 0-5,0 0 0,-3 9-3,3-9 2,0 5-10,1 0 3,0 0-1,0 0-4,1 2 3,-2-2-4,0 7 5,-2-4-4,2 3-1,3 1 3,-3 1 0,1 3 1,3 1 0,-3 3-1,2 4 5,-2-5 1,0 9 3,-1-2 8,2 2 4,2-2 3,-4 2 7,3 1 6,-3-1 14,2-2 0,-1 2-3,2-9-3,-1 1-6,3-1-7,-5 0-6,3-2 3,-3-6-9,1 2-3,0-2-1,0-4-5,1 2 2,0-2-8,1-2 0,-2 2-3,2-2-4,-3-5 4,2 7-2,-2-7 3,0 0-7,1 7 7,-1-7-5,0 0 3,0 0 0,3 6-2,-3-6-1,0 0-5,0 0 7,0 0-8,0 0-1,0 0-6,0 0-13,0 0-12,0 0-27,0 0-16,0 0-30,0 0-26,0 0-47,0 0-36,0 0-40,0 0-42,2-21-237,1 13-568,4-1 251</inkml:trace>
  <inkml:trace contextRef="#ctx0" brushRef="#br0" timeOffset="77965.1599">13063 2552 50,'0'0'193,"-7"-4"3,2 2-7,5 2-3,-5-2 1,3-1-4,2 3-6,0 0-8,-7-2-2,7 2-10,0 0-10,0 0-8,-8 0-10,8 0-11,0 0-9,0 0-13,0 0-2,-4-3-11,4 3-11,0 0-8,0 0-7,0 0-6,0 0-4,0 0-2,6 12-5,-2-7-1,-1 1-3,4 1 9,3 3-5,-1-1 10,6 6-4,7 1 5,2-1-1,2 2 3,4-2-7,-3-1-2,-4-2-4,6 2-6,-3-1 3,4-2-9,-6 0 0,-5-4 0,-2-2-9,-3 2 1,-1-2 1,-2 0 0,-3-2-1,-2 1-5,-1-2 1,0 2-6,1-3 2,1 2 0,-7-3-1,0 0 4,6 2-6,-6-2 2,0 0 0,6 2-5,-6-2 9,0 0-11,0 0-4,0 0 8,0 0 1,0 0-14,0 0 0,0 0-10,0 0-16,0 0-3,0 0-25,0 0-15,0 0-16,7 1-13,-7-1-16,0 0-19,0 0-37,0 0-17,0 0-38,0 0-18,0 0-184,0 0-467,-9-18 208</inkml:trace>
  <inkml:trace contextRef="#ctx0" brushRef="#br0" timeOffset="78289.5401">13456 2462 106,'0'0'122,"0"0"-4,-4 18-2,-2-9-10,-2 8 9,-1-3-7,0 10 4,-8 1-9,1-3 0,3 4 10,1-2-12,-8-1-1,8 0 0,-6-1-5,8-6 3,-4 0-5,3 0-2,-4-3-7,7 1-1,2-5-10,-1 1-3,-3-3-6,7 3-4,-4-3-2,3-3-5,-1 1-1,3-2-5,-5 2-1,5-3-1,0 0-5,2-2 2,-3 4-9,3-4 4,-4 3-5,4-3-5,-2 4 6,2-4-9,0 0-8,0 0-14,-3 1-14,3-1-23,0 0-16,0 0-22,0 0-15,0 0-27,0 0-25,0 0-36,0 0-25,0 0-138,0 0-367,0 0 164</inkml:trace>
  <inkml:trace contextRef="#ctx0" brushRef="#br0" timeOffset="82108.4782">9048 1917 91,'-3'-10'179,"3"10"-5,0-5 3,0 5-13,3-13-6,-3 8-2,0-7 16,0 3-2,1-2-5,1 0-11,0 1-11,1 0-11,1 0-15,0 1-7,2-1-15,-1 0-8,5 3-9,0 1-9,-1 1-8,5 4-3,-4 0-13,3 2-7,-2 5-7,6 3-4,-10 0-12,5 6 3,-4-1-7,0 3-4,-3 1-2,-4-2-6,-1 3-1,-6 1-12,2-3 1,-3 4 1,0-8-2,-3 3 5,4-5-1,-1 0 2,-1-3 3,2-2 6,2-1 10,-1 0 7,1-3 20,4-2 7,0 0-9,0 0-4,0 0-3,0 0-12,0 0 7,14-18-6,-6 11-3,3 3-2,-1-1-6,2 2 8,-1 0-5,2 0-2,-2 3 2,4-2-9,-6 4 2,1 0-1,-1 1-7,-2 1 4,1 0-8,-3 1 8,-2 1-4,1 0-1,-4 0 5,0 4-4,-4-4-1,1 0 5,-1 4 0,-5-4-1,2 2 1,-2 2-2,-1-3 0,1 1 4,0-4 0,-4 1-6,3 0-9,2-2-3,0 1-7,1-6-12,-1 4-14,8-2-25,-13-5-10,8 1-5,1-4-23,0 4-16,3-7-38,2 0-17,2-1-15,-2-1-124,-1-3-350,3 1 156</inkml:trace>
  <inkml:trace contextRef="#ctx0" brushRef="#br0" timeOffset="82410.7843">9276 1756 30,'4'-5'181,"1"0"-11,-1 0-20,3 3-6,-2-1-12,1 2-7,-6 1-2,18 4-8,-6 1-7,-1 2-6,-2 2-7,6 1 1,-2 4-2,-4-3-7,3 3-5,-1-3-7,-2-1-8,-1 1-3,-3-1-5,1-2-8,0 0 0,0-4-10,-3 2 3,-3-2 9,2-1 13,2-2 18,-4-1 9,4 4 22,-4-4 16,0 0 1,6 1 8,-6-1-9,4-6-15,-3-1-11,3-3-9,1 0-14,1-7-4,-1-7-31,4 7 16,-2-2-8,-3 2-9,2 2 2,-1 2-19,1 4-4,-2 0-25,0 1-2,-2 1-22,0 3-30,1 1-33,-3-1-41,3 1-12,-3 3-14,9 0-15,-9 0-20,13 8-35,-5-6-18,0 5-193,2 0-471,0 0 208</inkml:trace>
  <inkml:trace contextRef="#ctx0" brushRef="#br0" timeOffset="82804.2159">9872 1680 15,'7'-13'184,"0"7"7,-4-8 2,0 4 15,-3 3-4,2-4-12,-1 5-9,-2 0-13,1 0-18,-2 3-17,-1-1-20,-1 3-15,-5 1-8,1 3-16,-3 3-6,-2 2-9,0 1-4,-1 6-3,4-3-9,-3 3-3,4 0-5,3-3-8,1-2-8,-1 2 3,6-1-4,-1-1-1,2 0 0,-1-3 1,3-2 4,1 0 5,0 0-7,2-4 1,0 2 5,1-3 1,4-2 7,-2 0 4,-1-4 5,3 0 1,0 1-11,-2-6 11,0-2-5,2 1 0,1-3 3,-9-4-13,4-1 9,-4-6 2,1-3-7,-1 5 0,0-2 3,-2-1 3,1-1 8,-4 10-5,2 5 10,0-1-2,0 4-1,-1 4-5,1 0-22,0 1-2,0 5-9,0 0-21,0 0 5,0 0 3,0 0-4,-3 24 9,3-5-7,3-1-6,-3 9-2,0-1-9,3 0-9,-1-6-4,2 6-16,4 3-6,-3-9-19,4 5-15,1 1-10,-3-9-29,5 2-15,-3-5-36,6 0-29,-4 1-32,2-5-180,-3-3-453,-1 1 201</inkml:trace>
  <inkml:trace contextRef="#ctx0" brushRef="#br0" timeOffset="83387.6273">9527 2356 130,'0'0'329,"-1"-8"-23,1 8-27,-3-7-26,3 7-24,0-6-31,0 6-19,0 0-24,0 0-14,0 0-16,0 0-9,4 33-10,-1-15-8,4 10-1,-2-4-9,0 5-19,1 0 14,-3-2-4,5-1-6,-4 3-1,3-4-4,-1 3 4,-3-1 3,0-8-5,1 0-2,1 0 3,0-1-11,-2-1 2,-1 2 0,-1-2-6,0-2 0,1-3-7,-1 0 0,1-2-10,-2-3-2,1 2 1,-1-9-17,0 12 10,1-6 2,-1-6-10,0 9-5,0-9 10,0 0 6,1 7 6,-1-7-4,0 0 13,0 0 14,0 0 13,0 0 3,0 6 0,0-6 6,0 0 7,0 0 2,0 0-2,0 0-8,0 0-12,0 0-3,3-28-7,-2 11-12,-1-8-8,3-4-4,-1 1-12,1-5-6,4-13-6,1 0-7,4 0-2,-2 13-5,3 3-9,5 1-12,-6 7 10,-2 5-10,9-5-9,-7 10 2,4 0 2,-6 5-17,0 1-15,0 2-1,-2 3-11,-8 1-1,19 5-5,-11 1-2,-1 1 2,-2 3 8,-1 2-3,-2 5 5,-1 0 3,-4 2-8,-4-1-12,-1 5 0,-2-7-13,-7 6 10,6-7-7,-1-1-3,-3-3-3,1 3-2,0-7-9,0 1 1,2-3-10,1-1-7,0-1-21,-1-6-31,12 3-41,-18-7-18,13 0-13,-3-3-143,4 2-424,3-6 189</inkml:trace>
  <inkml:trace contextRef="#ctx0" brushRef="#br0" timeOffset="83728.4224">9934 2302 162,'5'-2'260,"-5"2"-27,0 0-23,0 0-28,0 0-23,0 0-11,0 0-12,8 17-16,-8-5-4,-4 0-9,4 5-4,-4-2-8,4-3-9,3 5-3,-6 1-3,3-3-9,3 2-3,-2-6-5,1-3-1,2 5-3,0-3-1,2-3 3,-2 1 1,2-4-1,0 0 3,2-1 0,4-1-7,0-2 0,6-3 0,-6-2-6,1 0 2,2-3-13,0-2 3,-2-2 6,-1-3-3,-2 2-3,-5 0 4,0-2-7,-1-2-8,0 5 3,-4-5-9,-5 5-7,1 3-5,-2-6-8,-2 8-12,0-2-9,-2 1-15,1 4-7,-8-4-10,6 6-13,-2 4-11,-1-2-13,1 0-19,3 5-9,-2-2-16,1-2-22,3 5-21,0-1-24,5 0-15,-1-1-10,4-4-122,-3 7-370,3-7 164</inkml:trace>
  <inkml:trace contextRef="#ctx0" brushRef="#br0" timeOffset="84095.0567">10325 2185 178,'12'-11'179,"5"-3"8,-8 5 6,-4 0-3,2-2 11,-3 3 5,1 3-4,-4-1-11,3 1-1,-2 1-16,-2 4-15,0-5-10,0 5-21,0 0-14,0 0-17,0 0-11,0 0-2,0 0-15,0 0-3,0 0-15,-27 18 1,20-10-4,-1 6 0,3-1-3,1 0-7,1 0-6,2 4 2,2-1-1,-1 1 0,3-5-5,1-2 3,2 6 1,3-7-10,0 5 0,2 1 1,3-1-3,-3-1-1,2-4 6,-4 0-8,3-1 1,1 1-7,-3 1 4,-1-4-14,0 2 13,0-3 0,-6-1 0,3 0 1,-2 0-9,1-1 5,-5-3-2,0 0-4,9 9-2,-9-8-2,0-1 2,0 0-1,0 7-3,0-7 2,-6 7 0,0-3 3,-3 1-4,-1 2 2,-3-4-16,-2 0-22,-4-1-24,3 5-23,-1-1-31,-2-4-26,2 5-13,-2-2-37,1-1-31,0 0-31,-2 0-179,3 1-466,0-3 206</inkml:trace>
  <inkml:trace contextRef="#ctx0" brushRef="#br0" timeOffset="84828.1148">4246 1281 84,'-4'-4'304,"3"-2"-33,-3 2-24,4 1-38,0 3-17,0 0-21,0 0-24,-3 14-11,6 4-8,-3 10-12,5 2 2,-5 1-13,0 3-5,0 12-7,0-14-8,4 2-5,-8 2-8,3-9-8,1 2-5,0 0-8,0-11-4,1 2-3,-1-2-3,4-3-6,-4-3 4,0 1-5,4-6-6,-2 2-4,2-3 0,-3-2-13,6 3 3,-4-4-5,3-1 1,-6-2-16,14-2-24,-4-4-24,0 0-37,4-6-31,-6 3-36,3-6-40,-1 0-41,-4-4-144,-3 8-414,1-1 183</inkml:trace>
  <inkml:trace contextRef="#ctx0" brushRef="#br0" timeOffset="85198.5206">3970 1605 11,'-2'-7'194,"2"7"-7,17-9-25,1 4-13,13-5-5,-3-2-18,4 0-2,7 3-3,-5-3-17,4 6-5,1 2-6,-7 1-10,-2 6-2,-9-1-11,0 3-5,-3 4-2,-2-1-5,-4 1-1,2 8 6,-5-1 1,-4 0-1,3 10 3,-3-9-5,0-2-14,-4 4 6,2-6-7,1 1 0,1-2-4,-4-3 1,2 0-1,2 0-5,1-2-1,-1-1 5,0 0-1,7-1 3,-2 0 0,1-4-3,1-1-5,1 0-4,7-7-1,-4 0 3,0 2-3,-2-7-9,0 3 4,-5-2-1,3-3 4,-7 3 6,4-4 0,-7-2-11,2-2 0,-5 0 6,1 5-15,-3 2 1,1-4-5,-2 6-9,-5-2-2,4 3-18,-4 0-20,-1 1-23,-2 1-20,1 5-20,-5-4-10,3 6-20,-1 0-31,2 0-25,-1 3-26,3-3-159,1 4-402,2 0 178</inkml:trace>
  <inkml:trace contextRef="#ctx0" brushRef="#br0" timeOffset="85992.8293">5110 1217 78,'0'-9'328,"0"-2"-28,0 6-32,0 0-26,2 0-31,-2 5-22,0 0-15,0 0-22,-2 22-11,7 2-8,-4 8-10,1-1-6,0 3-11,-2 14 9,5-2-8,-5-13-11,4 2-3,-4 1-6,0-4-8,1-3 0,-2-1 0,1-8-9,0 0-3,0 1-2,0-10-4,1 2-2,3-3-1,-4-4-1,0 0 2,-4 2 8,4-8-7,0 11 16,0-11-3,0 6 16,0-6 11,0 0 12,-1 4 11,1-4-7,0 0-12,0 0-3,0 0-10,5-19-7,-9 7-14,8-3-5,-3-3-14,7-7-7,-1-2-5,3 5-6,5 0-14,-6 6-4,10-5-3,-3 3-5,6-2-13,-4 13-4,1-4-2,3 8-2,-3 3-10,-2 0-12,-2 2-3,-2-2-3,-4 3 1,2 4 3,1 5-2,-7 0 1,1-2-7,-3 7-9,-5 0 7,-5-1-9,-3 9-9,1-10-15,-12 4-4,7-3 3,-6 4-7,-6-3-3,6 0 4,2-7 7,1-2 8,2 3 13,4-9 5,1 1 4,4 1 8,1-2 4,0 1 10,5-3 12,0 0 4,-10 3-1,10-3 3,-4 5 5,4-5 3,0 0 1,0 0-1,19-10-1,-9 5 2,8-2-4,0-1-2,2 1 6,6-1 0,-2-2 6,2-1 5,1 0-1,2-4-5,-2 2 15,-3-1 5,3-3 3,-4 3-4,-1-1-2,0-4 5,-2-1-1,-7 6 0,-1-2 1,1-9 1,-3 2 2,-1 9 5,-2-1 2,-2-4-1,-1 4 3,-3 6-1,0 0-7,-1-3-10,0 7 1,0 5-9,-5-8 0,5 8-5,-6-4-4,6 4 4,0 0 1,-24 9-10,16 8 2,-4-2 9,5 2-15,-2 6 5,1-3 3,2-5-7,2 4 6,3-4 0,-2-3 5,6 7 3,-2-3-1,3-3-3,4 2 5,-2-1 0,0-2 0,6-5 2,-2 3 1,1-8-7,7 6-2,-4 0 8,4-6-13,-1 0-21,1-2-14,1-3-23,-1-4-43,-2 1-40,1 0-44,1-6-37,-5 4-47,2-3-278,-2-1-595,-4 4 263</inkml:trace>
  <inkml:trace contextRef="#ctx0" brushRef="#br0" timeOffset="87310.3677">6313 1688 118,'-2'2'140,"2"-2"-5,0 0-12,0 0-3,0 0-3,0 0 2,0 0 1,0 0-8,12-10 9,-3 3-9,0 0-5,3 2 1,-1-10-11,0 8 9,-1-8-4,3-1 0,-3 4 2,-1-4-12,-1 0 1,2 3 1,0-4-7,-6-1-6,1 1 4,-1 3-8,-2 3-3,1 4 5,-3 0-9,0-1-1,2 4-7,-2 1-17,0 3-5,0-5-9,0 5-2,0 0 1,0 0-13,-7 22 3,3-6-3,0 3-3,3 0 32,-3 0-11,0 8-12,3-8 16,1-2-5,1 3-8,1-3-7,1 0 1,1-5-3,0 0-3,0-3 2,1 1-2,2-3 1,-1 3 1,2-8-6,1 5 3,1-5 1,1-2-7,-1 0 0,1-4 4,0-1-6,-1 1 7,0-4-3,0-2-1,3-2 1,-4-4-1,-1 1-2,0-2 4,2-1-1,-8 2-9,5-1 18,-2 0-11,-1 8 16,-3-1 9,2-1-8,-3 5 8,4 1-8,-2-2-3,-2 7 1,1-7-7,2 4-9,-3 3 5,0 0-14,0 0 2,0 0 11,0 0-14,0 22 1,0-12 7,-3 2-10,3 2-5,0-2 15,0 3 0,0-3 1,3-2 1,0 4-2,-5-9-4,2 4-3,0-4 5,0-1 0,2 2-1,-2-6 6,0 0-3,-3 7 11,3-7 6,3 3-10,-3-3 21,0 0-12,0 0-1,11-14-2,-5 4-10,8-5 1,-2-11-5,5 2 2,0 2-5,-2 1 1,2 0 2,-4 7 5,-3-2-8,-3 7 4,0 3-4,-2-2-3,-1 3-10,-1 2 1,-3 3-7,0 0 0,11 8-2,-3 1-5,-7 2 15,4 5-3,-1 2 5,-1 1-3,2-1 5,-4 0-2,1-2-4,5 4 8,-4-5 1,3 0-1,0 0 3,-1-6-6,4-1 6,-2 3 3,2-5-4,-1 2 3,3-4 2,2-2 1,-1-2 1,0-1 4,0-1 1,1-5-9,4-1 3,-2 1 2,-2-7-7,0 1 3,0-1 5,-4-3-6,3 3 6,-1-11-20,-6 0 17,-1 7-4,2-7 1,-4-3-5,-2 10-7,-3 0 5,3 0 11,-5 6-13,1-4 5,3 6-5,-3 3 6,-1 0-8,1 4 0,0 0 4,4 3-6,-14-1-1,14 1 6,-10 7-1,2 0-3,3 4 4,0-1-3,0 5-4,3 3 4,2-5 4,3 6-11,2-3 7,3 0-7,-2 2 11,3-2-5,4 1 3,0-4-1,-3 1 2,4 0 3,-3 1 0,-2-7 1,3 6 3,-3-5-7,-2-2 11,1 1-3,-3-1-5,0-4 3,0 3 4,-1 0-6,-1-1-1,-1-1 7,2 1-2,-4-5-1,-2 5 4,2-5 2,-7 7-3,1-5 3,-2 3-1,-5-3-13,1 2 10,-6-7-25,0 5-15,-1 0-35,-3-3-35,3 2-24,-9-2-46,6-2-36,-5 0-51,5 1-177,1-1-479,-6-7 213</inkml:trace>
  <inkml:trace contextRef="#ctx0" brushRef="#br0" timeOffset="87500.4957">6551 1228 71,'0'0'108,"0"0"-38,2-7-41,-2 7-44,0 0-30,0 0-47,0 0 22</inkml:trace>
  <inkml:trace contextRef="#ctx0" brushRef="#br0" timeOffset="88330.0444">7246 1483 56,'0'0'152,"0"0"-18,0 0-4,0 0 3,13 16 2,-13-11-8,5 0-5,-1-1-6,1 0-7,0 2 4,-1-1-9,5 1 7,-6-2 0,2-1 3,3 1-2,-2-3-4,2 1-3,-1-2 1,4-2-10,1 2-1,1-5-4,-4-1-9,4 2 2,-1-3 0,-1-5-4,-2 6-4,-1-5-5,1 1-7,-4 0 3,0 2 3,-2-2-7,3-2 3,-4 6-8,-4-2-13,1-1-5,-2 4 4,-2 0-16,0 0 8,-4 0-18,3 8-1,-7-1 0,0 3-5,-3 5 0,-1 2-4,-1 7 0,4-3 1,-1 7-4,3-6 2,4 0-4,1 0 29,2 2 3,0-4-9,4 2-1,2-1-8,1-4-2,5 3 7,-2-6-5,-2 3 3,7-6-1,2 0-7,-1 2 11,1-6-7,2 1-2,3-5-3,1 0 4,-5 1-1,-1-3-6,-1-2-3,3 1 6,-1-6-2,1 3 3,-4-4-17,-1-5 4,5 0 9,-5 3 4,0-15-7,0 9-5,-4 6 10,-1-6-9,1 11 4,-1-1 4,-2 2 1,-2 2 4,3-2-4,-1 4-14,-2 4 11,2-5-10,-2 5 2,0 0-3,8 11 1,-4 4 0,-3-5 4,5 7-4,-4 2 0,3-4 0,-1 3 1,1-1 9,0-1-9,-2 3 7,-1 0-4,4-2-3,-4-2 3,3-7-7,-1 4-24,1-1-4,0-5-17,0 0-5,1-1-1,-1-4-7,3 0 6,2-2-6,-3-2-2,6-4 3,-4 1-2,3-6 7,-1-4 0,0-2 11,-2-8 3,2 4 4,-2-3 9,-2-7 3,-3 0 7,-1 1 19,4-2-4,-9 5 18,7-1 18,-3 3 10,2-2 5,-3 13 10,-1 4 5,0 1-1,0 1-9,0 4-5,2-1-4,-2 6-14,0 0-1,0 0 3,0 0-7,0 0 4,1 29-4,1-13-7,-2 8 5,0 3-15,3-1 18,-1 0-7,0 4 3,-2-6-1,1-4-3,3 6-3,-3-10-2,1 2 3,0 2-2,1-6-23,1 2-21,-2-4-20,-1-4-29,2 3-26,2-6-22,-2-2-18,2 4-23,-5-7-34,7 0-51,-7 0-197,0 0-491,10-10 217</inkml:trace>
  <inkml:trace contextRef="#ctx0" brushRef="#br0" timeOffset="89065.0257">7646 1491 242,'0'0'243,"0"0"-22,0 0-25,0 0-12,0 0-15,38-11-13,-18 11-1,8-2-11,0 2-13,3 0-7,3-4-4,2-5-11,-2 4-7,3-3 0,-2 4-6,-3 0-2,-2-5-9,-2 4-13,-7-1 5,-5-4-3,2 3-8,-5 2 9,-4 1 2,3-3 2,-6 1 3,0 0-5,-3 0-8,0-1-2,-3 0-12,0-3-5,-3 5-6,0 0-1,-4-2-14,-2 5-2,-4 0 1,0 2-11,-1 2 3,-3 7-5,0-2-3,0 6 7,-5 4-9,1 4-13,5 1 12,2 2 1,-2-4-6,7 6 12,4-9-15,1-6 5,4 7-6,1 2 5,3-6-2,3 2 3,2 0-4,-3-9-4,11 5 10,-1-4-6,2-2 4,8-1 5,-5-2-9,7-1 2,0-4 2,3-5-3,-3 2 1,0 3 3,0-6-6,-11 2 4,2 0 6,-5-1-8,-3-1 0,2-4 8,1 0-4,-1 2-5,-1-3 14,-3 0-8,-4 3 4,-1-4 8,-2 5-17,-3 4 3,1 5-13,-5-17 1,0 14 6,-6-3-6,0 1-1,-2 4-16,-2 8 15,-4 0 1,3-1 2,2 7 4,-2-3-8,5-5 2,-1 8-8,3-4 14,2 0-5,2 0-3,2 2 4,-1-6-7,2 2 5,0 0 3,2-7-5,4 10 12,-4-10 3,4 7-6,2-3 10,-6-4-5,14 1 5,-2-1 3,1-2-3,-1-3-3,6-2 1,-3-3-6,-2 0 1,5 0 8,-3-3-4,-1 0 3,3-7 1,-7 3-5,3-7 3,-3-3 4,-2 4 2,2-7-11,-3 2 6,-1 1-13,-4-2 6,-2 2 6,3 3-3,-6 6-4,6 7 17,-3 0-6,-3 3 13,3 1-11,0 1-4,4 4-3,-4 2-7,0 0 1,0 0 1,0 0-8,-8 27 4,6-9 1,0 12-2,-3-1 1,3 1 2,-2 1-6,3 1 6,-4 1 6,5-4-5,0 0 2,-2 2-5,-1-2-24,3-4-24,-1 6-35,-1-2-37,1-3-49,1 1-23,-2 0-54,2-8-24,0 1-238,2-3-550,1 1 244</inkml:trace>
  <inkml:trace contextRef="#ctx0" brushRef="#br0" timeOffset="89732.3647">8312 2314 24,'2'-2'235,"0"-3"-6,-1 0-14,1 3-3,2-5-4,-4 1 1,3-1 8,-2-2-5,-1 6 0,1-4-9,-6 2 5,5-2-23,-1 5-4,0-3-16,1 5-16,-4-5-16,1 4-13,3 1-22,-11 1-6,3 3-27,-5-1 10,-2 7-8,-8 6-8,10-1-4,-3 0-5,-3 5-8,5-4 2,2 4-2,2-6-3,1 2-6,0-5-5,5 5 3,-2-5-12,6 0-3,-3-3 2,3 4-10,3-5 9,-3 1 4,6-2 5,-2-1-6,6-2 3,-2-3 5,6 2-4,-1-2-1,2-5 3,-6 3-8,8-6 8,-2 0-7,-2-4-4,-1-2-15,0-3 15,3-6 5,-2 2-15,0-4 8,-3-6-3,-4-1 2,1 0-10,-3 0 6,1 0-5,0 3 6,-1 3-15,1 9 14,-4 4 7,2 3 12,-3 2-7,2 1-5,-3 2-1,1 2-6,0 3-14,-5-5 3,5 5-3,0 0-1,-5 20 4,2-3 3,2 10 3,-2-1-9,1 3 13,-3 2-11,5 2 10,0 0-6,0-1 5,0-1 3,0 1-11,5-3 9,0-3-5,-1 1 6,1-8 3,4-2-22,-2-5 23,3 5-5,-4-8 5,6-1 3,-3 0-1,2-3 1,1 1-13,-2-4 11,5-2-7,2-1-19,0-4-35,0-6-34,-2-1-44,4 1-34,-1-8-38,-1-3-35,1 1-45,-6-1-36,0 4-238,-4 4-597,-2-1 265</inkml:trace>
  <inkml:trace contextRef="#ctx0" brushRef="#br0" timeOffset="90437.9497">8574 2181 14,'0'-7'222,"0"0"-15,0 2-9,3 0-14,-3-1-1,2 2-6,-1 0-5,-1-1-2,3 2-11,-3 3-10,0-5-9,0 1-10,0 4-7,0-5-4,0 5-2,0 0-12,0 0-5,1-6-9,-1 6-6,0 0-5,0 0-9,0 0-1,0 0-10,0 0-2,0-6-5,0 6-7,0 0 2,0 0-4,0 0-7,0 0-2,0 0-2,0 0-14,0 0 5,0 0-5,0 0-1,0 0 2,0 0-8,0 0 5,0 0 0,0 0-10,0 0 11,0 0-5,0 0 2,0 0-3,0 0-1,0 0-4,9-3 4,-9 3-2,0 0 1,0 0 0,0 0-1,0 0-5,0 0 5,0 0 1,0 0 4,0 0-11,0 0 14,0 0-6,0 0-4,0 0 0,0 0 3,0 0 0,0 0 4,0 0 5,0 0-1,0 0 4,0-7-2,0 7-5,1-5 1,-1 5-5,3-5 6,-3 5-3,3-7-1,-3 7 5,2-5-3,2 1 0,-3-1-7,1 0 2,2-2-2,-3-1-3,3-2-4,2 2 3,-1-3-2,-2 5 5,-1-4-1,2 4-5,-1 0 4,-1-1 1,-2 3 16,1 0-14,2-1 5,-3 5-1,2-5 1,-2 2 5,0 3-9,0 0-2,0 0-5,0 0-6,0 0-7,0 0 7,0 0 0,-2 17 2,-1-5-8,0 6 8,2-1-6,-1 4 6,-2 6-1,0 0 4,3 6 0,-1-6-1,-2 2 3,1-2-1,1 1-2,4-3 13,-4 1-11,2-2 1,2-7-3,-2 0-1,4-4 2,1 1-1,-2 0 5,-1-4 0,2 0 10,-1-5-6,3 6 5,-3-8 11,4 2-9,0-3 2,3 2-1,1 0 8,-2-4-25,5-3-18,-1-2-35,-1 1-33,5-6-30,-4 1-27,1-4-27,-1 1-39,0-1-42,-3-1-35,-1-2-222,-4 8-550,-1-5 244</inkml:trace>
  <inkml:trace contextRef="#ctx0" brushRef="#br0" timeOffset="90685.3877">8512 2218 163,'0'0'301,"-4"2"-19,4-2-23,0 0-20,0 0-22,0 0-15,0 0-10,26 2-6,-7-9-17,2 5-17,11-8-11,-4 5-14,2 3-12,-2-8-11,-1 5-8,-1-2-9,-7 4-11,2 2-13,-6-2-19,3-4-37,-5 5-33,0-3-35,-5 4-42,1-1-37,-1-1-56,-2 2-51,-6 1-162,10-1-441,-10 1 195</inkml:trace>
  <inkml:trace contextRef="#ctx0" brushRef="#br0" timeOffset="92768.6705">3165 9586 121,'-3'2'123,"2"3"1,1-3-7,-5 1-8,5-3 4,0 6-1,0-6-5,0 0 3,0 6 2,0-6 6,0 0 6,0 0 5,0 0 2,0 0-2,0 0-7,12-17-5,-3 9-10,3-4-5,1-1-9,1-3 5,3-3 0,-5 2-4,3-5-2,-6 5-7,4-7 2,-2 2-5,1-4-3,-4 10 0,-1-1-2,0 1-1,-2 2 1,-1 4 7,-3 2-10,3 0-3,-3 4-15,1 0-11,-2 1-4,0-2-6,0 5-12,0 0-1,0 0-7,0 0-4,-3 18-1,-2-2-2,0 2 2,1-1-2,0 2-2,3 0-1,-2 1-1,2-1-2,1 0-1,0-1 1,0-4-2,1 0-6,2-3-4,-2 2-9,4-3-4,2-3-5,0 4-4,1-5-9,-5-1-9,7 1-11,-2-2-13,-1-4-21,5 0-23,1-2-27,0-3-23,4-3-29,0-1-16,-1-1-13,0-5-170,-1-1-428,-5-1 190</inkml:trace>
  <inkml:trace contextRef="#ctx0" brushRef="#br0" timeOffset="92963.0081">3488 9106 228,'-4'-3'236,"2"-1"1,-1 2-12,0-1-11,3 3-8,-2-4-23,2 4-7,-3-4-20,3 4-14,0 0-13,0 0-12,-4-4-15,4 4-9,0 0-9,0 0-12,-1-4-24,1 4-28,0 0-38,0 0-40,0 0-49,0 0-28,0 0-22,0 0-29,0 0-149,0 0-362,0 15 160</inkml:trace>
  <inkml:trace contextRef="#ctx0" brushRef="#br0" timeOffset="93219.9881">3766 9342 66,'0'0'307,"0"0"-2,-2 4-25,2-4-20,0 0-23,0 0-25,0 0-19,0 0-21,0 0-13,5 5-11,-5-5-16,8 2-10,-3-1-7,4-1-6,1-1-4,3 1-14,1-2-12,0 2-1,-1-1-12,5 1-5,-6 0-3,2-2-9,-2 2-4,-2-1-9,-2 0-19,-1 1-26,-1 1-31,1-1-37,-7 0-33,5 1-34,-5-1-39,0 0-27,0 0-7,4 3-20,-4-3-143,-9 5-411,3-2 183</inkml:trace>
  <inkml:trace contextRef="#ctx0" brushRef="#br0" timeOffset="93429.9497">3777 9476 90,'-3'5'147,"2"-2"-4,-2-1-3,2 3 0,1-5-1,1 7-1,3-4-2,1 0-8,1-1 0,5 1-9,-2 1-11,4-2-9,2 0-12,3-2-7,0-2-12,6 0-29,-3 0-36,5-3-41,2-1-47,-1-3-32,4 2-47,-4-1-91,1 1-276,-7 2 122</inkml:trace>
  <inkml:trace contextRef="#ctx0" brushRef="#br0" timeOffset="93790.7194">4391 9193 242,'0'-4'271,"0"1"-19,0-2-26,0 5-24,-1-6-19,1 6-19,0 0-14,0 0-17,-14 14-13,5-7-4,3 5-10,-2 2-8,0 2-2,-3 0-3,3 3-11,-2-2-3,1 8-5,-1-2-6,5-5-5,-3 4-3,4-3-4,1-2 3,3 0-9,-1-5-3,1 2 5,1 0-9,2-2 1,1-2 2,-1 1-4,2-1 2,0-1 4,1-2 6,4 2-2,-1-4-3,0 0 6,0 0-1,4-2 8,-1-1 2,-1-2 0,-1 0 6,1-3 0,0 1 1,2-1-9,-3-4 5,3 1-5,-3-2-3,6-1 1,-5-3-1,3-4-10,-3 2 3,-4 0-3,3-1 4,-2 0 8,-3-2-18,0 0-2,-3 1-6,1-4 10,-2 5-19,-1-3 2,-1 5-9,0-3-4,-2-1-2,-1 1-2,2 5 1,-2 1 9,-1-1-16,1 1 0,-1 4-5,0-2-2,0 0-4,-3 1-9,-2 5-19,1-3-19,-2 2-20,-2-2-17,1 4-24,2-1-20,-8 5-18,0 1-23,5-1-27,-6 3-35,9 0-31,-7 0-42,1 3-218,2-4-570,5 0 253</inkml:trace>
  <inkml:trace contextRef="#ctx0" brushRef="#br0" timeOffset="106533.5634">2062 6203 16,'0'0'68,"0"0"-14,-4 1-1,4-1-13,0 0-4,-4 3-1,4-3-4,0 0-1,0 0-4,-2 3 1,2-3-10,-4 3 4,4-3-5,-3 3 1,3-3-4,-4 4 3,2-2 0,-1 1 10,1 1-10,-4-2 4,3 1 5,-1 0-3,-1 1 8,1-1 0,-3 0 6,0 1-1,2 0 4,0 0-3,2-2 3,-2 3-2,0-3 2,-2 1 3,5 1 3,-2-2-5,2-1 7,2-1-3,-6 5 7,6-5 4,-3 6-4,0-5 4,3-1-2,0 0 5,0 0-3,-5 2 6,5-2 3,0 0-2,0 0 3,0 0 1,0 0-16,0 0-3,0 0 2,0 0 2,0 0 1,0 0 5,0 0-3,0 0-4,0 0-2,0 0 2,14-5-6,-5-1-3,3 2 0,4-7 0,3 3 1,7-8-6,6 1-2,1-2-6,1-1 3,14-4-6,3-1 0,-1 1 1,-4-2-7,0 4 1,-12 4-3,-1 0-5,1 3 2,-2-3 2,-4 3-4,2-1-2,-4 1 0,-6 4 1,-2 1 3,-1 3-5,-7-2-1,3 2 6,-4 0-8,-4 1 3,3-1-1,-4 4-3,2-3 4,-1 3-2,-1-1-2,0-1 3,-4 3-3,5-1 2,-5 1 0,4-3-3,-4 3 5,0 0-2,0 0 2,4-3-2,-4 3-5,0 0 0,0 0-2,0 0 1,0 0-6,0 0-2,0 0-7,0 0-10,0 0-9,0 0-5,-13-4-8,9 3 0,-4-1 4,1 2 1,-2 0-3,1-2 4,-5 1 4,3 0 0,-3 1 2,-1 0-1,1 0 7,-1 0 1,1-3 2,-6 6 0,5-3 4,0 0 3,1 0 3,-1 1 1,4-1 4,1 1 2,4 1 1,-4-1 1,3-1 3,-1 0-2,7 0-2,-9 1 2,9-1-3,-6 1 3,6-1 4,0 0-2,0 0-7,0 0 9,0 0 3,0 0 0,0 0 5,0 0-7,0 0 6,0 0 5,0 0 1,18 5-3,-10-6-2,3 2 4,2-1 0,0-2 0,6 2 2,1-1 1,-1-3 0,2 0 2,7 0-1,-1-1 2,-6 1-1,0-1 1,-2 0 0,3-1 0,-6 2-1,-4 3 2,1-3-3,-4 2 1,-1 0-1,-1-1 2,-1 3-5,0 0 0,-6 0 1,10 0-3,-10 0-2,6 0 1,-6 0-5,4 5-1,-3-2 0,2 4 3,-3-2-7,2 4 4,-2 3-5,0 0 6,0 0 0,0 3-2,2 4 2,-4-6-3,2-1 4,0 7-2,-1-7 3,1 0-5,-1 0 1,-1 3-2,1-4-9,1 0-11,-1 0-12,0-1-21,-1 0-21,2-3-14,-1 0-4,0 3-45,1-3-6,0-1-18,0 1-8,-2 0-132,1-2-326,1 3 145</inkml:trace>
  <inkml:trace contextRef="#ctx0" brushRef="#br0" timeOffset="107245.4071">2412 6542 64,'1'-3'155,"1"-2"-6,-1 3 4,0-4-16,0 0-4,-2 1-1,2-2 0,-2 2-6,1-3-9,-1 1-5,-2 1 4,0 1-8,2-2-5,-3-1-9,1 3-6,-2 0-8,0 0-4,-2 0-9,1 3-8,-1 0-4,1 2-11,-3 0-3,-1 1-5,-2 5-3,1-1-6,-3 7-4,0 2 3,1-2-9,-2 3 0,2 2-1,0-3-2,3 1 0,6-4-7,-3 1 3,5-4-2,-2 2-1,3-3-1,0 0 2,2-2 0,-1 1 1,5 0 4,0-1-3,3-3 6,-2-1 2,7 1 3,0-2-1,2 0 0,-3-3 1,3-1 0,-1-1 2,3-2 5,-7 2 10,2 1-3,-1-2 4,-1-1 1,-1-3-4,-1 2 10,3-5 1,-3-2 1,-3 5 1,-1 0 4,1-2 1,0 3 1,-4-1 5,2 3 4,-2 0-8,3 4-3,-4-2-4,1 4-7,0-4-14,-1 5 12,0 0-26,0 0-2,0 0 1,0 0-4,-6 13-3,5-1 1,-2 3-1,2 4 3,-4 1 0,1 7-3,3-1 8,-3 1-8,0-3-1,4 3-3,-1 1 2,0-3 1,1 1-4,1-3 1,-1-5-1,0 0 2,2 3 1,0-5 1,-2 1 8,1-6-12,0 1 1,2-1-1,-3-5 1,0 1 2,0-1 2,1 1 1,-1-7-3,0 0 7,1 4 9,-1-4 8,0 0 7,0 0-8,0 0 6,13-16-13,0 3 6,4-7-9,-1-3-9,6 3-6,-3-2-10,2 1-26,-2 2-19,0-4-19,-1 3-19,-4 6-39,1-1-41,-1 1-52,5-5-39,-2 7-31,-3-3-182,9-4-512,-2 3 227</inkml:trace>
  <inkml:trace contextRef="#ctx0" brushRef="#br0" timeOffset="127604.9716">3021 5596 25,'0'0'200,"0"0"-20,0 0-15,0 0-16,0 0-7,0 0-9,0 0-14,0 0-9,0 0-9,0 0-3,6-16-4,-1 12-8,-1 2-2,2-3-7,-2-2-2,2 2 1,2-3-7,-2 0-2,3 2 3,0-4-7,-1 1-7,6-3-3,-5 6 2,-3-6 9,2 3-5,2-1-4,-2 2 7,-4-1-3,1-3-3,0 3-6,-1-1-5,-3 0-1,1 0-5,0 1 0,-4 1-4,-1-1-3,0-1-4,2 1-1,-4 4-7,1 0-3,-4-2-4,2 5-7,1 1-6,-3-1-3,0 4-5,-1-2 2,-1 3-3,-1 4-2,3 0 3,-1 3 1,-1-2 3,1 4-4,1-1-4,3 1 2,-2 3 1,0-5 0,4 2 0,2 0 1,1 2-3,2-2 5,3 2 0,0 1 4,5 0 0,-4 0-2,5 0 1,-4-1 3,6-1-3,0 2 0,-6-5 2,5 3 2,-6-2-3,2-4 3,0 3-2,-3-2-2,0-1 7,-5-2-5,4 0 1,-4 1 1,0-1 0,0 1 2,-4 1-1,-1 0 0,-3 0 0,-2-1 0,2 0 4,-2-3-5,0 2 5,0-1 1,-1-1 1,1-1-3,1-2-15,4 0 5,5 0-4,-13-4 5,10-1-10,0 0-5,-3-4-1,4-2-13,2-2 6,-1-7-11,3 3-9,2 2-1,2 0-6,1-1 0,-1 4-8,1 2-35,-1-1-5,2 2-18,3 0-19,-2 4-11,4-2-19,-3 3-125,1 1-317,1 1 140</inkml:trace>
  <inkml:trace contextRef="#ctx0" brushRef="#br0" timeOffset="127969.7549">3469 5443 82,'-6'-2'168,"6"2"-25,0 0-11,-16 9-6,10 1-9,-6 4-18,2-1-20,0 3-1,1 1 1,-1-1-11,0 1-4,4-1-8,0-1-13,1 1 1,1-1-6,4-3 1,-1-2-4,1 1 1,1 0-3,0 0 7,6-3 12,-3 2-5,2-1 9,-1-2 2,6-4-1,-1 1 7,1-3-7,2 1 0,6 0 2,-8-3-3,6-5 10,-3 1-2,-1 0 5,-2-3-3,3-1 4,-1-4-11,0-3-5,-3 2-6,-2-3 5,-2-1-12,3 0-6,-9-1-6,2 2 1,-4-1-4,1 2-1,-4 3-5,-3-3-2,3 8-10,-4-3-11,-1 5-11,1-1-8,-2 4-11,-3 1-10,2 0-13,-6 4-11,6 1-17,0 3-21,0 0-27,4-1-18,1 4-23,0-2-13,5 1-127,2-1-339,0-1 151</inkml:trace>
  <inkml:trace contextRef="#ctx0" brushRef="#br0" timeOffset="128825.3641">3920 5562 125,'0'0'211,"0"0"-12,0 0-17,0 0-11,0 0-9,0 0-13,0 0-14,0 0-14,4-9-11,-4 9-9,5-6-11,-1 0-5,-1 3-1,-1-3-5,3-2-8,-4 3 2,4-4 4,-2 2 0,-1 2-1,0-4 0,0 4-4,-1-4 2,-1 1-3,-1 1-3,-1 0-8,-1 0-4,0 2-6,-2-2-10,0 3-4,-1-1-4,-2 1-6,3 2-7,-4 0 0,2 2-4,-3 0-4,-1 3 0,2-2-9,5 2 4,-2-1-9,1 2 0,0 2-1,-2 0-1,4 4 6,2 1-7,1-2 2,1 3 3,2 0-1,4 3-1,1-1 0,0 2 3,3 0-2,-3-2 3,3 1 1,-2-1-1,1-1-2,-4-4-2,3 5 4,-2-2 0,0-1 1,-2 0-2,-3-3-3,3 2 3,0 0 3,-5-1 2,2-1-1,-2 1 3,-2 0 0,-2 1 5,-2 6 4,-1-5-4,-3-2 1,2 0 0,-1-1 2,-2-2-1,2 1 2,0-3-3,0 1 1,3-3 11,-1-2-10,1 0 4,6 0-1,-12-9-8,9 0-1,1-4-5,-1-4-4,8-1-5,-3 0 3,1-7 3,2 6-11,2 1-2,1 1-4,0 1-5,3 0-8,-2 3-7,3 1-12,3 0-10,-1 2-13,3 1-7,-3-1-8,4 1-11,-4 4-11,1 0-7,-2 1-2,5 0 3,-5 2 9,0 0 1,-1-1 6,-2 1 6,0 2 13,1-2 3,-7 4 10,4-1-1,-8-1 18,8 4-1,-8-4 6,4 7 16,-4-1 1,3 0-11,-6 1 24,3 2 15,-1 2-2,-2 1 8,3 0 3,-2 0 0,-1 0 0,3 0 4,-1 0 6,-1-1-6,2 1 5,3-3 1,-3-1 6,3 1-1,-1 0 11,2-1 11,4 0 3,-1-2 4,2 1 1,0-2 3,4 0 0,0-2 3,-3-1 1,7 3 7,-5-5-4,0 0 2,1 0 2,1-3 2,0 0-1,-4 1 5,0-2 1,-1-3 0,-1 1 7,2-3-9,-5-3-6,3-3-4,-3 0-4,-1-1-12,-4-1 0,0 0-5,-1 2-6,-2-2-4,-2 2-4,0 0-1,-1 3-7,-3-3-5,2 7 0,-1-1-11,-1 4-4,-3-3-9,3 6-11,-6-1-10,5 3-8,-5 0-16,0 4-11,5 2-20,-3-1-17,4 0-21,0 3-23,-1-1-20,6 0-24,1 2-23,1 2-144,-1-5-385,7 2 171</inkml:trace>
  <inkml:trace contextRef="#ctx0" brushRef="#br0" timeOffset="130203.3985">6624 5707 106,'0'0'121,"0"0"9,0 0-7,0 0 4,0 0 3,0 0-3,0 0-7,0 0 0,0 0-5,0 0-7,2-7-9,-2 7-11,10-8 1,-4 3-5,-2-1-1,3 0 0,1-1 14,1-2-11,-3-1 3,4 0-1,-5 0-4,0-1 0,3 1-2,1-5-9,-6 3-8,3-3-6,-3 3-4,-2 3-4,-2-3 1,1 2-7,-2 0-5,-2 0-8,1 0-3,-1 3-2,-2 0-3,-4 0-7,7 2 0,-4 3-6,-3 0-4,2 2 0,-1 1-5,-4 2 2,5 0-4,-1 2 0,-4 1 0,7-1-1,-3 5-2,1-3-3,2 4-1,-1-2 10,5 3-6,-1 0 0,2 0-1,1 0 2,0 5 2,4-1 1,1 1-3,2 1 1,4-1 1,-2 0-1,1-2 2,3 6 0,-3-6 1,-1-1 4,0-2-3,0 0 4,-3-2-4,2 0-2,-1 0 1,-2-3-2,-1-2 2,-2 1 0,2 0 0,-2-2 1,-2 0 4,0 0 2,-2 1-4,-2 0 4,-2-2 0,-1 3-2,-6-4 6,2 2-6,-2-3 1,-6-1 0,7 3 2,-3-6-1,5 1-1,-2-2-1,3-2 2,-1 1-7,0-4-1,1 0-3,5-4-5,0-2-5,0-2-6,5 0-7,2-2-2,2 2-5,0 0-10,3 0-5,5 0-8,0 3-4,8-5 2,-3 7-2,-1 0 1,8-1-2,-1 1 2,-5 4 4,-3-1 6,0 3 7,0-2 3,-1 3 0,-2 0 9,-1-1 1,-1 3 6,-3 1 4,-2-1 0,1 0 5,-3 1 2,2 2 0,-6 0 7,0 0-13,0 0 5,9 2 0,-9-2-1,-3 10 7,2-3 6,0 3-1,-3-1 10,0 3-7,-1 1 4,4-1-2,-6 2 6,5 3-1,2-5-3,-4-1 4,4 1 0,0-1-1,4-1 12,-4-1-3,5 1 7,-1-3 0,0-2 2,3 2-1,1 1 7,1-3 2,1-1 0,-2-1 1,2-1-1,4-2 2,-1 0 6,1 0 1,-3 0 5,1-3-1,-1-1-1,-1-1 6,0 0-3,1-3-2,-2 0-4,0-5-3,-4 0-3,1-1-4,-1-3-4,-1 1-2,-2 1-3,-2-1-2,-2 3-3,-2 1-4,2 0-2,-8 1-8,3 0 1,-2 2-8,0 2-3,-2 0-11,-1 0-14,-3 4-11,3 1-10,0 1-15,0 2-20,1 0-18,-2 0-26,7 1-12,0 0-18,0 3-21,3-2-17,1 1-153,2 0-380,0-4 169</inkml:trace>
  <inkml:trace contextRef="#ctx0" brushRef="#br0" timeOffset="130796.0602">7373 5618 174,'0'0'198,"0"0"-15,0 0-13,0 0-9,6 2-5,-6-2-5,0 0-4,0 0-7,0 0-1,0 0-7,0 0-9,7-3-11,-7 3-12,3-5-7,-3 1-13,0-1-6,0-1-6,0 1-9,3-4-8,-3 1 0,0-2-8,1-1-4,-2-1-4,-2 2-4,2-1-2,-2 0-5,1 0 3,-5 2-1,4 3-3,-1-2-2,-1 2-5,2 0 0,-1 4-4,-2-2-2,1 3-5,5 1-2,-14 3 2,5 2-3,-1-2-3,1 5 1,-1 0 0,0-2-2,3 3 1,-1-1-4,3 1 4,0 0-1,-3 1-4,4 0 1,2-1 3,2-1-1,0 1 0,0-1 3,0-1 2,3 2 1,3 0-3,1 1 3,1-2-1,4 4 5,-2 0 0,-2-4 1,2 4 1,4-1 0,-2 2 2,-3-5-3,2-2-2,-2 7 2,0-5-2,-1 0 4,-4-3-6,0 2 0,0-2 1,0 3 9,0-3-9,-3 2-1,-1-1 2,0 0 2,-1 4 4,-1-3 0,-4 2 3,1 1 5,-3-4-1,-3 1-1,3-1-2,-4-2 1,0 3-2,3-3 1,-5-2 3,5-2 4,-2 0 0,-2 0 3,4-2 7,-2-2-3,1-2-2,4 2-6,-2-3 5,2-3-2,2 2-2,0-3-7,4-5-8,0 5 4,4-1-5,1-5-9,0 0-6,3 2-9,-2-1-2,7 4-12,-4-3-15,2 4-17,3 0-23,-3-2-13,3 8-34,-5-2-32,10 0-19,-4-1-26,-1 3-30,-1 1-131,0 2-403,6 1 179</inkml:trace>
  <inkml:trace contextRef="#ctx0" brushRef="#br0" timeOffset="131312.0539">7774 5681 36,'-5'-4'234,"5"4"-15,0-6-15,0 6-22,5-5-16,-2-2-14,1 1-16,3-1-8,-4-3-11,6 3-10,0-1-13,0 1-7,3 0-10,-1 3-6,1-3-5,1 2-11,-2 2-6,2 1-8,-3 2-1,1 0-7,-4 2-7,2 2-1,-1 2-3,-3 4 2,-1-1-2,0 3-3,-4 5 1,-3-2-3,-1 2 3,2 0-3,-5-5-1,2-2 1,-3 5 1,2-6-5,1 0 0,1 0 5,0-3-6,2 0 0,-1-1-3,2 1-2,-3-3 4,3 1-7,0 0 5,1-4-2,1 6 4,0-3 6,-1-3-2,10 2 6,-1 2-2,3-3 2,3 0 0,5 0-3,2-1 8,6-1-12,-2 0-3,6 2-1,0-3-2,-3 2-1,1-2-12,-3 0-7,-3 2-10,-2-1-12,-3 1-17,-6 1-26,-1-1-31,-2 0-28,3 0-31,-5 0-42,1 2-136,-9-2-374,11 0 165</inkml:trace>
  <inkml:trace contextRef="#ctx0" brushRef="#br0" timeOffset="132298.9239">10165 5801 129,'0'0'158,"0"0"-11,10-8-9,-6 4-9,1 0 0,-1 1-2,3-2-11,2 0 4,0 0 1,-2-2 1,2 1 1,1 0 4,-3-1-3,1-2 1,-2 1-8,3-2-7,-2-1-6,-3-1-11,2-6-11,-2 2-8,5 0-9,-8 0-5,-1-1-6,0 1-6,-1 5-5,-5 1-2,3 0 2,-1 2-8,-2-3-3,2 7-4,-1-2-5,-1-2-3,0 5-6,0 3-2,1 0-1,-3 0 2,-5 3-12,4 3 4,0 1-3,0 1-1,3 1-1,0 6 0,-2-4 1,3 6-1,2-1 2,0 2-1,3-1 0,4 3 0,0-1 0,1 1 0,1 3-1,3-6 1,-1 1 1,3-1 2,-4 2-4,0-2 2,4-2 1,-4 1 4,-1-6-4,0 1-3,1 1 4,-1-3 1,-2-1-3,-1 0 1,-3-2 1,2 1 2,-1-3 1,-2 1 2,-1 2 6,-1-1-4,-1-2 1,-1 1-2,-3-1 1,1-1 1,-4-1-1,-1-2-1,4 1 3,0-2-5,-1-3 9,-1 1-4,3-1-4,-2-3 1,3 1 2,0-4-4,-1-2-4,3-2-5,4-2-5,0 1-6,2-1-4,0 4-8,5-2-9,1 3-17,1-3-16,-3 1-22,11 1-24,-4 0-23,6 2-13,6-2-17,0 3-21,-5 1 0,7 1-10,0-3-121,-5 5-342,-3 1 151</inkml:trace>
  <inkml:trace contextRef="#ctx0" brushRef="#br0" timeOffset="132603.0671">10515 5666 290,'10'-3'22,"3"-3"23,-9 2 19,2 2 10,2 0 8,-7-1 0,3 1-1,-4 2-11,0 0 8,0 0-16,0 0-2,-2 9 8,-1-1-3,-3 0 2,-2 3 9,1 0-9,0 2-6,3-1-5,-5 1 0,3 1-2,-2-3 1,5 2-4,2-4-6,0 1 9,-1 3 3,4-3 1,-2 1 0,2-3-7,1 1 1,3-4-5,-2 2-1,1-2 1,4 0 4,1 1 2,2-2 4,-2-2 2,4-2 5,-3 0 1,3 0 0,-3-2 0,2-2-4,-1-2-4,-2 0-6,2-2-1,-2-5-4,0 1-7,1-4-2,-5 0-5,-1 2-3,-2-3-5,-2 1 3,0-1-6,-3 0-2,-2 1-4,-1-1-4,-3 7-1,3-2-9,-3 3-4,-1 1-10,-5-1-8,0 4-14,2 1-21,-1 4-11,-3 0-17,0 4-20,2 1-22,3 0-21,0 0-29,1 3-28,2 0-159,2-1-393,6 0 175</inkml:trace>
  <inkml:trace contextRef="#ctx0" brushRef="#br0" timeOffset="133163.7154">10928 5724 35,'0'0'219,"0"0"-20,0 0-19,0 0-11,0 0-13,2-3-8,-2 3-11,0 0-11,5-2-5,-5 2-9,4-5-8,0 2 0,1 1-7,-1-3-3,2 0 5,2-2 5,1 1 5,-4-3-1,0 1-3,4-1 4,-2 0-9,-1-1-6,-2-2-11,1-2-5,1-1 0,-4-1-5,2 6 1,-4-1 1,2 1-9,-4-2-7,0 2-6,0 0-10,-4 2-6,4 2-4,-5 1-8,1 1-2,-1 2-10,-1 0-5,-4 4-4,2 0 2,-6-1-7,5 3 0,-2 1 11,3 3-17,0-1-4,1 3 5,2-2-1,2 5 2,3-4-4,2 2 3,0 6 4,6-5 2,1 3-4,0 1 4,5-1 0,-1 2-1,2-3 0,0 1 1,1-3 0,-4 2-3,3 1 5,-1-4-1,-1 1-3,-2-1 6,-2-2 4,-2-2-10,1 3-3,-3-3 4,0-1 2,0 1 2,-3-2-1,3-1 4,-3 2-4,-3 0 3,1-1 3,-3 1-2,-1-1 4,-1-1-4,-5-2 1,1 3 2,-2-2-2,-3-1 3,6-1-1,-6-1-3,6-1 6,-2 1-3,1-3 1,2-1-5,-1-1 2,2 0-2,5-2-8,-3-2-6,1-3-4,2 2-10,5-1-8,-2 0-3,4-2-19,0-2-21,1 5-14,0-1-18,4 4-25,-3-1-21,3 0-27,6-1-35,-2 5-18,-1-1-171,2 2-436,3 1 194</inkml:trace>
  <inkml:trace contextRef="#ctx0" brushRef="#br0" timeOffset="133612.4133">11430 5626 17,'3'-8'240,"1"7"-10,1-3-14,-3 1-21,3 1-22,-5 2-18,4-3-20,-4 3-15,2-1-12,-2 1-12,0 0-11,0 0 4,-2 13-6,2-5 4,-4 1-4,-3 0-2,0 1-6,-1 1-1,2-1-6,-4 2-7,2 1-6,-1 0-4,4-1-4,-3-2-4,3-1-4,0 1-5,1-5-1,0 1 3,2 0-4,-1 0-13,0-1 2,1-2 1,2 2-3,-1-1-5,1-1 6,3 2 8,1-3 4,4 4 4,1-2-2,5-1 2,-1-3-3,6 2-7,1-1 2,7-1 2,-6 1-6,0-3 1,0-2-2,-3 1-1,1-2-4,1 1 1,-3-2 1,5-1 5,-16 0 0,3 0 6,-1-1 11,0 1-10,-2 1 1,-2 0 8,-3-1-6,3-1-3,-4 3-4,2-2 0,-2 3-5,0 1-4,0 3-1,-2-7-7,-2 4-1,4 3-4,-7 0 0,7 0-4,-14 10-4,7-3 1,-1 5-1,-2 1 4,1 0-6,2 2 0,1 0 4,-1 2-4,1-2 3,2 4 3,1-2-6,0-3-19,2 3-17,-2-1-30,1 0-21,0-4-36,0 3-39,-2-3-56,2-1-37,-2-3-212,0 4-509,1 1 226</inkml:trace>
  <inkml:trace contextRef="#ctx0" brushRef="#br0" timeOffset="138220.7236">4322 10248 115,'0'0'181,"0"0"-7,0 0-19,0 0-6,0 0-4,0 0-12,0 0-11,0 0 5,0 0-6,0 0-3,0 0-3,0 0-3,0 0-2,7-11 0,-7 11 1,2-4 4,1 0-9,-1-1-4,1 0-6,1 1-6,-2-1-5,1-3 1,1-1-6,1-2-5,-1 0-7,-2 1 3,2-4 2,0-1-1,0 4-3,-2 1-5,-1-3 5,1 2-3,-4 0-1,4 1 13,-4 4-4,1-4-6,0 0-16,-4 3-9,0 2-3,0 3-5,-3-5 5,-2 5-13,-2 0-5,-2 4-8,-4 4-6,-4-1 1,1 6-4,-3 3-4,-3 2 4,4 2-3,2 1-2,1 0 1,5-5-4,4 2 0,2 1 0,-1 1-1,5-2 3,3-5-7,-2 5 2,2-3 0,2-1 2,2-2-11,3 3 15,-3-4 2,6 1-2,-2-1 8,3-1-9,0-2 4,1 1 1,1-2 2,0-2-5,0-3 6,1 0 2,-5-2 2,4 1-3,2-1-3,1-3 8,-5-4-5,2 1 2,1-4 4,1 1-4,-5-2 11,5-2-7,-4-1-2,2-2-2,-1-1 2,-3 2-5,0 1 11,-1 2-1,0 3-6,-3 4 4,1 0-6,-1 2 2,0 0-6,-1 2-6,-1 1-4,-1 2-5,3-3 0,-3 3 0,1 9 2,0 7 4,-2 3-2,0 13 1,-2-1 4,-2 3 4,2 12-11,-3-11 15,1 0-4,-1-1 0,2 2 5,-2-2 0,1-2-4,0-3 4,-2-4 0,4-7 1,2 1 5,-1-2-7,1-1 4,-1-5-4,2-1 2,-2-4 7,2 0 4,-2-4 9,4 3 11,-2-1 12,0 0 8,0-4 7,0 0 3,2 4-5,-2-4-1,0 0-6,0 0-7,17-10-1,-4-1-6,5-1-4,8-5-12,-1-1 1,6-3-2,0 3-9,-3-1-17,2-1-13,-2 2-22,-1 1-7,-1 1-26,-3 3-34,-9 1-17,4 4-29,-9 1-30,0 2-36,-4 1-36,0 1-39,0-1-23,-1 1-259,0 2-616,1 0 274</inkml:trace>
  <inkml:trace contextRef="#ctx0" brushRef="#br0" timeOffset="139250.6746">3207 7357 34,'4'-5'177,"2"3"-3,-2-3-14,1 0-1,-1-1-2,1 0 1,-1 1-5,0-3-15,-1-1-11,1-1-13,-1 0-6,1-1-5,-3-1-8,0-5-8,-2 4-4,0 1-4,-1 1 1,-2 1-6,-1 0-8,2 2-5,0 0-9,-6 2-8,3 4-5,-4 2-6,-2 1-8,2 4-2,-1 4-3,-3 0-5,0 5-4,3 2 19,-2 0-5,2 1-4,0-3 1,5 2-5,-2 1-1,6-6-5,-2 1-1,4-2 1,0-3-1,0 0-3,4-1 5,-4 1-4,7-5 7,1 2-1,2-4 0,4-4 2,6 2 3,-5-6 2,3-2 3,1 1 5,-6-2 2,-2 2 4,2-4 12,0 3 2,0-2 5,-6 1 9,3 4 8,-6 0-8,1 2 0,1 1-15,-5 1-9,3 1-11,-4 2-6,0 0 0,0 14-2,-3 3-1,-1 0-4,-4 12 0,1-2-3,-3 1 6,2 3-3,2-4-4,0 0-1,1 0 1,0-9-5,1 0 1,0-1-1,2 0-5,-1 2 4,2-8 2,0 2-3,1-6 7,0 1-9,-1-4 5,-1-1 5,5 4 8,-3-7 14,2 4 12,-2-4 10,0 0-2,0 0-5,0 0 0,0 0-4,15-18-11,-3 3 3,-1 1-16,8-8 4,-4 2-9,3-1-15,-5 5-6,3-4-21,0-2-21,-1 7-27,2-7-25,-8 5-34,5 3-40,-3-1-32,2-1-48,1 3-43,-3-1-209,1 1-546,0 2 242</inkml:trace>
  <inkml:trace contextRef="#ctx0" brushRef="#br0" timeOffset="139474.1263">3673 7195 16,'0'0'317,"0"0"5,0 0-5,2-3-14,-2 3-31,0 0-32,7-3-20,-4 1-27,2-1-19,0 0-16,5-4-19,8 0-12,1 1-16,8-6-11,-11 5-7,8-1-10,2 1-7,1-3-16,-7 6-27,-3-1-23,-1 0-26,3 2-31,-8 1-32,0-1-35,-1 2-31,-5 2-22,-1 0-9,3 2-10,-4 1 3,-3 1-5,-3 0-10,-4 5-114,-2-1-336,-4 5 150</inkml:trace>
  <inkml:trace contextRef="#ctx0" brushRef="#br0" timeOffset="139696.4992">3869 7219 250,'-14'13'43,"-2"-1"5,2 0 16,4-5 4,0 0 20,6 0 15,-1-2 15,0-2 9,-1-1-5,4 2 2,2-4-9,-1 5 2,1-5 5,0 0 4,10 4-2,3-4-3,-4 0-11,5 0-11,6-1-10,1-2-6,0-1-9,-1-1-21,6 0-31,-4 2-26,0-1-44,-3-1-49,12 0-36,-10 2-47,-2-2-145,0 1-352,-6 1 156</inkml:trace>
  <inkml:trace contextRef="#ctx0" brushRef="#br0" timeOffset="140318.0374">4492 7285 118,'8'1'174,"-8"-1"-10,8-1 6,-8 1-5,9-2 4,-6 1 0,4 1-5,-7 0 1,9 0-2,-9 0-1,7-3-1,-2 3 0,2-1-3,-2-2-6,-5 3-7,8-5-5,-3 2-5,0-1-15,0 1-9,1-4-10,-2 3-5,4-5-6,-3 4-8,1-6-11,1 1 1,0-1-13,0-3-5,-2-1-3,0 4-6,3-3-3,-6-1-5,2 1-7,-1 2 1,-3 0-1,0 0-2,0 2 5,0 4-5,-3-1-3,2 0-2,-3 1-3,-1-2-1,-4 3-16,4 2 0,-4-1 0,-5 3 4,2-1-6,-2 4-6,3-1-3,-2 4 1,0-3-1,0 3 2,2 0-6,1 0 1,1 1 0,2-2 5,0 5-7,2-1 4,-2-2 0,5 5-1,-2-6-2,4 3 6,0 0-6,0 1 9,4 1-1,1 2 3,0-2 7,7 2 4,-2 2-5,4-3 8,0 3 17,1-2-26,-1 0 5,3 1-1,-2-1 4,2-1 2,-1 4 2,2-2 0,-2-1-2,-1 2 4,-2-1-9,-4-4 2,1 1 5,-5-2-6,4 2 0,-5 0 0,2-1-1,0 0 3,-4-1 6,-4 0 0,0-1 2,2 3-2,-6-3 6,2 0-3,1-1 0,-7 0-1,1 1 5,-3-1-17,1-2 17,0-1 0,-5-2-2,2-1 2,4-1-8,-2-2 4,-1-1-6,3-1-12,0 0 11,-1-6-3,0 0-13,4-4-1,0 2-3,3-5-8,3 2 4,2-1-14,2-1-1,2 1-4,0 3-18,2-5-17,2 4-8,2-1-14,-2 0-19,2 4-23,2 1-18,-1 3-16,-3 1-27,5 1-23,4-2-28,-3 3-21,-2 1-207,1 2-507,-1-1 224</inkml:trace>
  <inkml:trace contextRef="#ctx0" brushRef="#br0" timeOffset="140708.5129">5060 7132 140,'0'0'198,"0"0"-16,0 0-19,0 0-15,-3 12 6,-2-6-16,-2 7-4,-1-1-3,0 3-3,-1 1-6,3 2-9,-2-1-6,0 2-11,3-2-9,0-2-11,4-2-8,-4-1-5,5-1-10,-2 1-4,0-2-1,2 0-2,4-3 0,1 3 7,-2-2 5,3-2 15,3 1 5,1-2 4,1-1 2,5 0-1,0-3-3,2-1 0,0 1-3,0-2 1,-1 0 4,1-4-6,-1-2-5,-3-1 2,-2 2-6,2-5-1,-4 4 3,2-3-14,-3-4-6,0 2-2,-3-3-9,2-1-2,-5-2 3,3 1-10,-5 1-9,0 0 0,-2 4-3,0 1-7,-2-6 3,-2 7-5,1-1-8,-5 2-9,-4-4-11,3 8-6,-8-3-4,0 3-7,-1 2-10,-2 1-3,1 0-8,0 4-12,1 0-11,2 1-10,-1-1-16,4 2-13,4 2-24,1-4-22,1 5-20,2-4-16,0 2-13,6-1-12,-2 1-160,4-2-417,3 2 185</inkml:trace>
  <inkml:trace contextRef="#ctx0" brushRef="#br0" timeOffset="141321.4521">5512 7253 59,'0'0'262,"0"0"-22,0 0-19,9-7-23,-6 5-18,3-1-12,-2 0-7,1 0-9,-2-3 0,3 4-5,4-6-4,-6 1-8,6 2-6,-2-2-2,2-1-1,-4 0 1,0-2-3,2 3-5,1-7-8,-2 3-11,-1 1 10,-2-2-11,0 2-1,-2-2-5,0 0 0,0 3 0,1-2-2,-6 2 0,1 2-14,0-1-7,0 4-10,-1-2-10,-2 1-5,1 0-5,-2 3-21,-2-1 7,-4 1 3,2 2-10,-2 1 17,-1 1-25,3 2 3,-5 2-11,4-2 6,0 1-5,2 1-2,-2 2 0,2-2-4,3 1-4,0 1 0,2 1-2,0-4 8,4 3-8,-3 1 2,3 1 0,2 2 3,0-3 6,2 7-3,0-3-1,2 1 0,6-1 7,-3-1-6,0 1 5,2 0 3,2-1-17,-5-2 13,2 2-2,-2-4 0,1 4 2,-4-3-2,5-1-1,-2 0-1,-4 1-1,4-1 3,-2 2 2,1-2 5,-4-1-7,1 0-2,-3-2-5,0 3 5,3-3 4,-4 3-5,-4-1 9,4-1 9,-2-1-8,-4 2 1,1-1-2,-4 1 4,4 0-1,-6-2-5,4-4 14,-5 3-9,-1 0-2,3-3 5,0-1-3,-1 0-2,0-5 5,3 3-5,-2-4-4,1 0-8,1-2-15,2 1 5,2-2-4,-1 0-6,-1 0-5,3-1 0,2-1-5,-1 2-6,5-3-5,2 1-7,0 0-20,0 0-20,3 1-20,6-4-13,-8 7-21,2-3-23,7-2-31,0 4-25,3-1-20,-2 2-27,4 0-179,-4 0-487,4 2 215</inkml:trace>
  <inkml:trace contextRef="#ctx0" brushRef="#br0" timeOffset="141698.107">5994 7115 123,'5'-2'241,"-1"0"-5,-4 2-12,4-3-18,-4 3-17,0 0-21,0 0-17,0 0-16,0 0-12,-4 9-1,0 2-2,-3-1-5,-3 5-1,0 0-5,0 2-3,1 0 2,-4 5-3,4-5-9,1 2-5,1-4-5,0 0-10,4-5-1,-1 5 3,-1-5 4,5 3 3,1-4 3,0 1 3,3 0 9,1-3 3,2 0 14,2 1 1,1-4 3,1-1 6,2 1-2,5 2 5,0-6-3,1 0 3,-2 0-9,0-3-5,0 0 2,-3-1-4,1-2-4,-3-2-7,5 0-8,-2-6-1,-1 3-8,0-3-9,-1-1-4,-4 0-8,1-3-7,-2 1-5,-3-3-2,-1 3-9,1 1-4,-1-1-6,-4 0 1,0 1-8,-3-1-5,-3 4-9,3 3-6,-3-2-8,-8 3-13,-3 1-10,-3 4-16,-2-2-9,0 6-30,0 1-7,-6 1-27,9 1-40,2-1-36,-2 2-37,3 7-50,2-7-53,5 4-62,0 1-322,1-2-772,2 0 342</inkml:trace>
  <inkml:trace contextRef="#ctx0" brushRef="#br0" timeOffset="143430.6646">4776 10217 69,'0'0'271,"-4"-2"-6,4 2-1,-3-4-15,3 4-9,0 0-10,-1-4-10,1 4-1,0 0-25,0 0-7,0 0-21,5-5-14,1 1-19,4 0 3,8-2-13,7-4-6,2 1-13,4 1-2,-1-1-12,2 1-5,-1 1-8,0-1-2,-2 1-16,-3 0-5,-1 3-12,-3 1-15,-4-1-21,-4 1-20,-3 2-15,-1-3-28,-2 4-25,-3-1-37,-5 1-28,8 1-16,-8-1-9,0 5-16,0-5-27,-10 12-13,-4-2-20,-2 0-135,0 1-414,-8 6 183</inkml:trace>
  <inkml:trace contextRef="#ctx0" brushRef="#br0" timeOffset="143656.4379">4823 10347 92,'-7'6'147,"-2"-2"12,2 1 6,1 0 2,1-3 6,3 1-5,0 1-5,-1-2-6,3-2-4,0 0-2,0 0 3,11 3-1,-3-2-4,4-2-15,2 1-9,8-4-12,1 1-13,5 1-8,4-4 0,-5 2-27,1-1-27,-3 0-26,-4 2-38,2-2-34,0 0-38,4 1-46,-8-1-38,8-4-44,-6 2-139,5-2-394,1 1 174</inkml:trace>
  <inkml:trace contextRef="#ctx0" brushRef="#br0" timeOffset="144180.4553">5575 10135 222,'0'-4'234,"0"4"-12,1-4-22,-1 4-17,2-4-15,0 1-17,0 1-9,3-1-6,-2 0-5,1-3-6,1 4-4,-2-2 0,4-1-2,0-3-6,0 2 0,0-1-12,-1-2-5,0-1 3,1-1-3,-1 0 0,0-5-2,0 4-7,-3 1 11,1-2-12,-2 0 3,1 1-2,-1 2-11,-6 0-5,3-2-11,-3 2-8,-1 2-7,-1-1 12,0 2-21,-4 0-5,0 2 0,-1 0-13,-3 0-3,3 1-5,-4 4-2,3 0-3,2 0-3,-4 4 0,5 0-2,0 0 2,-1 1-10,1-3 2,0 8 0,5-1 0,-4 0 0,3 2-1,2 1 5,2-1 1,0 6-2,3-1-1,2 0 15,1 1-14,4 3-1,2-4 3,-2-1 1,2 0 19,0-1-13,5-1-2,-3 1 17,3 0-13,-1 1 2,7 2 1,-7-5 4,1 2-1,1-4-2,6 5 13,-8-3-10,-2 2-10,0-4 8,2 4-3,-2-7 3,-4 2-2,0-1-4,-4 0-2,0-3 3,-1-1 1,-2 4-4,1-5 8,-3 3-3,0 2-2,-5-4 6,0 5 3,-4-1-3,-3-3 1,-2 3 0,-1-1-3,-3-3 7,1-1-6,4 0 0,1-2-1,-2-2 2,2-3 15,-1 0-13,2-1-2,-4-3-3,4-2-8,0-7-1,1 2-7,6-3-4,-1-8-3,5-1-11,1 1-3,3-3-4,5 3-10,-4 8-15,0 0-14,3 2-20,1 1-21,1 1-18,-1 4-22,6-2-24,-4 3-22,5-1-10,4 3-16,6-3-14,-3 5-19,4 0-159,1 1-448,-8 4 199</inkml:trace>
  <inkml:trace contextRef="#ctx0" brushRef="#br0" timeOffset="144535.6597">6039 9956 122,'1'-3'198,"2"0"8,-3 3-6,1-4-9,-1 4-24,0 0-21,3-3-13,-3 3-16,0 0-10,0 0-2,-10 15-4,6-5-5,-3 0-6,1 6 3,-1 1-3,1 0-7,-2 0-4,3 2 0,1 0-7,-2-2-4,4-5-7,0 3 1,2-2-1,0-1-1,4 0 2,-2 0 1,4-4 1,0 1 3,1-2-3,1 0 2,3-2 5,-1-1-3,5-1 5,4-3 0,0-2-9,0-1-2,-1-1 18,4 0-18,-7-5 0,2 0 1,-3 2 2,4-6 6,-9 1-18,5 0-5,-7-5-1,2 2-4,-3-2-1,-2-1-2,-2 2-5,0-5-5,-4 4-3,-2-2-4,-4 0-2,1 2-8,-2 0 1,-5 5-3,0 0-13,0 2-5,-2 3-9,-2 0-14,2 3-3,2 3-21,-1 1-11,-3 0-18,2 6-20,2-3-24,2 4-23,3 0-23,0 3-24,6 0-21,-2 0-24,5 2-28,0-3-174,5 4-481,3-1 212</inkml:trace>
  <inkml:trace contextRef="#ctx0" brushRef="#br0" timeOffset="145093.0703">6476 10055 154,'7'-2'223,"-3"-1"-9,-4 3-17,5-2-12,-2-1-15,-3 3-12,8-5-4,-5 3-10,2-3 0,0 4 1,2-3-2,-1 0 0,-1-3 5,2 0-6,-4 2 2,5-3 10,-4 3-12,2-6 6,-2 1-16,1 1-5,-1-2-6,-1 1-3,-1 0 4,0-2 1,-1 0-14,-2 3-1,2 0-7,-2 1-4,-2 0-13,0 0-3,-2 4-16,-1-6-12,-3 6-17,1 1 0,-1-3-1,-1 5-9,-3 1 2,2 0-14,-2 1-1,4 4-2,-1-4-7,0 2 11,1 5-14,0-2-3,-1-1-4,5 5 4,0 0-11,2-1 5,-1 3-4,4 0-3,2-2 4,0 4 10,6-1-2,-3-1 5,3 3-3,1-1-8,2 0 13,1-1 0,-1 1-11,-2-5 9,5 4-1,-3-1 0,-1-3-2,-1-1-2,2 2 0,-4-3 3,2 4-6,0-3 4,-1 0-7,1 3 7,-3-4 2,-2 2-4,4-2 4,-7 2-6,2-4-4,-1-1 5,2 4 6,-4-2 2,-4 1 3,2-1 6,-2 1-1,0 0-3,-6 0 4,1 0-2,-3-2 0,1 0 2,-3-2-3,2 0 5,-2-3-3,0 0 0,4 0 1,-4-3-5,2 0-3,1-3-4,0-1 3,4 1-14,-3-6-15,6-1-1,-2-5-6,4-2-2,4-4-7,3-2-14,0 2 13,0 4-27,4 3-6,-3 0-14,2 0-6,4 4-11,-4 3-14,1 2-8,1-2-13,1 3-6,5-1-21,-6 3-5,1-1-19,3 1-19,2 3-15,-3-1-192,0 2-455,1 0 202</inkml:trace>
  <inkml:trace contextRef="#ctx0" brushRef="#br0" timeOffset="145717.9765">6866 10028 28,'-2'-2'205,"-3"-1"-5,3-1-4,2 4-1,-3-5-3,3 2-7,0-1-7,0-3-14,0 1-17,0-1-10,3-2-9,4 3-13,-2-1-14,3-2 4,1-1-12,1-2-6,5 4-9,-3 1-4,2-2-3,-1 2-8,1 3-9,-2 3-7,0-2-1,1 5-5,-2 1-7,-1 1-4,-1 4 4,2 6 0,-5-1-5,-2 2-1,0 4-1,-4 7 1,-8 1-3,2 0 0,-6-1-6,2-4 4,-5 3-5,4-7-2,2-1 2,-1-2-1,4-6 4,1 3 8,-2-3-10,3-4 2,1 1 1,0-1 1,2 0 0,-1-1 0,2-1 3,0-3 1,3 5 2,6-4 9,0-1-2,8 3-3,2-3-1,2 0 1,9 0 0,-2 0-4,4-2-4,-5 2-1,2-1-10,2 0 6,-6 1 3,5 0 4,-3-3 5,-7 2 1,-2 1 9,0-1 1,-6 0 11,-2 1 10,-3 0 6,0 0 6,-7 0 7,8 0 6,-8 0 8,7-1-4,-7 1 8,6 0-8,-6 0 2,0 0-6,0 0 3,0 0-1,0 0-4,7-1-3,-7 1-2,0 0-6,0 0 2,0 0-3,0 0-5,0 0-6,0 0-4,0 0-7,2-3-2,-2 3-3,0 0-5,0 0-8,0 0 0,4-2-10,-4 2-25,0 0-37,0 0-30,0 0-43,0 0-44,3-2-45,-3 2-33,0 0-45,0 0-48,0 0-49,0 0-36,0 0-271,0 0-737,11 2 326</inkml:trace>
  <inkml:trace contextRef="#ctx0" brushRef="#br0" timeOffset="147849.3083">5438 9492 84,'-2'-6'225,"4"-3"-14,-2 4-24,0 2-19,0-1-19,1 0-17,-1 4-19,0-4-8,0 4-13,0 0-5,0 0-9,0 0-7,0 0-10,3 18-3,-3-7-1,0-1 6,-3 3-6,-2 3-6,1-3-8,-2 1-20,-2 2-16,2-1-19,-3 0-21,4-3-24,-2-3-23,1 1-29,-1-2-33,1-1-140,0 2-305,1-3 136</inkml:trace>
  <inkml:trace contextRef="#ctx0" brushRef="#br0" timeOffset="148441.6622">6332 9287 44,'2'-11'217,"-1"-1"-14,-1-1-17,0-6-2,-1 5-3,-3 2-13,1-5-10,1 3-2,-2 4-1,-3 0-5,2 0-17,-1 2-16,0 4-15,-4-1-15,-2 5-7,2 3-10,-10 3-6,2 4-5,-8 5-10,3 3 0,-1 1-8,2 2-7,4-2-4,4-4-5,4 1-2,1-3 2,2 1-7,2-3-2,3 0-3,-1-3-1,6 1-1,-1-4 3,3 0-1,2-1 3,2-1 0,4-2 1,7-7 0,0 1 3,6-4-3,2-3 4,-2 0 1,-2-1 2,1-2 1,-7 4 9,0 1-2,-1-2 4,-7 6 6,1-2-1,-2 1-3,-2 4-4,-2-1-9,-1 1-1,0 3-11,-4 0-2,0 0 0,10 7-1,-10 3 4,0 4-1,-4 6-1,1 6-4,-4 3 6,-1 0-8,5-2 1,-2-1-1,1-1-3,2-6 6,-3 0-3,2-2-4,1 0 1,1-5 3,-2 0-3,3-4 2,-1-1 0,1-2 4,0 0 5,-2-1 2,2 0-1,0-4 9,3 1 1,-3-1 2,0 0 1,0 0-2,22-14 2,-8 6-7,0-4-6,1-2 2,7-3-13,-4-2-8,0 2-15,3 0-21,-8 2-26,8-4-31,-6 4-35,-1 1-26,1 2-37,6-5-30,-6 2-20,2 4-8,-2 0-146,-1 0-432,3-2 193</inkml:trace>
  <inkml:trace contextRef="#ctx0" brushRef="#br0" timeOffset="148654.8732">6757 9189 13,'0'0'262,"0"-3"2,0 3-14,0 0-21,0-6-17,0 6-19,5-5-15,-1 2-8,7-2-16,-1-2-1,7 0-7,-2-2-13,6 0-10,5-1-12,1 1-7,-6 3-15,0 2-7,-1-1-9,-1 1-11,-3 1-18,-3 2-25,-1 0-28,-5 1-30,1 0-32,-3 1-34,-2 0-23,1 2-21,-4 2-32,-4 2-39,-4-1-141,-2 5-390,-7 1 173</inkml:trace>
  <inkml:trace contextRef="#ctx0" brushRef="#br0" timeOffset="148893.7748">6750 9338 123,'0'0'205,"0"0"-8,30-9-15,-12 2-15,7-5-16,6 4-14,-3-2-13,4 1-10,0 4-11,-1-3-32,-1 3-40,-2 1-45,2-1-50,0 1-47,0 1-125,-9 1-256,1-1 113</inkml:trace>
  <inkml:trace contextRef="#ctx0" brushRef="#br0" timeOffset="149357.1">7783 9147 212,'2'-7'266,"-1"0"-13,2-2-15,-2 3-14,0-3-9,-2-1-10,0 1-16,-2 1-9,0 1 2,-1-4-23,-1 3-17,-3-1-6,-2 3-15,1-3-16,-1 3-11,-1 4-6,-1 0-17,-6 4-1,0-1-17,0 5-4,-2 4-7,-3 3-3,5-3-8,-5 8-2,10-3-1,0 2-4,0-3-3,6 6-6,-2-4 3,4-1-6,2 0-1,6 0 4,0-3 1,1-2-2,3 1 6,3-1-6,0-3-2,4-2 4,2-4-4,4-2 4,-1-2 5,-1 2-2,1-6 0,-1 1 2,0-1 9,-1-3 7,-3 0 13,-2-1 1,-1-4 12,-2 7-1,0-6-3,1-1 16,-5 5-2,-1 3 10,2-2-8,-4 3 1,1 0-8,-1 2-9,-2 0-12,2 3-5,-2 1-9,0 0-9,0 0-1,-2 13 2,-3-1-3,-1 6-7,-2 9 7,-3 2-5,1 1-16,5 0 11,-6-1 0,3-1 0,0 2-4,3-4 2,0-6-9,0-1 2,1-2 12,3 0-20,-3-5 8,0-3-6,4-1 4,-3-1 4,2-2-2,1 2 9,0-2 7,0-3 10,0-2 7,1 5 8,-1-5-4,3 3 3,-3-3-6,0 0-5,13-7 2,1 4-2,3-7-5,3 1-6,-1-1-1,0 2-6,7-5 0,-1 3-18,1-1-14,-2 0-20,-6 0-29,4 3-25,-3-2-41,-1 3-24,1-2-34,-4 3-31,-3-4-26,0 5-32,0-1-27,-1-2-28,-2 0-217,0-1-597,0-1 264</inkml:trace>
  <inkml:trace contextRef="#ctx0" brushRef="#br0" timeOffset="149741.1293">8147 9180 52,'0'0'240,"-5"-3"-2,5 3-7,0 0-19,0 0-17,0 0-18,0 0-13,0 0-10,0 0-6,0 0-9,0 0 2,13-3-10,-8 3 0,9 0-4,2-2 3,5-1-6,8-1-3,3-1-13,-3 2-1,5 1-10,-2 0-13,-4-4-9,-5 3 2,-3 1-17,-1 0 1,-10 0-4,3 0-4,-3 1-4,-1 2 4,-3-2 11,-1-2-3,2 2 17,-2-2-25,-4 0-22,2-1 14,-2 4-11,-5-10-6,2 5-9,-2-2-8,0 2 4,-2-3-4,0 0-2,-1 1 16,1-1-19,4 3 9,0 1-1,-1 1 5,1-1 3,0 0-9,3 4-10,-3-4-5,3 4 12,0 0 0,0 0-21,0 0-3,0 0 8,10 9 1,-5-3-8,3 0 8,-2 3 0,0 0-6,2 0 11,-3 3-23,1-1 12,-2 3-9,-1 2 4,-2 1-13,-1-2-19,-2-1-16,-1 3-32,-4 1-26,0-1-38,-2 1-45,1-1-43,-3 0-42,2-3-198,-3-2-529,6-2 233</inkml:trace>
  <inkml:trace contextRef="#ctx0" brushRef="#br0" timeOffset="151117.0273">8999 9325 161,'0'0'262,"0"0"-15,0 0-22,0 0-14,0 0-22,0 0-17,0 0-12,12-10-2,-4 2-3,2-1-7,0-4-10,4 2-8,-1-4-3,-1-2 1,1 0 0,0-7-6,-1 2 4,0-3-3,0 2-3,-3-2-11,-3 1-7,1-2-7,0 1-5,-4 8 3,-2 1 7,-1 5 8,1 0-13,-1 5-14,0 0-8,0 0-18,-1 2-9,1 4-13,0 0-2,0 0-8,-15 17 6,3-2-3,-3 6-12,0 3 2,3 3-10,0 0-2,2-1-3,1-1-10,4-1-6,3-4 5,0-1 4,2 0-7,2-1-13,0-1 9,1-1 0,6-4 0,0 1 0,2 0 8,3-4 1,2-1 9,-3-7-10,7 1-2,-1 0 5,1-5-5,1-1 1,1-1 0,-3-2 4,-3-1-2,1-4 5,-2 3 4,0-6-1,-3 0 0,1-1 5,-6-1-2,0 2 8,3 0-4,-4-1 8,-1 4 11,-1 4 2,-1-1 16,0 3-21,-1 1-11,1 1-5,-2 1 9,-1 3-23,0-4 5,0 4-5,0 0-2,-8 16 10,6-5-10,-2-1 10,-1 4 1,-1 2-8,2-3-7,0-1-4,1 1 1,3-1-5,0-1-2,0 0 2,0-5-10,5 4 5,-1-3 9,0 0-2,3-2 8,3 0 2,0-1-2,3-1 8,-2-2 0,3-1 3,4-3-3,-4 1 1,3-6-3,1 0 2,-3-1 2,1 0 8,-2-4-2,1 0-3,-3-3 5,6-5 6,-7 7 16,-4 1 1,3-1-2,-5 3-5,1 2 19,-4 2 2,1 2 3,1 3-8,-4-5-13,1 4-14,-1 3 4,0 0-5,0 0-13,0 0 12,-1 19-2,-2-7 3,1-2-6,-2 9-3,-3-1 8,3 1 3,-1-2-9,2 0-13,1 1 15,0-6-5,0 1 4,1-1-6,0-5 2,0 1 10,-1-1-8,2-2 6,2-1 8,-1-1-1,-1-3 9,4 2 5,-4-2-9,17-7-2,-2-3-2,1-1-3,5-6 7,2 0-7,0 0-2,0-3-4,2 2 9,-2-2-12,-1 3 1,-6 7 11,-1 0-12,-4 1-8,-3 3 0,1 0 1,-5 2-4,-1 3-5,4 1-1,-7 0-1,0 0 7,9 12 2,-9-2-3,1-1 6,-1 5-5,3-4 5,-3 10-3,0-6-4,5 3 11,-5-2-3,0-1-5,4-2 5,1-2 0,0 0 4,-2-1 0,2-2-4,5 0 4,0-1 3,3-3 17,-1-1-37,17-2 22,-10-2 2,-3 1 0,5-2-8,-2-2 7,-2-3 0,-4-1-2,2 0-5,0-6-1,-4-1 3,7-7-3,-5-2 6,-3 3-5,0-4 2,3 3 1,-6-1 2,-1 5 7,0 2 4,-2-2 9,-2 9 7,0 0 8,1-1 0,-2 5-7,0 1-5,1-1-9,-2 3-13,0 3 0,0 0-3,0 0-2,-7 12 2,3-4-5,-3 6 0,1 3 2,0 4-1,1-2 1,-3 6 1,4-6 1,-1 8-6,0-8 0,3-1-1,-2 0-1,0-2 4,4-3 1,-2-3 1,2 2-6,0-2-11,0-3 18,0 0 0,0-1 0,0-2 0,0 0-14,0-4 21,2 6-1,-2-6 5,0 2-6,0-2 0,0 0 2,17-7-1,-7-1 3,3-1-1,2-5 0,8-3-8,-1-1 3,0-1-7,0 0-2,3 0 3,-4 2-4,5 2-1,-6-2 5,-5 7 0,-3 2 0,-4 2 1,1 0-7,-1 2 2,-3 1-6,-3-1-23,2 1-1,-3 0-10,-1 3-2,0 0 0,0 0 6,-20 5-2,5 3 1,-2 2-5,-5 4 1,4-6 2,-1 4-15,3 0-2,3-3-2,4 2 0,2-2 2,1 1 6,3-1 11,1 2 4,4-1 3,0 1 7,5 1 2,3 0 4,1 0-3,2 2 0,3-2 10,0 0-7,0 1 8,-1-1 5,2 0 0,0-2 4,-1-1-3,-3 2 4,0-5 7,-3 2-11,1-1-3,-1-1-14,-1 0-12,-5-1-11,2 0-12,-4-1-10,5-1-6,-3-1-10,-4-1-12,2 2-11,-2-3-15,0 0-8,-1 6-12,1-6-17,-5 4-15,5-4-19,-9 1-24,3-1-20,6 0-125,-12-3-394,6 1 175</inkml:trace>
  <inkml:trace contextRef="#ctx0" brushRef="#br0" timeOffset="151501.3589">9586 8816 191,'-4'0'185,"4"0"-14,0 0-2,-14 9-15,6-2-4,1 3-6,0 0-11,1-2-11,0 4-8,-1-4-13,4 3-9,0-3-5,3-1 0,0-2-2,0 2 8,2 0 9,2-2 8,1 0 4,3-3-3,3 0 0,3-1-1,-1-4-2,-1 2 2,2-3 2,2 0-3,-3-1 0,-3 0-2,2-3 3,-3 2 4,-3-2-4,0 1-7,-4-1-15,2 1-14,-3 2-2,-1-2-16,0 2-22,-1 0-4,-5-1-36,0 3-18,0 0-27,-2 3-25,-5 0-29,3 2-33,0 0-28,0 0-24,1 4-35,3-1-31,2 0-236,0 2-531,1-2 236</inkml:trace>
  <inkml:trace contextRef="#ctx0" brushRef="#br0" timeOffset="155370.5198">1087 9681 81,'10'-8'200,"3"-4"-18,2 1-8,2-2-15,2 1 0,3-3 5,0-2 0,0 0-4,-1 0-5,-4-3-4,3-1-6,-10 6 1,9-5-5,-8-3-9,-1 6-5,0-7-9,-9-1-11,4-1-5,-5 5-8,-1 1-6,-3 1-6,-1 1-2,-2 2-1,1 1-7,-1 5-14,0 0-7,-2 2-4,2 3-9,-2 2-3,0 3-9,-4 5-7,-1 7-5,-5 9 0,-2 5-4,5 6 3,-6 14-5,5 8-2,3-4 3,4 6 1,-1 0-3,2-4 1,5 5 0,-3-3 0,2 1 0,0 2 1,1-1-1,1-3 0,0-3-1,0-12-2,1 7 4,1-12 1,-3-3 2,0 2-9,-1-6-16,-1 0-13,0-6-17,1-5-27,-1 1-23,2-6-22,-4 0-20,1-3-31,3-2-33,-1-2-41,-3-3-199,-3-3-475,7-2 211</inkml:trace>
  <inkml:trace contextRef="#ctx0" brushRef="#br0" timeOffset="156114.8553">893 9761 12,'-2'-4'226,"1"1"-25,1 3-17,1-5-19,-1 5-16,3-5-11,2 4-4,0-2 5,7-1-1,4-4-4,6 2-5,6-5-9,4-1-10,3 1-8,-2-1-4,-1 1-7,5 0 1,-5 1-12,-4 3-8,-9 3-9,-4 0-6,-3 2-7,-1-3-6,-4 5-7,3 0-6,-4 3 1,-2 1-2,4 4 5,-2 3 1,-2-1-2,1 5-2,-4-3-4,2 4 3,-2 1-6,1-3-1,0-1-1,-1-1-1,1 0-4,0-3 3,1 0-4,-3-1-2,3-2-2,0-1 1,1-1 1,-3 3 4,2-6 4,3 3 13,-2-1 3,5-2 9,-4-1 14,3 0-4,1-5-12,2 1-1,1-2 6,-3-1-22,1-1 12,-1-2 2,0-4-3,-5-1-4,2-2-6,0-1-1,-4 1-3,-2-5-4,1-2-3,-4 4-1,-3 0-6,2 4 3,-3 1 3,-1 3 1,-1 0-25,-1 5-4,1 1-5,-4 2-7,0 4 2,0 4-6,-3 4 5,3 1-2,-4 1 0,5 5 0,0-3 1,2 4-1,2-1 3,3 0-2,4 1 2,1-5 1,2 4 0,1-4 4,1-1-2,2 0 5,3-1 7,3-2-3,2 1 5,-2-3 5,5-3 3,5-2 5,-3-2 3,8-2-3,-5-1 1,4-3 5,-5 0 6,4-2-2,-7 1 9,0-3 9,5-4 0,-7 2-6,0 0 4,2-5 3,-9 4 12,5 3 11,-6 2-1,-3 3 0,1-2 0,-2 4-11,0 2-12,-2-1-6,1 1-3,-1 1-11,-2 2-10,0 0-9,9 4-2,-7 1 3,5 3-2,-3 4 3,0-3-5,2 5 5,1 2 3,0 0-3,0-3 1,0 3-14,-1-5 7,5-2 6,-7 0-1,2-1-4,-1-3 5,3 2-4,1-5 7,0 2 3,3 0 15,3-4-12,4 0-1,1-4-8,1 0-2,-2-1 20,-2-3-6,3 2-2,-5-6 0,3 3-7,-1-11-9,1 6-5,-8-1-1,3 0-20,0 1-25,-3-3-6,-1 2-7,-5 5-21,-1 1-20,4 1-24,-7 1-28,2 5-35,-2-2-32,0 4-11,0 0-7,0 0-10,-11 9-187,1-2-480,-3 4 213</inkml:trace>
  <inkml:trace contextRef="#ctx0" brushRef="#br0" timeOffset="156923.3439">1155 11701 218,'0'0'202,"0"-9"-19,6 4-18,-5-2-16,2 2-7,3-2-13,2-3-2,-3 3-6,4-4-5,2-5 1,1 1 1,2 0 2,-2 0 0,-1-2 1,4-3-3,-3 4 4,-5 0-4,0 2 1,-1-2 2,-1 5 1,-1-1-6,-1 3-2,-2 0-13,-1 0-9,1 2-9,-2 2-11,-2-1-8,1-1-15,-3 4-2,2-1-7,-2 3-12,5 1 0,-11 1-10,-1 6 2,1 3-13,-2 5-2,-1 15-1,1 1-1,2 3 5,-2 10-6,-1 6 28,5 1-3,0 1-4,6 1-1,-2 1-2,0-3-3,4-1 0,-3 0 1,4 0-5,1 0-2,-2-16 3,-2-1-2,3 17 5,-1-14 10,0-3-8,1 2-1,-4-6-5,-1-1 16,2-3-20,-2-6-1,3 0-6,-2-2 8,-1 0 1,1-5-4,-1 0 0,2-2-16,-1-1-11,-1-3-21,1 0-22,1-1-35,-3-2-26,1 0-30,-1-3-36,6 0-45,-15-6-30,6-3-15,2 1-169,-4-5-486,2-2 215</inkml:trace>
  <inkml:trace contextRef="#ctx0" brushRef="#br0" timeOffset="158593.3038">944 12039 90,'0'-4'232,"0"4"-9,0-5-16,0 0-21,0 5-19,6-6-17,-2 1-16,1 1-9,3-3-9,3 0-10,5-3 0,-1 0-10,3 2-4,4-1-9,3-6 0,2 6-3,1-3-4,-2-1-1,-1 1 5,0 3-13,-5 1-1,0 2-6,-2-2-2,-1 3-6,-6 1-3,1 0 8,-2 0-12,-4 0-8,0 4 1,0 0-5,-2-3-4,-4 3-10,10 0-3,-6 4 4,-2 1-1,2 3-1,0 1 0,-3 8 8,3 2-4,-4-2-5,4 2 3,-4-1-4,2-1 0,0 3 0,-1-4-6,2-1 3,-1 1-4,2-5 0,0 0-3,-3-2 1,2 0 2,1-1-2,-3-2 1,5-3 5,1 1 4,-5 1 6,6-2 3,-3-3 1,4 2 21,-2-2-15,4-2 4,3-1 8,-3-1-8,5-4-1,-5 2 6,5-3 1,-6 0 10,3-1-22,-3-5 1,0 3-2,-1-3 4,1-1-8,-6-1-1,1-1 2,-4 0-1,2-2-3,-3 2 3,0-2-4,-4 5-4,0-2-5,-1 1-5,-5 1 0,1 4-3,-6-1-10,3 0 2,0 6 3,-1 1-11,-3-2 2,-4 3-2,9 4-5,-2 0 0,-3 1 2,3 4-5,-2 1-4,0 0 3,3-2 0,2 3-7,0 2-1,1-1-1,1 1 3,1 0 7,1 1-3,3 2 7,0 0-4,2 5 3,1-1-1,1-5 1,2 1 6,2 3-5,-1-1 4,3 0 4,2-1-3,-1-4 3,-3 1 2,2-3-1,1 1 6,0-1-6,1-3 5,1 2 9,-1-2 3,2 0 2,0 0 2,-1-3 4,3-1-1,-4 0 20,3-2-17,6-2-2,-5 1-3,5-5-3,-1 2 3,-1-4-7,3 0 6,-2-2-2,1 2 3,4-7-4,-7 4 6,2 0-2,-1-1-3,-4 2-2,3-1 11,-3 1 2,0-1 4,-5 5 0,-1-2 4,-1 0 6,0 1-1,0-1-4,-1 1-5,-1-2 7,-2 2-13,0-2 4,-1 2-1,0 1 1,2-3-5,-2 1 0,-2 3-12,2-2 8,-2-1-2,2 0 0,-2 0-1,1 3 0,1 2-3,-1-1 3,0 0-11,-1 4-1,2-4 4,-1 3-2,1 3 3,0-8-7,-4 6 9,4 2-3,0-5-2,0 5-2,0 0 2,-1-4-1,1 4 6,0 0-7,0 0 3,0-7-5,0 7-1,0 0-4,0 0 5,0 0 3,0 0-3,-4-1-3,4 1 8,0 0-5,0 0 1,0 0 1,0 0-2,-2-2 11,2 2-11,0 0-2,0 0 12,0 0-15,0 0-3,0 0 5,0 0-1,0 0-1,0 0-6,0 0 0,0 0 5,0 0 1,0 0-7,0 0 3,0 0-1,0 0-3,-9 6-7,9-6 5,-3 4 4,3-4-1,-5 7 4,1-4 2,-1 3 3,3-1-6,-4 2-1,3-3 1,-1 1-5,-1 0 6,2 2 0,-1-2-2,0 2 0,2-2 1,1 0-2,-1-1-1,0 1-6,2-1 7,0 0-2,-2 0-3,2-4 4,2 5 2,0-2-2,-2-3 7,3 4 2,-1-2 11,5 2 4,-3 0-21,1-1 9,0 1 2,1-2-2,1-1-1,0 2 2,2-1-1,-1 0-1,-2 1 0,8-3 8,-2 1-3,-1-2-5,1 1 8,-2 0 0,4-5-2,4 3 12,-5-1-4,5 0-8,1 0-6,-5-1 3,-3 0 9,2 0-11,1 3-2,-4-4 2,3 2 3,-4 1-5,1-2-8,-2 1 15,1 3 3,-3-3-7,1 1-5,-1-1-2,-1 2 6,0 0 2,-5 1-3,7-2 4,-7 2-2,6-2 0,-6 2 0,7 0-2,-7 0-1,0 0 4,0 0-4,0 0 5,0 0-3,6 0-2,-6 0 3,0 0 2,0 0 3,0 0 3,0 0-7,0 0-5,0 0 9,0 0-12,0 0 15,0 0-1,0 0-2,0 0-4,0 0 8,0 0 3,0 0-4,0 0 8,0 0-6,0 0-14,0 0 10,0 0-2,0 0 0,0 0-5,0 0 6,0 0-7,0 0 4,0 0 2,0 0-1,0 0 5,0 0-13,0 0 3,0 0 5,0 0-3,0 0-8,0 0-1,0 0 5,0 0-2,0 0 8,0 0-2,0 0-4,0 0 4,0 0 4,0 0-7,0 0 7,0 0 2,0 0-10,0 0 8,0 0-9,0 0 9,0 0-5,0 0 4,0 0 0,0 0-3,0 0 3,0 0 5,0 0 11,0 0-23,0 0 14,0 0-7,0 0-2,0 0 3,0 0 1,0 0-5,0 0 6,0 0 6,0 0-2,0 0-2,0 0 0,0 0-3,0 0-2,0 0 17,0 0-17,0 0 2,0 0 2,0 0 8,0 0-1,0 0-15,0 0-3,0 0 6,-5-8-6,5 8-3,0 0-3,0 0-6,0 0 6,0 0-2,0 0-3,0 0-9,0 0-9,0 0 5,-8 17 8,6-8-2,-6 6 7,-2 9-4,1 3-1,0 0 2,-2 0 3,3-1 5,-1 3-2,-1 0 2,3 0 4,4-4-2,1-5-5,-1-2 1,3 1 8,0-3-2,2 2 1,-1-6-10,3-1-5,2 0-13,1 1-10,-2-2-15,9 2-24,-3-5-14,4 1-30,2-3-32,4-5-43,-2 1-39,12-5-36,-2-1-242,-5-3-559,4-1 248</inkml:trace>
  <inkml:trace contextRef="#ctx0" brushRef="#br0" timeOffset="159205.3475">3047 12061 64,'3'4'189,"-1"-3"0,-2-1-6,0 0 2,0 0-3,10-1 0,-10 1 1,9-2-8,-2-1-4,-1-1-5,2 1-13,2-2-10,0-4-11,7 0-3,-4-2-7,-1-3-6,4 0-4,0-5 7,-2 4-7,2-10-9,-2 3-5,-3-1 2,1-1-7,-2-3-9,-4 8-3,2 0 8,-3 3 0,-2 6 0,-1-1-8,-1 4-8,-1 1-10,3 0-14,-3 1-3,0 5-12,1-2 0,-1 2-12,0 0 3,-6 21-5,1-3-4,-4 4-1,0 3-5,-1 0-1,8-8 2,-3 1-4,2-1-3,0 1-2,4 1-1,1-3 1,-2-5 5,3 2-1,4-4-1,-2 0-9,0-1 5,1 1-7,2-2 9,3-2-9,0-2-10,-2-1-7,2 1-17,2-2-27,-1-1-21,3-1-28,-1-2-26,-3 1-29,0-5-38,3 1-33,-3-2-25,1 0-27,-5-1-154,0-2-486,0-1 215</inkml:trace>
  <inkml:trace contextRef="#ctx0" brushRef="#br0" timeOffset="159544.6123">3447 11460 132,'-1'-4'206,"-1"3"-20,2 1-23,0 0-12,0 0-11,0 0-2,-7 13-3,4-5-5,2 3-8,0 2-7,-2-3-10,1 0-5,2 0-7,0-2-6,0-3-7,2 5-4,2-3 5,-3-2 2,2-1 12,2 2 9,-1-4 3,1 0 6,3-1 11,-1 0-5,3-3-4,1-2 13,0-2-10,-1 2-1,-1-1-1,-1-5-5,1 0 8,-3 0-1,1 2-10,-2-4-14,-3 2-10,-2-1-9,-2-2-5,2 5-11,-4-3-22,0 7-14,-1-6-26,0 3-22,-5 6-12,-2-3-16,1 4-25,-2 4-18,-1-3-18,3 5-19,-1 3-21,-2-3-17,4 8-16,3-5-17,1 4-9,4-1-19,2 0-16,2 1-174,2-1-457,1-2 203</inkml:trace>
  <inkml:trace contextRef="#ctx0" brushRef="#br0" timeOffset="159835.8209">3914 11812 160,'-7'2'273,"4"-2"-11,3 0-15,-3 4-29,3-4-16,0 0-10,0 0-14,-5 3 0,5-3-19,0 0-14,0 0-3,0 0-15,0 0-3,0 0-9,12 1 0,-12-1-10,17-1 0,-6 1-10,3-1-6,2-2-11,3 0-7,-1 1-6,1 2-8,-1-2-10,-5 0-11,-4-1-16,5 2-23,-5-1-18,-3 1-23,-1 0-32,1-1-32,-6 2-20,7-2-42,-7 2-32,5-2-19,-5 2-23,0 0-154,0 0-432,-24 7 192</inkml:trace>
  <inkml:trace contextRef="#ctx0" brushRef="#br0" timeOffset="160068.7176">3885 11955 177,'0'0'187,"8"5"-2,-5-3 3,5-2-4,3 2-3,0-2-3,8 2-13,2-4-9,-2 0-13,3 2-6,-3-3-20,3-1-5,-4 2-21,1-3-8,1 0-26,-5 3-31,-1-2-40,1 2-46,-2-3-35,3-1-29,-2 4-55,-1-2-138,-4-3-341,2 1 152</inkml:trace>
  <inkml:trace contextRef="#ctx0" brushRef="#br0" timeOffset="160438.3141">4596 11628 16,'1'-9'240,"-1"-2"-13,1 0-3,2 0-8,-3 1-10,2-1-2,0 4-3,-2-1-1,0 1-3,1 3-13,0 0-4,-1 0-2,0 4-13,1-6-15,-1 6-8,0 0-14,0 0-8,0-3-16,0 3-8,0 0-9,0 0-9,0 0-12,0 0-2,0 0-7,0 0-6,0 0-4,0 0-7,-1 17-1,1-9-4,0 3-1,-1 3 4,2 3-1,-1 7 16,-2-4 1,0 6 6,0 2-2,-2 2 0,1 1 8,3 1 1,-1 0 3,-3 2-8,2-4 7,-3 0-8,5 0-3,-4-2-4,-1-1-5,2-8-4,-1 1-5,2-2-10,-1 0 3,2-2-3,0-5 0,-1 1-1,2-3 0,-1-1-7,0-1 0,1 1 0,0-4-4,-3-2-3,3 2 2,0-4-4,0 8-3,0-8-3,-1 3-10,1-3-18,0 0-17,0 0-22,0 0-29,0 5-17,0-5-18,0 0-15,-1 2-33,1-2-23,0 0-30,0 0-45,0 0-60,0 0-259,0 0-637,-9-10 282</inkml:trace>
  <inkml:trace contextRef="#ctx0" brushRef="#br0" timeOffset="163901.0754">6490 11979 19,'0'1'234,"0"-1"-13,0 6-20,0-6-18,0 0-11,-2 3-8,2-3-7,0 0-4,0 0-11,0 0-2,0 0 8,0 0-12,0 0-2,0 0-6,0 0 0,0 0-5,0 0-6,14-10-7,-7 2-5,-1 1-7,4-4-6,1-2-4,-3-2 3,1 0-4,4-2-4,-1-7-1,-3 1-7,0-3 11,-2-2-10,5 1-11,-3 2 5,-4 7-4,-1-1 10,1 9-2,-1 0-4,-4 3-10,1 2-6,2 1-4,-3-2-8,0 3-13,0 3-7,4-5 4,-4 5-11,0 0-1,0 0 13,-7 23-21,6-11 5,-5 5-2,0 9-1,0-2 3,2 1-8,-1 0 1,1 1 3,3-6-4,1-2-3,-4 2 0,8-3-5,-3 0 7,2-2-2,-1-5-3,3 2 6,0-2-4,2-1 2,-1 1 2,1-3 1,4 1-8,0-2 1,-3-2-7,3 0-11,-2-1-18,3-2-8,2-1-18,-2 3-16,-1-6-11,-1 3-15,-2-1-20,-2-1-22,2 0-23,0-2-20,-2-1-23,2 0-24,-2-2-8,2-5-15,-4 4-160,-2-2-456,1-1 202</inkml:trace>
  <inkml:trace contextRef="#ctx0" brushRef="#br0" timeOffset="164271.4032">6716 11468 131,'-3'-7'238,"-2"2"-6,3 2-14,0 1-15,0-2-19,2 4-17,-3-5-17,3 5-21,-3-3-9,3 3-14,0 0-12,0 0-5,0 0-7,-6 15-4,6-11-6,1 3-4,-1 0-1,2-3-2,1 5-7,0-4-6,0 2 0,1 0-4,2-3 4,3 2 3,-3-3-2,3 2 3,2-2 4,-3-2-8,3-2 0,3 1-7,-3-3 3,2-2-3,-4 2 0,0 0 5,1-1 1,-2-3 11,-3 1 0,0-1 1,-1 0-14,-3 1 2,-1 1-6,0-3-2,0 3-3,-3 0-10,0-2-4,-1 2-6,-1 2 1,-5-1-18,2 2-19,-4-1-14,2 2-14,0 2-19,1 2-19,0-2-29,-3 4-32,3-2-25,3 2-29,2-1-20,-1 3-21,3-2-192,-1 3-464,3-3 206</inkml:trace>
  <inkml:trace contextRef="#ctx0" brushRef="#br0" timeOffset="165133.8053">7567 11517 43,'7'-12'275,"-1"4"-2,0-2-15,0-1-7,1 4-24,-6-4-16,5 4-17,-3 2-13,-2-2-8,4 4-3,2-3-12,-5 1-5,1 2-6,-1-1-5,-1 1-2,-1 3 14,3-3-21,-3 3-12,1-4-10,-1 4 0,0 0-3,0 0-16,0 0-8,0 0-8,0 0-2,0 0-13,-16 11-8,8-5 3,-2 4 2,-4 3 1,-7 7-2,-2-1-1,2 5-4,-6 0 4,5 1 5,-6 1-3,1-3-1,-1 4-5,1-5 0,2 0-1,1 0 0,5-5-11,6 0 2,-3-7-4,5 1-2,2-3 1,0 0-3,4-5-3,-2 3 0,4-2 4,0 0-3,0-2 3,1 0 2,0 2-4,2-4 1,-1 4 2,1-4 3,0 0 2,-4 3-1,4-3 3,0 0 0,-1 4-3,1-4-1,0 0-2,0 0-4,0 0-3,0 0 0,0 0-7,0 0 2,0 5-1,0-5-8,0 0-3,0 0 2,0 0-1,12 0-1,-7 0 1,7 4 1,1-3-1,8 2-5,2-2 3,5 5-2,-1 2-2,2-2 1,-2 1-1,5 1-1,-4-4-2,-1 2 0,3 1 3,-9-2-7,-2 1-5,4 0 9,-3-2-5,0 1 0,-2-1-1,1 1 4,0 0-1,-6-2-2,1 1 2,0-2-6,-4 0 6,1 2 1,-4-2-3,1-2 2,-3 1-4,1-1 7,-6 0-1,10 0 4,-10 0-3,3 2 4,-3-2 5,6 1-8,-6-1 1,0 0-1,6 1 0,-6-1 3,0 0 0,0 0-5,0 0 0,0 0 1,0 0 0,0 0 1,0 0-3,0 0-1,0 0 0,0 0-1,0 0-1,0 0 1,0 0 1,0 0-1,0 0-3,0 0 1,0 0 2,0 0 1,0 0-3,0 0 7,0 0-7,0 0-1,0 0 1,0 0 3,0 0-1,0 0 1,3 3-1,-3-3-3,0 0 0,0 0 3,0 0-1,0 0 0,0 0 0,0 0-1,0 0 0,0 0-2,0 0-2,0 0 6,0 0-3,0 0 2,0 0 1,0 0-1,0 0-6,0 0 4,0 0-10,0 0-4,0 0-5,0 0-7,0 0-11,0 0-7,0 0-10,0 0-14,0 0-3,0 0-18,0 0-18,0 0-6,0 0-21,0 0-14,0 0-8,0 0-16,0 0-22,0 0-25,0 0-29,0 0-56,2-10-54,-2 10-250,-5-6-659,3 0 292</inkml:trace>
  <inkml:trace contextRef="#ctx0" brushRef="#br0" timeOffset="169251.0405">15026 8248 187,'3'-34'247,"0"-1"-2,-2 0-11,2 5 18,4 1-1,-5 10-4,-1 2-13,0 3-6,0 3-8,-1 5-25,1-2-18,-2 1-29,2 6-15,-1 1-9,0 0-22,-2 13-14,-2 13-9,0 7-5,-2 13 9,-5 7 10,-2 2-7,2 3-7,1 0 0,5-1-3,-4-2-3,-3-3-1,6-3-13,-3-3-1,6-12 4,-2-1-18,1 0-10,1-5 6,-1-1 1,2-7-11,-1-4-3,1-2-2,0-3 10,2-2-20,0-2 12,-2-2-4,2 1 5,-2-2 9,2 0 13,0-4 14,0 3 16,0-3 6,0 0-2,0 0-5,0 0-3,4-11-7,-2 1-13,0-7-8,3-9-2,-3-2-3,2-1-8,4-2-5,-3-1-3,3-4-5,-1-10 1,0 12-5,3 3-2,-3-1 3,2 2-3,2 2 2,-2 3-4,0 9-3,1-1-2,-2 2-4,-1 4-2,2 1-4,-1 3 3,1 0-7,2 4-2,0 2-13,1 4-12,1-2-15,-2 3-12,-2 3-9,-1 0 0,2 1 2,-7 6-3,3 3-2,-3-2-9,-3 2 1,-5-1-8,0 2-6,-7 4-8,-3-1-10,0-7-7,-2-1 6,1 2-5,-5-4-5,3 0-2,2 0-3,-1-6 5,4 1 6,-1-2-15,4-3-20,-3 0-12,4-1-25,2 0-30,2-2-22,-1-1-18,2-3-138,4 2-427,1-3 190</inkml:trace>
  <inkml:trace contextRef="#ctx0" brushRef="#br0" timeOffset="169558.4113">15342 8289 247,'3'-3'233,"-1"0"-18,0 1-24,-2 2-18,0 0-16,-11 11-10,3-2-10,-3 4-8,1 2-3,-1 1-9,3 0-8,0 1-8,3-2-12,0 0-8,-1 2-6,4-3-8,2-2-3,2 1-6,-2-3 2,6-2 9,0 0 0,1-1 10,3-2 4,1-1 5,2-3 8,3-2-9,2-2 3,1-1 1,-1-4 8,-1-1-4,0-1 4,-3-2 7,1-2-7,-3-2-10,-3-1-4,-3-1-13,4-7-3,-9 7-12,1 1-1,-4 0-13,0 0 1,-3 2-27,-2 5-14,-2 1-22,-6-1-21,3 4-13,-1 2-22,-8 2-21,2 3-16,3 3-25,0 0-20,2 3-24,2 1-22,7-1-19,-1 2-17,4-2-26,0 2-162,4-2-464,6 3 206</inkml:trace>
  <inkml:trace contextRef="#ctx0" brushRef="#br0" timeOffset="169891.7687">15830 8160 156,'2'-11'274,"0"1"-13,-2 1-15,-2 1-20,2 3-24,-2 0-20,-1 0-20,-3 2-16,0 3-16,6 0-18,-17 6-8,8 1-11,-1 0-11,1 2-10,1 2-4,-3 1-11,5 0-5,1 2-7,2-1-4,2-1-1,3 2-7,2 2 1,4 1 2,1-1-2,2 0-2,2-1-1,4 4 0,-2-7-2,0 0 2,1 1 0,-1 0-1,-2 2 1,-2-10-3,-4 5-2,2-3 4,-2-3 3,-3 0-1,0 0 5,0 1 2,-2-2 6,0-1 4,-2-2-3,-2 6-5,0-2 11,-3-2-9,-5 0-10,-3 1-5,-4 0-4,3-1-13,-5 0-22,-1 1-25,4-2-18,-1 1-12,-2-1-27,0 0-33,6-1-28,1 0-30,0-1-22,4 0-27,3-2-195,-2 0-464,6-2 205</inkml:trace>
  <inkml:trace contextRef="#ctx0" brushRef="#br0" timeOffset="170165.6243">16160 8168 115,'3'-4'310,"-1"1"0,-2 3-18,4-5-21,-1 5-21,1-3-19,-4 3-19,3-4-7,-3 4-19,8-2-17,-1-1-12,4-1-13,3 0-1,5-4-19,2 2-17,4-1-4,2 2-4,-7-1-20,7 2-9,-4 1-15,-2-2-21,-3 3-26,-1 0-30,-4 0-40,-3 2-40,3 0-48,-4 0-37,0 0-27,-6 2-18,0 2-22,-5 0-155,-1 1-443,-7-2 197</inkml:trace>
  <inkml:trace contextRef="#ctx0" brushRef="#br0" timeOffset="170425.9883">16141 8331 29,'6'4'237,"3"-4"-6,3 0-12,6-3-13,4 3-19,4-3-21,2 2-16,0 0-11,-5-1-17,6 1-9,-1 0-17,0-2-23,-1 3-34,-6-2-37,2-1-38,-4 2-40,2-3-45,-2 0-49,-6 1-98,0-2-290,-2 0 129</inkml:trace>
  <inkml:trace contextRef="#ctx0" brushRef="#br0" timeOffset="170814.4539">16943 8027 284,'-1'-5'294,"2"-2"-19,-1 2-16,3-2-19,-2 1-18,4-2-15,1-1-14,-3-1-10,10-2-12,-3-1-17,1 0-10,4-1-5,0 4-3,3-1-24,2 1-10,-2 2-9,0 3-15,0 1-8,1 2-4,-1-1-11,-5 6-6,-3-1-9,4 1-4,-3 3-4,-4 4-3,1 0-2,-3 6-1,-2 0-2,-7 2-4,-5 7-2,-3-2 0,-2 0 1,-5 1-7,1-3 2,2-2-1,-4-1-7,6-6-4,0-1 4,6-1-3,1-4-1,0 2-2,-3-1-5,7-3-6,0 1-1,0-2 1,-1-1-11,4 1 2,0-3 6,3 5-2,1-2 4,8-2 3,1-1 2,7 3 1,1-1 0,1 0 5,6 4-8,0-2-1,-1 4 0,0 1 3,-6-4-4,-2 2 6,-1 0-3,-1 1 4,-6-1-5,1-3 4,-4 4-3,-3-2 5,0 0 3,-2 0 9,-1 0 7,-4 1 8,-2-1 15,-4 3 8,-6 3 0,-4-1-10,-10 0 5,0 3-2,-6 3-6,0-4 0,-4 2-7,-13 1 0,4-3-10,7-4-22,-12 1-39,3 2-30,11-3-36,0 1-42,-1-1-38,1 1-41,2 2-45,-1-2-223,1 0-540,3 1 240</inkml:trace>
  <inkml:trace contextRef="#ctx0" brushRef="#br0" timeOffset="173130.7365">8170 11569 86,'0'0'163,"0"0"-1,-2 3-1,2-3 5,0 0 1,0 0 3,0 0-3,0 0-16,0 0-6,0-12-7,0 5-9,0 1-7,2-2-8,0-2-2,0-1-2,1 0-11,1-4-6,2-2-5,-3 3-7,3-4-8,4 2-3,-1-1-8,0 3-4,3-3-5,-1 0 0,2 5-7,2-2-5,-1 3-6,-4 4-4,3-3-6,1 6-3,-4 1-4,2-3 1,-2 6-5,0 3 2,3 0-7,-8 2 0,4 0-2,-2 5 0,-1-1-1,0 8 3,-2 0-2,0-2-4,-4 3 3,0-1-1,-4-2 0,-1 10-3,-6 1 5,0-1-4,1-1-3,-3-1 3,3 1-3,-3 4-3,0-6 5,2 7 0,-3-3-1,0 3 1,2-4-3,-1-3 0,1 6 8,0-6-7,0 0 18,4-8-4,-1 3 1,2-1-3,-1-1-2,4-5 0,-2 2-1,0-3 0,4-3-3,-1 2 0,3-2 5,-2-1-8,0 0 0,1-2 2,-3 1 0,4-4 0,0 3 2,0 1 0,0-4 5,0 0 9,0 0-18,0 0 8,0 0-3,9-9-3,-1-1 5,1 1-4,1 1-2,1-4 1,0-1-3,2 2-3,-5 4 5,3 0-5,-2-1-2,2 4 1,0-1 2,-1 2-4,1 1 3,0 2-3,1 0-3,1 2 0,1 3 4,0-1 2,1 6-2,0-2 2,1-1 0,-2 4 0,0-3 1,1 2 5,-4-3-5,0 0-2,0-2 1,1 4 6,-1-5-2,1 1 2,-1-3 1,-4 2-5,6-1 5,-3-3 1,-1 2 3,1-3 2,-1 1 0,0-2 2,-2-2-1,4 2-4,-2-3 6,0 0-7,-1-3 5,1 6-4,-3-2 3,-2-1-5,-1 2-3,1-1 2,0 2 1,-2 0-2,1-2-7,-3 4-6,4-4-21,-4 4-17,0-4-18,0 4-20,0 0-23,0 0-20,-2-5-22,2 5-23,0 0-18,0-4-14,0 4-15,2-3-10,-2 3-125,4-4-384,1 1 170</inkml:trace>
  <inkml:trace contextRef="#ctx0" brushRef="#br0" timeOffset="174553.0393">9560 11286 138,'4'-5'219,"-2"1"-13,-2-1-23,0 5-19,2-3-16,-2-1-15,0 4-12,0 0-3,0 0-6,-6 16-4,3-7-9,-3 5-6,1 0-5,0 3-5,2-6-4,1 1-11,-2 3-6,0-4 0,6 1-2,0-3-6,1 1-2,0 1-2,3-2-4,1-5 8,4 4 1,-2 0 1,1-5 5,4-1-2,-1-1 4,3-2-9,1 1-4,1-4 1,-1 1-6,-3-2 6,-1 0 3,-1 1 2,-1-4 2,-2 0-9,3 2 2,-3-3 3,-2 1 2,2-6 6,-2 4-1,-2-2-4,0 2 9,1-1-14,-5-2 10,3 5 1,-2 0 0,1-1-4,-2 2-4,0 1 1,-1 0 16,0 4 1,0-3-8,0-1-3,0 2-18,0 4-16,0-4 6,0 4-2,0 0-9,0 0-3,0 0-6,0 0-1,0 0 2,-5 19-4,3-9-8,-2 6 9,3 4 1,-5 4-9,3 5 6,-1 3-2,-5 14 2,2-10 0,1 10 4,0 3-2,2-13 10,-8 12-4,7 1 6,-2-15 1,3 1-4,-2 0 3,0-2 4,0-3 7,1 1-6,-4-7 0,4-3-3,0 4 6,-3-10-4,1 2-4,4-6-3,-4-1 3,5-2-1,-3-1-3,-4 0 3,5-2-3,-1-4 0,-1 3 4,-2 0-7,1-4 1,0 0-2,7 0-5,-17-4-8,7 0-8,1-2-4,0-2-2,1-4-19,0-1-16,2-3 8,-4-2-4,6-2-2,0-6-6,2 1 4,0 4-10,4-4 5,0 5 0,0-5 4,4 0-7,1 5 3,-1 1 3,1 1 11,5 1-14,-3-1 2,5 4 6,2-7 1,-1 5 3,4-1 2,0-2-3,4 2 2,1 0 1,0 2-3,-2 1 7,5-5 3,-1 1 2,0 3 4,4-3 2,-1 2 1,1 2 1,-3-2 2,3 2 2,-6 2 4,3 0 6,-4-1-9,-4 4 4,2-1 5,-3 0-3,-1 1 4,0 0 4,0-2-2,-2 3 1,0-2 5,-7 2-2,2-3-1,4-1 3,-5 3 0,-2-3 1,0 4 2,0-4 0,-2 1 2,0 0 1,-2-1-6,-1 3 4,-1-3 0,-1 4 9,0 1-11,0 0-2,0 3 0,-2 0-4,-1 0-6,-2 1-3,0 2 5,5 1-1,-12 4 3,-1 1-1,2 2-1,-3 3-3,-2 2 8,0 3-7,0 2-4,2 0 11,5 1-9,-7 2 7,5 4-4,6-7 1,0 3 2,2-6-3,2 2 2,1-3-2,2-1 4,5 0 1,-3 0 2,5 1 4,1-2 3,0 1 7,2-5-1,-1-4 3,1 2-1,7 0 9,-1-4-8,2-4 5,0-2 4,-2 0-6,10-3 0,1-1 1,-10 0 0,5-3 7,0-4-9,-2 2-3,2-1 1,-3 0-1,-1-3 7,-2-3 14,-3 3-16,1 1-8,-6 0 3,0-2 5,2 4-3,-6-2 7,2 1 3,-2-1 0,-1 2-11,0 3 10,-3 0-3,-2-1-5,0 4 3,-2-3-2,2 4-6,-2-1 9,2 4-15,0-2 1,-3 2-1,1 2-11,-1 1 2,3 2 3,-6-4-3,6 4-1,0 0-3,-11 6-12,5-3 16,1 4-9,-1 0 5,1 1 4,1 0-8,0 4 5,1-3-5,2 3 8,0 0-7,1-1 7,0 1-5,2-2 4,1 1-7,1 2 12,-3-2 5,4 0-10,3-1-8,-4 2 9,2-1-4,2 1 1,-5 0-1,5-2 13,0 0-11,-4 1 5,3-4-7,-2 2 3,2-1 4,-1 0-5,-1-3 1,0 2-2,-1-1 2,-1-2 2,3 0-3,-3 0 3,-1-1-4,2-1 7,-1 1 2,-1 0-2,-2-3 12,1 5-14,-1-5 5,4 2-9,-4-2 3,2 4-3,-2-4 8,1 3-2,-1-3 0,0 0 0,1 5-3,-1-5 0,0 0-1,3 3 0,-3-3-1,0 0-6,0 0 14,0 0 3,0 0-1,0 0 14,0 0-26,0 0 11,0 0 2,-8 2-7,3 1-2,5-3-4,-12-3-5,4 7-1,-1-4-4,-2 0-9,-1 3-15,1-3-8,0 1-21,-5 1-20,5-2-21,-3 4-32,4-2-41,-6-2-46,6 3-45,0-3-44,-3 3-207,5-3-566,8 0 251</inkml:trace>
  <inkml:trace contextRef="#ctx0" brushRef="#br0" timeOffset="177754.5697">4090 12982 6,'0'0'21,"0"0"0,0 0 4,0 0-4,0 0 0,0 0-2,0 0 1,0 0 0,0 0 7,0 0-3,0 0-4,0 0-1,0 0 4,0 0-1,0 0 1,0 0 5,0 0-2,0 0 7,0 0-1,6 0 1,-6 0-1,0 0-4,0 0-8,0 0 18,0 0-1,0 0-4,0 0-4,0 0-4,0 0-1,0 3 0,0-3 7,0 0-9,0 0 10,0 0-2,0 0-2,6 2-3,-6-2 4,0 0-6,0 0 13,0 0-9,0 0 5,0 5-1,0-5 0,0 0 6,0 0 5,0 0 6,0 0 2,0 0-2,0 0 2,0 0 6,0 0 5,0 0 3,0 0 5,0 0 12,14-5 0,-10 2 2,-1-1 6,4 0-5,-4-1 5,1 2 3,4-2-1,-3-2-5,1 0-2,0-3-1,-1 3 18,1-5 0,0 3-4,-3-4-11,1 1-1,-2 2 1,3-2-1,-6 1-3,1 2-6,0 0-7,-4 4-11,2-4-4,-2 2-6,1 2-8,-3 0-13,0 2-4,-2-1-7,-2 4-7,-2 1-7,-1 2-3,0 2 1,0 4-6,-2 1-4,-2 0 2,4 2-6,4 0 1,0-1 0,2 0-2,0 1 0,2-2 0,1 0-1,-1 2-1,5-3-1,0-2 2,0-1 0,0 1 4,5-1 3,-1 0 3,1-1-2,0-1 10,4-2-2,0 1-2,3-5 4,-2 1 2,3-3-1,0 2 2,0-1 6,2-6-3,1 1 4,-2 1 3,1-3-4,-5 1 3,-1 0 8,3 1 3,-6 0 2,1 4 0,-1 1-2,0-1-3,0 1-6,-4 0-9,-2 3-10,0 0 1,8 5 1,-8 7 2,0 6 0,0 8 6,0 2 4,0 7-5,-4-3-6,0 4 2,2 0-1,-1-2 0,-3-1-1,2-3 0,1-4 2,2 4 0,1-6-2,-1-7 0,1-1-1,-2-6-1,4-1 2,-2-3 4,1 1-4,0-2 4,2 0-4,-2-2 6,2-1 9,-3-2-4,0 0-3,14-3 4,-9-4 0,5-1-2,4-2-6,-1-4-9,0 0-21,1-1-23,3-6-28,0 1-32,0-2-48,-4 8-40,6-5-49,-3 0-53,-3 2-158,0 2-494,5-7 219</inkml:trace>
  <inkml:trace contextRef="#ctx0" brushRef="#br0" timeOffset="178019.7028">4757 12879 304,'-3'0'302,"3"0"-21,0 0-22,-2-3-31,2 3-24,0 0-20,9-7-21,-1 5-10,2-1-6,4 0-6,7-3-12,0 1-7,-1 0-7,7-1-5,4-1-8,-3 1-15,-1-2-7,1 5-5,-7-2-4,-1 1 1,-1-1-14,-6 2-20,-2 1-20,1-2-26,-7 3-27,1-1-18,-6 2-25,7 0-13,-7 0-18,0 0-24,0 0-27,-16 12-26,5-7-9,-6 5-10,-1 0-14,0 1-110,-6 2-356,0 1 158</inkml:trace>
  <inkml:trace contextRef="#ctx0" brushRef="#br0" timeOffset="178308.9088">4859 12947 29,'-10'8'78,"3"-2"34,1 1 8,2-2 11,1-1 13,1 1 19,2-2 14,5 0 9,2-1 8,3 0 3,4-2-4,4-3-4,3 1 1,7-2-20,1-2-14,1 1-12,0-1-17,-2-2-9,5 0-14,-3 1-12,-1-2-16,-1 1-32,-9 4-30,0-2-35,-1 3-35,-5-1-40,-1 3-52,0-2-49,-3-1-51,-4 3-149,2 0-431,0 1 191</inkml:trace>
  <inkml:trace contextRef="#ctx0" brushRef="#br0" timeOffset="178754.3933">5998 12859 61,'5'-9'240,"0"1"-9,4-4-3,-2 3-6,0-4-5,-4 1-4,4 0-6,-4 0-4,2 0 0,-5 0-13,0 1-11,0 2-14,-2-3-15,-2 3-22,-2 0-11,0 1-12,-3 3-14,0 2-10,-5 1-9,-3 2-6,-2 5-13,1 3-2,-4 3-10,2 0 1,3 2-9,2-3-7,-1 2-2,3 1-1,2-1-8,3-3 5,4 0-10,0 2-1,2-6 0,2 4-4,2-4 0,0 2 5,4-3 3,-1-1 0,9-1 7,0-1 12,7-3 0,1-1 3,6-5 2,-1 2-2,-6 1 7,-2-3 11,1 1 11,-3 2-17,1 0 0,-6 3 3,-4-3-15,0 5 0,-4-2-12,1 2-6,0-2-1,-5 2 7,5 9-11,-1 3 4,-1 2-1,-3 5-8,2 2 6,-6 6 6,-1 0-8,1-2 0,0 6 4,0-1-7,2-3 4,-1 0-4,2-9 1,0 2-4,-2-7-1,3 0-1,3-4 6,-3-1-11,0-3 9,0 0-1,1 0 2,0 0 3,2-3 3,-1 1 1,4-2 4,-6-1-7,17-6 3,-2 1-1,4-5-25,-3 1-7,9-4-36,-2-4-35,1-1-26,-2 0-41,-1-1-32,4 1-40,-1-1-67,-4 3-53,-3 1-187,-3 2-579,-1 0 255</inkml:trace>
  <inkml:trace contextRef="#ctx0" brushRef="#br0" timeOffset="179167.4943">6510 12787 92,'-1'-3'282,"1"3"-9,0-5-17,0 5-18,0 0-25,5-4-16,-5 4-25,4-3-11,-2 2-9,3-2-8,3 1-10,2 1-4,8-4-9,0 3-8,9-6-6,5 4-6,-2-4 0,2 2-2,2 3-1,-2-6-5,0 4-12,-2-1-6,-1-1-4,-9 2-5,-1 3-1,-6-1-10,-2 0-1,-3 2-2,-1-2 1,0 2 6,-2-1-9,-2-2-2,0 1-10,-1-1-8,-2-2-10,-4 0-3,-1-2-12,0-1-8,-2 1-9,-2-1-1,1 2 2,4 2-2,-2 0 4,2 1-1,-1-1-6,3 4 3,0-4-4,2 5-1,0 0 2,0 0-2,0 0 5,2 12 6,2-4-1,-1 1-4,3 2 1,0 3 1,-4-2 4,6 2-2,-5-1 0,1 3 3,-1-1 2,-1 1-8,-2-1-10,-2 0-5,-1-3-16,-1 5-17,-1 0-22,-3-1-22,0-3-26,1 2-26,-3-4-38,4 1-18,-1-6-31,-1 1-189,-2 0-466,5-3 206</inkml:trace>
  <inkml:trace contextRef="#ctx0" brushRef="#br0" timeOffset="180511.0658">7361 12847 83,'0'0'223,"0"0"-17,20-10-12,-12 3-5,2-1-1,3-3-9,-3-2-13,3-1 2,-1 2 0,-2-2-11,3-3-3,-6 2 0,4-6-7,-1-2-3,-1-1 4,-3 0-6,2 0 3,-8 5-13,5 2 0,-1 4 25,-4 0-19,0 3-8,0 4-5,0-1-20,0 3-9,-4 1-17,4 3 1,0 0-33,0 0 8,-13 14-4,3 2-11,-4 6-3,5 4-1,1 0 6,-1-1-17,2 0-5,3-5 3,2 0-9,4-2 2,-2 0-1,4 0 0,1-4-20,-1-2 12,6 1-5,4 0 7,0-5 4,4-1 1,0-2 1,0-3 2,5-2-5,3-2-3,-5-3 1,5-3 2,0-3-1,-1-2 3,-9 3-6,1-4 1,2-4 0,-6 5-4,1-4 3,-6 0 6,1-1-3,2 2-2,-6 2-5,0 4 14,-1 0 5,0 3 2,-3 1-11,-1 1-2,0 1-4,4 2-13,-4 2 9,0 0-1,0 0-2,0 0 1,-13 19-7,10-7 3,-2 3-2,-2 1 0,1-1 3,2-1 1,4-3-6,-5 1-3,5 2-3,-1-3 2,2 2-7,-1-2 6,3-5-7,-1 3 4,1-2-11,4-3 6,-2 1 7,1-3 10,4 0 0,4-4-5,3 0-1,0-3 1,-2 0 7,3-5 1,-5 0 0,5 1-1,-4-4 8,0-1-7,-1 0 1,-1 1-4,-2 1 3,-2 1 0,0 2 2,-1 0 13,-3 1 2,-1 2-2,1 3-10,-3-2-2,2 2-1,-2 2-5,-1 1-3,0 0 12,0 0-16,0 0 6,0 14 0,-1-5-3,-2 2 2,0 1-3,1-1 6,-1 0 0,2 1-2,-2 0 1,0 0 3,3-3-5,-2 0 2,1 2-6,1-5 13,0-1-22,0 1 30,0-2-14,1 1 8,-1-2-4,0-3 5,2 5 6,-2-5-1,0 0-3,12-5-2,0-1-12,3-4 10,-2-3 2,7-3 3,1-4 1,-2 1-4,3 1 16,-3-1-22,2 2-6,-6 5 10,-2 1-9,-1 3 4,-3 2-2,-4 2-9,2 1 1,-2 2-6,-1 1 2,-4 0 7,7 6 2,-3-1-4,-2 2 11,-1 3-10,0 1 3,0 1-4,1-1 5,-1 1 0,-1 0-7,4-1 6,-2 0-5,2-2 3,-1-1 3,0 0 3,1-2-3,3 1 1,-3-2-3,3 0 10,1-3 9,5-1-2,5-1-4,-7-3 1,6 1 0,1-3-2,-1-5-2,-1 4-1,-1-5 4,-2 0-1,0-3 2,-2 0 1,-1-2 3,1-8-4,-2 2-12,1-3 8,-5 5-6,0 2 7,-2 2-2,2 1-3,-5 2 8,0 3-6,1 3 1,0 3 3,-1-1-15,0 2 2,0 3 0,0 0-3,0 0 5,-5 18-6,1-6 10,0 6 0,-2 0-5,1 7 0,-1 0-13,0-5 9,1 4 11,0-5 0,2 0-3,-1-1 13,1-1-10,3-2-8,0-4 6,-1 1-5,1 0 0,1-3 6,-1-1-4,1-4 1,-1 2 7,2-1-6,0-1 2,0-2 9,2 1-2,-4-3 4,12-3-7,-3-1 4,1-1-2,7-3-5,1-3 6,-3 0-17,7-6 3,-1 0-14,2-3 7,-4 2-21,1-3 1,-6 7-4,0 1 1,-5 4 9,-1 1 5,-2 1 4,0 2 6,-3 0-19,-2 2-6,2 1 8,-3 2-2,0 0-1,0 0 5,-11 13-1,4-6 2,-1 3 0,-2 2 4,-2 2-7,1-2 0,2 1-8,0 2-5,5-4 7,0 1 0,1 0 0,3-1 7,0-1 0,3 1 2,1-1 1,1 1 3,3-1 3,1 0-2,2 1 3,3 0-3,-2 1-3,3-2 4,1 0-7,-5-4-1,1 2-4,-3-1-12,1-2-11,-1 0-18,0-1-18,-2 1-16,2-5-23,-2 2-22,-3-2-31,-4 0-28,13-4-28,-7 1-169,-4-1-441,1 0 195</inkml:trace>
  <inkml:trace contextRef="#ctx0" brushRef="#br0" timeOffset="180931.5539">7926 12415 72,'-5'-3'228,"5"3"-24,-5-1-18,5 1-17,-7 4-8,2 0-7,0 3-7,0 0-13,-1 3-4,-1 0-9,3-1-2,0 0-7,2-1-7,0 0-8,4-3-3,-2 2-3,0-1 4,4 0 8,0-2 2,-2-1 0,7 0 6,4-2-2,0-2-4,3-2 6,-4 0 4,0-1-2,-1-2-1,-2-1-8,3-2 5,-3 2-2,-2-3-3,0 4-8,0-2 1,-3-2-3,-1 5-8,0-4-16,0 5-9,-3-1-16,0-1-33,-3 2-38,-3 1-33,0 1-26,-4 0-25,-1 1-30,2 2-39,-3 2-25,-1 0-34,1-3-24,3 5-25,-1 1-198,-2-1-523,3-1 232</inkml:trace>
  <inkml:trace contextRef="#ctx0" brushRef="#br0" timeOffset="182138.9309">4684 14012 66,'5'1'132,"-5"-1"7,3 3 17,-3-3 5,0 0 4,0 0-1,6-8-6,-3 6-5,1-3-6,-2-1 2,2 1 2,1-6 1,-2 5-14,2-5 0,-2 2-7,-1-3-5,2 0 0,-4 1-9,0-1-15,2-5-5,-4 3 7,2 5-16,-2-3-17,0 3-5,-2-2-6,-2 6-4,3-1-13,-2 3-5,-1-2-1,-2 3-2,-3 4-13,-1 3-2,-1 3 0,-1 8-6,-5 4-3,3 1 3,1 3-8,1 1 5,6-6-5,-2-2 0,2 2-9,3-2 7,0-2-6,4 2 0,1-5 1,0 0 3,1-1-2,2-1-1,-2-3 0,5 1 3,-2-1-1,3-4 2,2 2 3,1 0 0,0-3 2,-1 0-2,2-2 4,0-2 10,-1 0-3,3-3-1,-4 0 2,1-1 4,-1-2 1,1 0 1,-2 1 1,2-3-3,-1 0-2,-1 1 0,-3-6 4,5 1-1,-4-1-6,-2 0-7,1 3 2,0-4 5,-2 8 0,-2-1 0,2 4-6,-1 2 1,-1-1-7,1 1-8,-1-1-4,-1 4-2,0 0 0,0 0-1,0 19 0,-1 0 2,-4 7 19,1 5-16,-4 18-2,0-3 11,-3 0-8,3-9 2,-3 9-1,4-13 1,-4 2 1,5-4 1,-2 0-3,-2-3 5,4-4-1,3-6 5,-2 0 6,1-7-7,1-2-2,2 2 7,0-4-2,1-1 6,-3-2 4,3 1 12,0-1 7,0-4 9,0 0 6,3 5 0,-3-5-1,0 0-1,14-12-11,-5 5-2,6-5-6,3 0-5,-3-1 3,6-5-22,-6 5 1,6-3-24,-5 3-21,1 0-21,-2 0-23,2 0-28,-2 0-23,-1 0-34,3 1-30,-3-1-58,9-5-22,-5 2-41,-3 5-165,8-7-522,-4 1 231</inkml:trace>
  <inkml:trace contextRef="#ctx0" brushRef="#br0" timeOffset="182445.7553">5259 13987 249,'0'0'267,"0"0"-21,1-7-14,-1 7-21,3-3-21,-3 3-22,2-2-14,-2 2-13,6-5-8,1 3-7,6-1 1,-3-1-9,4 1-5,7-2-9,0-2 0,7 2-4,2-2-9,-3-1-3,-1 3-11,4 0-2,-11 3-5,3-3-12,-4 3-3,0-3-6,-4 4-9,-3 0-1,-1-2-8,-1 3-16,-2-1-20,-2 0-24,-5 1-27,0 0-30,9 0-30,-9 0-29,0 0-29,0 0-41,0 0-227,0 0-477,-21 14 212</inkml:trace>
  <inkml:trace contextRef="#ctx0" brushRef="#br0" timeOffset="182737.6513">5343 14128 165,'0'2'229,"0"-2"-1,-2 6-9,2-6-11,6 3-10,2-2-15,1 0-3,5 2-5,2-3-7,5 0-7,-2-2-13,2 2-9,8-2-6,-6-1-14,4 2-5,-9-1-9,2-2-5,-2 2 1,-3-1-8,-4 1-5,3 1 3,-3-1-15,0 1-5,-3 0-7,-3 0-5,2-1-12,0 0 2,-3 1-7,-4 1-7,9-1 9,-9 1-14,5-1-3,-5 1-6,0 0 3,5-2-8,-5 2-1,0 0-7,4-1-5,-4 1 2,0 0-11,7-2-8,-7 2-1,0 0-4,0 0-11,0 0-9,0 0-13,0 0-10,0 0-16,0 0-19,0 0-14,0 0-26,0 0-17,0 0-23,0 0-21,0 0-27,0 0-204,0 0-463,0 0 206</inkml:trace>
  <inkml:trace contextRef="#ctx0" brushRef="#br0" timeOffset="186158.2079">6245 13827 141,'-7'1'167,"0"1"-8,1 1-6,1-2-8,5-1 16,-6 0-6,6 0-6,0 0-1,0 0-3,0 0-7,0 0 4,0 0 1,0 0 5,0 0 2,0 0 0,9-9 1,-3 2-1,3-3-10,0 1 2,5-4-7,-4 0 0,0 1-9,-1-2-6,-2 2 8,-2 2-12,0 1 3,0-7-14,-3 3-4,1 1-12,-3-2-11,0 1 0,-4 1-11,0 2-7,2-2-6,-3 3-4,1-1-8,-4 3-19,-1-1 0,2 3 1,1 1-12,-1 1-4,-3 3 3,1 0-21,-2 0 11,0 3 5,1 6-6,1-2-3,-4 1-3,3 4 0,1 4-7,0-5 0,3 4-7,0-1-3,4 5-4,2-1-4,0 0 13,1 1-3,3-4 4,1 4 5,4-2-3,-3 0 2,5 0 7,-2 0-2,1-1 2,0 1-3,-2-1 0,2-3 1,-6-3 4,1 0 2,-1-5 3,1 3 2,-3-2-11,0 0 5,0 0 3,-2-1 5,0-1 2,-2 1-1,0 0-3,-2-1 0,-1 0 8,-2 1-8,-3 1-4,1-2 7,0-1-3,-1-1-4,2 0 2,-1-2 1,0-4-10,-1-1 7,2-3-4,0-1-8,0 0-10,0-5-5,1-3-5,3 0-8,2-6-12,0 3 2,4 2-11,-2 0-6,4 6-11,-2 0-14,1 2-20,-2 1-22,4-1-28,0 3-23,0 4-18,4-4-21,-3 4-19,5-2-190,2 3-470,-3-1 208</inkml:trace>
  <inkml:trace contextRef="#ctx0" brushRef="#br0" timeOffset="186525.0317">6583 13624 183,'0'-3'250,"4"0"-17,-4 1-15,0 2-16,0 0-23,0 0-16,0 0-17,0 0-14,-12 13-12,6-1-9,-2 2-4,-3 3-3,3-2-9,0 3-4,3 0-7,-2 2-4,3-2-8,-1-2-4,2-2-7,2 3-6,2-4-2,-1-2-5,3-2-1,-2 1-2,4 0 7,0 0 5,3-5 0,-1 2 7,0-2-5,4-1 7,7 0-1,-4-4 1,3-1-3,6-5-4,-2 2 9,-1-2-14,3-7 0,-3 2 2,-3 2-11,-2-3 0,-3-1-6,0-1-4,-1-2 1,-6 1-7,0 0 8,-3 1 0,-2 0-7,0 2-6,-2-1-9,-2 5-4,0-3-3,-1 1-6,-3 3-6,-1-2-11,0 4-7,-4 0-11,1 0-15,-2 3-7,1 0-15,-2 1-6,-3 2-15,8 1-18,-4 0-18,2 0-19,6-1-22,-4 3-31,2-2-17,5-1-18,1 2-20,-3 1-132,5-4-418,0 0 185</inkml:trace>
  <inkml:trace contextRef="#ctx0" brushRef="#br0" timeOffset="187115.2271">7058 13750 208,'0'0'219,"0"0"-16,0 0-14,0 0-26,0 0-10,0 0-13,0 0-12,12-7-8,-7 3-9,2 0-3,-1-1-3,3-4-6,1 4 2,1-6-6,-2 5-1,3-6 7,0 0-5,-3 4-3,3-4 9,-3 1-7,-3 1 1,3-1 5,-3-3-4,0 5 8,-3-4-8,0 1-6,0 0-7,-3 0 1,0-2-14,-3 2-9,0 2-2,1 0-5,-3-1-9,0 3-1,-3 1-9,0 0-6,-1 3 1,-3-2-9,0 5 0,1-1-3,-3 4-5,1-1 9,-4 1 0,6 3-18,-3 2-2,0 0 0,-3 1-2,8 2-1,-1 4-1,0 1 0,3 0 4,2 2 0,3-2-11,2 3 11,0-1-12,2-2 4,3 4-2,-1-3 2,6 0 2,3 7 9,-1-6 5,-2 0-17,8 7-1,0-2 7,-4 2 4,0-9-2,-2-2 5,1 0-1,-3 0 2,-3-1-2,2-3-3,-4 0 6,-4 2-5,2-4 3,-3 0 7,-2 0 2,0-2-1,-7 4 4,0-3 1,-3-1-11,-5 1 5,-1-3 0,-1-1-4,-3-4-4,4-1 1,0-1 9,3-3-6,-2-3 0,1-2-3,3-1 6,1-1-4,2 1-2,6-5-7,0 1-9,2-2-10,2 2-1,4 2-13,2-2-16,3 2-20,2-2-17,2 1-14,5-4-22,1 9-23,3-3-29,4-1-25,0 5-14,-1 1-19,3 1-12,-8 3-187,-1 0-466,0 0 206</inkml:trace>
  <inkml:trace contextRef="#ctx0" brushRef="#br0" timeOffset="187606.7313">7426 13522 47,'5'-7'245,"-2"0"0,3-1 0,-6 4-9,5-1-18,-3 3-16,0-1-21,-1-1-19,2 1-19,0 1-15,-3 2-15,0 0-12,0 0-10,0 0-8,0 0-9,0 13 4,-2-3 4,0 2-3,-1 6 7,-2 6-6,-4-7 7,1 9-5,2-6-5,-2 3 7,1 0-15,0-4-2,0-1-4,1-9-3,3 10-5,-1-8-3,-2 0-2,4 0-5,-2-3-4,3 2-3,-1-3-3,2-2 0,0 0-1,0 1-8,2-1-3,1-1 4,1 0 7,2-1 17,1 1 1,5-4 1,3 3-1,1-3 7,4 2 4,1-2-18,2-2-18,5-1 16,1-2-3,1 1-23,-4-1 11,1-1 0,-5 0-3,-3 1 1,0 0-9,-2 0 7,-3 1-3,-3 0-1,1 0 0,-4-1 8,-1 2-13,-2-2 11,2-4-4,-5 4-1,1-4-4,-3-1-1,0 3-1,0-5-4,-3 2-3,-3 0 1,2 1 2,-2 0 4,1 1-8,-4 1-6,2 4 2,1-1-1,1 1-2,-3 2-2,2 2 3,-4 4-3,-2 0-2,-1 6 5,3 4-4,1 2-2,-1 2 1,3 1-3,1 3 12,-1 2-5,4 2-14,0-1 16,-3 1-12,5 1 13,-2-3-24,2 0-7,-2-1-31,3-4-22,0 1-24,-2 3-29,-2-5-30,0 2-36,4 2-33,-3-4-35,3-4-28,-4 1-33,3-3-169,-2-4-539,1-2 239</inkml:trace>
  <inkml:trace contextRef="#ctx0" brushRef="#br0" timeOffset="191300.5177">4381 11139 105,'0'0'204,"-1"1"-12,1-1-18,-2 4-13,2-4-13,0 7-4,0-7 0,4 2-1,-4-2-1,7 0-2,-7 0 2,11 0 1,-3 0-2,1-2 1,0-2-5,2 0 0,0 0-4,3-3 0,0-3-6,0 0-3,-4 0-12,3-2-3,-1 0-5,-1-2 1,-2 0-4,-2-4-6,2 0-11,-2 3 1,-2-2-1,-1 3-2,-3 1-5,3 1-3,-3 5-7,3 0-5,-3 1-8,-1 2-7,1-1-6,-1 2-10,0 3-5,0 0-9,0 0-2,0 0 1,0 0 2,-1 23-11,-3-6 2,4-7-1,-1 4 3,1 3-5,1 1-5,-1-3 7,4 2-8,-3-3-6,1-3-5,1-2-12,1 3-7,-1-3-7,1-1-20,-1-1-3,3 0-5,-1-4-12,1 2-13,2 0-11,-3-1-14,4-1-13,0-3-13,0-3-16,0 1-25,3-6-19,0 0-25,-1-3-13,-1-3-9,0 0-155,-4-1-438,2-2 194</inkml:trace>
  <inkml:trace contextRef="#ctx0" brushRef="#br0" timeOffset="191656.0186">4756 10909 233,'0'-18'82,"-2"1"8,0 1 14,-1 4 5,3 2 18,-1-2 9,-4 6 6,5-2-5,0 3-3,0 2-10,0 3-8,0-8-9,0 8-10,-2-4-10,0 0-12,2 4-4,0 0-14,0 0-11,0 0-26,0 0-31,0 0-31,-12 12-42,12-9-29,-1 1-45,0 2-123,1 0-305,1-1 134</inkml:trace>
  <inkml:trace contextRef="#ctx0" brushRef="#br0" timeOffset="191684.0839">4823 10989 224,'0'3'262,"0"-3"-8,6 3-20,-6-3-24,6 4-23,-2-4-12,6 0-11,0 2-4,4-4-13,3 2-8,6-2-9,5 0-7,-7 1-9,7-3-13,-6 3-8,4-2-11,5 3-12,-11-2-3,-1 0-11,0-1-16,-5 0-20,-3 2-13,1 0-31,-5-1-24,-1 2-26,-1-3-17,-5 3-31,0 0-16,0 0-23,4 0-34,-4 0-173,0 0-399,-17-4 177</inkml:trace>
  <inkml:trace contextRef="#ctx0" brushRef="#br0" timeOffset="192049.8139">5028 10801 36,'-3'-8'184,"1"4"-2,-1 1-18,3 0-12,0 3-12,0 0-5,0 0-1,-3 18 0,3-1-6,-1 7 1,1 2-9,-2 3-6,0 0-10,-3 5-9,3-5-8,-1 3-11,-1-3-17,-1 0-28,2-5-28,2-4-31,0-1-39,1-6-48,1-3-38,0 0-155,1-3-332,0-2 147</inkml:trace>
  <inkml:trace contextRef="#ctx0" brushRef="#br0" timeOffset="192087.8399">5400 10906 252,'0'0'269,"0"0"-15,0 0-29,0 0-16,0 0-24,0 0-12,0 0-3,16 5-2,-6-2 1,3 0-2,4-2-4,2 3-8,-1-3-5,5 0-9,-4-1-10,3 0-14,-4-1-13,3 0-8,-8 0-12,2-1-5,-3 2-14,-2-1-4,-3 1-19,1-1-11,-1 1-22,-1 0-18,-6 0-18,8-3-18,-8 3-33,5-2-32,-5 2-41,0 0-25,-4-10-27,0 5-29,1 0-13,-3 2-155,0-3-431,-2 1 191</inkml:trace>
  <inkml:trace contextRef="#ctx0" brushRef="#br0" timeOffset="192414.0749">5598 10805 1,'-6'-8'119,"-2"-4"20,4 1 22,-1 4 10,1 0 18,2 2 8,-1 0-6,-1 2-9,4-2-18,0 5-15,0 0-5,0 0 6,-4 14 2,4 3 0,0 3-2,0 6-8,2 0-1,0 1-20,-4 0-9,0 0-12,2 0-8,0 1-19,0-3-28,-1-6-23,1 0-46,-5 1-38,5-5-51,-3 2-49,3-6-36,-1 1-64,0 1-145,1-5-440,-5-1 195</inkml:trace>
  <inkml:trace contextRef="#ctx0" brushRef="#br0" timeOffset="193272.9833">4058 15499 132,'0'0'186,"0"0"-18,-5 1-12,5-1-6,0 0 1,0 0-7,0 0-6,0 0-3,0 0-10,11-13-3,-1 6-3,2-9-4,0 0 3,6-6 1,2 3-2,-6-2-1,2-3-4,-3-1-7,0 0-2,-3 0-6,2 0 0,-2 0-5,-2 7 3,-6-2-3,1 2-5,-3 5-7,0 3 9,0 0-14,0 6-5,0-3-8,0 2-8,0-1-10,0 6-13,0-1-10,0 1 1,0 0 1,-8 10-2,3 1-5,-1 6-8,2 2 5,-1 7-4,1-8 3,0 6-4,0-3-5,4-4-2,-1 6 0,1-7 7,1 4-7,-1-8-2,0-1-4,4 1-5,1-2-2,-4 0-8,6 0-5,-3-6-9,5 5-11,-2-4-14,1-1-17,2 0-17,-2-1-30,2-3-33,0-5-35,4-2-31,-4 0-29,4-6-173,-2-1-458,-2-2 202</inkml:trace>
  <inkml:trace contextRef="#ctx0" brushRef="#br0" timeOffset="193633.5355">4340 15029 118,'-3'-9'148,"1"0"-6,1 3-13,-2 1-12,1 1-15,0 1-11,0 1-19,2 2-8,-4-6-29,4 6-8,0 0-36,0 0-31,-6 8-30,6-3-85,-5 5-167,5-5 74</inkml:trace>
  <inkml:trace contextRef="#ctx0" brushRef="#br0" timeOffset="193659.5278">4511 15215 25,'2'1'248,"-2"-1"-8,0 0-21,5 4-20,0-4-21,3 1-12,2-1-8,0 2-1,4-1-9,-1-1-2,10 1-3,4-1-6,1 0-4,0-1-13,1 0-9,-3-2-10,-6-1-13,0 1-9,-1 1-3,-3-1-12,-4 2-19,-1-2-15,-4 3-21,-2-2-20,0 1-34,0-1-32,-5 2-23,0 0-35,-4-9-41,2 1-23,-2 5-25,-4-4-119,-4-2-370,2 1 164</inkml:trace>
  <inkml:trace contextRef="#ctx0" brushRef="#br0" timeOffset="193977.6257">4716 14991 56,'-3'-8'161,"1"4"-14,2 0-21,-2 1-13,2 3-7,0 0 8,-2 10-3,-3 1-2,5 7-6,0 1 2,-1 5-2,-3 5-4,-1-3-11,1 3 1,-1-4-16,-4 4-6,5-2-9,0-8-11,2 1-36,-2-2-22,1 0-46,2-4-35,1-6-37,0 3-29,0-5-83,0 2-259,4-6 115</inkml:trace>
  <inkml:trace contextRef="#ctx0" brushRef="#br0" timeOffset="194288.2208">5079 15126 61,'5'-1'279,"3"-2"-15,-3 1-16,1 1-19,1-1-13,3 1-15,4 0-18,0 1-15,5-3 0,-2 3-11,4 0-9,1-3-10,-1 3-15,0 0-12,7-1-10,-7 2-10,-5-1-13,-4 0-6,-1 0-5,-2 0-11,-2 0-13,2 0-13,-4-1-8,-5 1-11,6-1-13,-6 1-20,7 0-15,-7 0-22,0-5-27,0 5-29,-3-7-31,-1 4-2,0-1-3,-1-2-10,-1-3 13,1-2 13,-2 0 26,-4-3-2,6-1 24,-4 1 20,4-1 22,-3 2 25,3 3 27,1 2 11,0-1 14,-1 3 4,4 2-5,0 1-1,1 3-10,0 0 5,0 0-1,-8 10 14,5 2 2,1 5 13,-2 1 1,-3 7 0,4 2 7,-5-2-4,3 5-8,0-2-6,0-1-2,1-4-8,-5 3-2,4-8-20,2 1-22,-3-2-29,4-3-34,0 4-29,-1-8-29,-1-2-25,3 2-26,-2-2-101,0-4-308,0 5 136</inkml:trace>
  <inkml:trace contextRef="#ctx0" brushRef="#br0" timeOffset="195115.0893">1193 16212 30,'12'-28'167,"-4"4"4,-1-5-5,-6 2-2,3 1-1,-4 10-2,-1-2 0,1 3-5,-4 3-18,0 2-13,-1 3-7,1 1-14,-1 2-5,-3 0-19,8 4-7,-19 9-10,5 0-6,-5 11-7,0 6-4,7 7-1,-8 12-9,7 6 3,-4-3-5,6 6 0,2 2 0,-1 0-5,1 1 0,5 1-2,-5-2-2,5 3-1,-2-5 0,-3-4-2,5 6-1,-1-5-3,-3-2 2,2-14-7,-2 10-2,3-14 4,-5-3 19,2 0-8,0-4-16,2-4-26,-3-3-26,3 1-32,-2-3-38,2-5-34,-1-2-51,1-6-183,-1 0-411,7-2 183</inkml:trace>
  <inkml:trace contextRef="#ctx0" brushRef="#br0" timeOffset="197804.0746">829 16641 41,'0'0'232,"1"-8"-18,2 4-23,-2-1-19,8 0-12,2-2-10,5-2-15,3-3 2,6-1-10,5-3-11,-1 3-2,6-1-11,-2-1-11,-1 3-7,-3 2-3,-2 1-15,-8 3-4,-5 2-5,-2 2-7,2-1-1,-9 2-10,-5 1-3,12 1-1,-6 2-7,-1 2 7,-1 1-7,0 1 10,-3 4 3,1 5 6,-2-3-3,2 1 0,-4-1-6,2-2-7,2 5-2,-2-6-1,1-1-7,-1 2-1,4-3-2,-4-1-3,1 0-3,3-2 0,-1 0 1,3 2 5,-2-4 0,1-1 12,0 2 4,1-3-1,-6-1 4,17-1 3,-8-3-4,1 2 4,0-1-3,1-4-2,-2 0-6,2-1 5,-1-6-9,3 4 1,-3-4-3,2 2 1,-7-1 0,1 2-1,-2-4 1,0 5 1,-3-2-4,3-2-5,-4 4-1,-1-2 5,-3 2-27,0-2 21,-6 1-4,5 3 0,-9-4-11,6 2 9,-9 0-9,7 5 0,-6-1-3,-1 1-11,3 5 16,1-3-3,-3 5-4,6 1 1,-2-1 4,-1 3-9,-1 5 6,3-3-4,3 3-1,0 4 1,-2 1 2,5-1-5,-2 2 4,5 1-5,2-3 3,2 3 3,1-5-3,1 1 3,2 2 3,3-5 0,-4 0-2,5-1 1,-3 2 1,6-5 0,-4 1 12,1-2 2,4-2 0,-1-1 9,2 0-9,-2-4 15,1 1 6,4-3-4,-2-3-5,2 2 4,-1-2-4,-3 0 0,5-5 6,-6 3-1,1-1 2,-1-3 2,1-2-6,0 5-1,-2-3 5,-3 0 0,-1 4-2,1-1 2,-1 0 3,-3-2-15,0 0 2,0 1-1,0 0-5,1-1 2,-3 2 3,1 2-2,-2-2-12,1 2 10,-3 1 1,0 0 6,4-1-5,-3-1-9,0-1 2,-1 10 4,-1-12-8,1 5-3,0 7 2,0-12 5,0 12-8,0-8 5,0 8-2,0 0 5,0-12-8,0 12 0,0 0-8,0 0 11,0 0 1,-5-7-5,5 7-1,0 0 4,-1-8 4,1 8-7,0 0-2,0 0-1,0 0-3,0 0 9,0 0-9,0 0 3,0 0 5,0 0-5,0 0-2,0 0 13,-3-4-13,3 4 1,0 0-11,0 0 19,0 0-8,0 0 0,0 0 1,0 0 2,0 0-3,0 0 1,0 0 2,0 0 4,0 0-5,0 0 6,0 0-1,0 0-13,0 0 0,0 0 4,0 0 7,0 0-7,0 0 14,0 0-10,0 0 0,0 0 1,0 0 1,0 0-5,0 0-3,0 0 3,0 0-10,0 0 13,0 0-4,0 0-3,0 0 9,0 0-16,0 0 15,0 0 1,0 0 0,0 0 2,0 0-24,0 0 25,0 0 4,0 0-14,0 0 3,0 0 7,0 0-9,0 0 5,0 0-4,0 0-6,0 0 9,0 0-3,0 0 3,0 0 3,0 0 0,0 0 0,0 0 2,0 0-1,0 0-3,0 0-10,0 0-2,0 0 13,0 0 4,0 0-18,0 0 17,0 0-4,0 0-2,0 0 1,0 0-1,0 0 4,0 0-3,0 0 3,0 0 2,0 0-27,0 0 25,0 0-8,0 0 2,0 0 6,0 0-1,0 0-4,0 0-2,0 0-3,0 0 7,0 0 0,0 0 1,0 0-7,0 0 3,0 0-2,0 0 7,0 0-1,0 0 1,0 0-2,0 0-2,0 0 2,0 0 2,0 0-9,0 0 4,0 0 6,0 0-2,0 0-1,0 0 7,0 0-13,0 0 8,0 0-1,0 0-4,0 0 3,0 0-4,0 0 4,0 0 2,0 0 1,0 0-5,0 0 5,0 0-9,0 0-9,0 0 9,0 0 3,0 0 2,0 0 4,0 0-7,0 0 5,0 0-1,0 0-19,0 0 14,-9 14 1,9-14 11,0 0-6,0 0 3,0 0-2,0 0-1,0 0-2,0 0-9,0 0-2,0 0 12,0 0 8,0 0-6,0 0-4,0 0-5,0 0 8,0 0 3,0 0-7,0 0-1,0 0-13,0 0 15,0 0 4,0 0 0,0 0-10,0 0 9,0 0 4,0 0-6,0 0 7,0 0-3,0 0-2,0 0-3,0 0-2,0 0 6,0 0 3,0 0-5,0 0-8,0 0 7,0 0-3,0 0 7,0 0 0,0 0 8,0 0-13,0 0-3,0 0 0,0 0 2,0 0 1,0 0 7,0 0-6,0 0-5,0 0 8,0 0 8,0 0-7,0 0-7,0 0 10,0 0-6,0 0-1,0 0 4,0 0-1,0 0-10,0 0 6,0 0-1,0 0 1,0 0 3,0 0 5,0 0-4,0 0-2,0 0-17,0 0 23,0 0-1,0 0-4,0 0-4,0 0 15,0 0-12,0 0-5,0 0 0,0 0 1,0 0 7,0 0 3,0 0-5,0 0 5,0 0-9,0 0-7,0 0 4,0 0 6,0 0 1,0 0 4,0 0 8,0 0-11,0 0 2,0 0-9,0 0 0,0 0 9,0 0-3,0 0 5,0 0-7,0 0 7,0 0-3,0 0 0,0 0-8,0 0 3,0 0 5,0 0-13,0 0 7,0 0-10,0 0 9,0 0 10,0 0-6,0 0 2,0 0-8,0 0-3,-7 5 5,7-5 12,0 0-19,0 0 12,0 0 1,0 0 5,0 0-13,0 0 10,0 0-1,0 0-6,0 0-16,0 0 25,0 0 1,0 0-2,0 0-2,0 0 0,0 0 4,0 0-1,0 0-6,0 0-1,0 0 10,0 0-12,0 0 5,0 0-4,0 0 0,0 0-10,0 0 20,0 0-7,0 0 2,0 0 0,0 0-16,0 0 22,0 0-12,0 0 10,0 0-5,0 0-2,0 0 3,0 0-4,0 0-2,0 0 1,0 0 2,0 0 2,0 0 2,0 0 1,0 0-2,0 0-2,0 0 3,0 0-3,0 0 3,0 0-6,0 0 0,0 0 0,0 0-1,0 0 1,0 0 4,0 0 0,0 0-5,0 0 2,0 0 1,0 0 1,0 0 2,0 0 0,0 0-4,0 0-4,0 0 10,0 0-4,0 0 3,0 0-8,0 0 2,0 0 7,0 0-7,0 0-1,0 0 2,0 0 1,0 0 3,0 0-2,0 0 0,0 0-1,0 0-3,0 0-5,0 0 6,0 0 5,0 0-6,0 0 14,0 0-5,0 0-6,0 0-4,0 0-6,0 0 15,0 0-9,0 0 11,0 0-7,0 0 6,0 0-7,0 0-1,0 0 9,0 0-12,0 0 4,0 0 0,0 0 5,0 0-1,0 0-2,0 0 3,0 0 2,0 0-5,0 0 5,0 0-13,0 0 3,0 0-2,0 0 5,0 0-1,0 0-7,0 0 11,0 0-2,0 0 6,0 0-10,0 0 8,0 0-8,0 0 5,0 0-5,0 0-1,0 0 3,0 0 0,0 0-8,0 0 11,0 0 2,0 0-3,0 0 4,0 0-4,0 0 0,-4 7 0,4-7 1,-1 7-5,1-7 7,1 8-3,-1-8-4,0 12-3,0-7 0,0-5 3,1 14-5,-1-9 3,0 4 4,0-4-4,1 3 6,3-1-5,-1 0-3,-1-2 0,2 2-2,0 0 4,-2-2-1,5 3 4,-2-1 5,4 0-3,0-2 2,1-2 0,3 6 3,0-6 2,4-1-3,3 2-5,0-5 9,0 0-4,0 1 5,-1-3-7,0-1-3,-2 0-3,2 1 8,-4 1-2,-2-1-1,-3 1-3,2-1-5,-6 1 10,-6 2-18,13-3 17,-13 3 6,11-2-6,-11 2 3,0 0 0,12-2-1,-12 2-9,0 0 6,9 0-1,-9 0-4,0 0 10,0 0-2,0 0-11,8-3 10,-8 3 1,0 0-5,0 0 1,0 0-4,0 0 0,0 0-1,0 0 3,0 0-8,0 0 4,0 0-1,0 0 0,0 0 2,0 0-4,0 0 0,0 0-1,0 0-1,-22 5-1,22-5 0,-10 5-5,2 1-2,1 1 8,0 2-20,-3 0 20,-2 5 7,2 1-12,0-2 4,2 1-5,-1 2 1,0 0 2,1-1 2,5-3-7,-4 2 3,3-2-1,3-4-3,1 5 3,-4-5-4,3-1 2,2 0-1,-1 1 2,4-4 5,-3 4 2,3-4-3,-1-1-4,2 2 15,1 0-16,1-1 18,4-4 5,1 3-6,-1-3 2,2 2-5,-1-2-2,-1-2-5,2 2-6,1-1-15,-1-1-10,-2-1-3,2-1-17,-3 2-10,1-1-16,-3 1-25,0 1-15,-8 1-25,15-6-36,-7 3-40,0 2-204,-2-1-472,-6 2 209</inkml:trace>
  <inkml:trace contextRef="#ctx0" brushRef="#br0" timeOffset="198690.5385">2696 16623 205,'0'0'244,"0"0"-15,0 0-18,23-13-16,-14 5-7,4-5-16,2 1-2,-1-4-10,4-2-6,-4 3-4,2-8-9,2 4-8,-8 2-4,1-2-3,-2 2-17,1 0 4,0-9-3,-6 11-2,1-1 0,-1 1-10,-3 5-1,-1 1-6,3 0-9,-3 5-10,0 0-1,0 4-18,0 0-4,-3-5-5,3 5-5,-10 12 0,1-2-13,4 6 1,-7 1-6,3 8-2,0 2-1,4-9-7,-1 7-18,3-4 17,1-1-2,2-3-6,1 0 2,4-3 2,0 0 2,-1-2-8,2-1 7,3-1 0,0-1-8,9 0 11,-6-1 3,0-6-10,4 1-19,-3-1-4,6-1-15,-6-2-30,5-4-27,-4 0-29,3-2-31,-6 1-45,8-7-39,-6-1-50,-1 1-191,-3-4-517,0-1 228</inkml:trace>
  <inkml:trace contextRef="#ctx0" brushRef="#br0" timeOffset="199009.8609">3047 15990 140,'-5'-4'192,"5"4"-23,0 0-9,-17 9-9,11 0-12,1 2-11,0 0-14,0 6 2,1-2-6,3-3-4,-1 5-4,2-5-1,0 1-9,4-2 2,-1-1 5,4 0 5,-3-3 3,1-3 0,2 0 14,4-4-7,-11 0 0,23-4 0,-6-2-7,-3-3 1,2 3 9,-5-1-14,0-3 10,-3 1 2,1 0-16,-4-2-3,0-6-13,-1 3-6,-4 1-25,-5-3 14,1 4-9,0 1-4,-1 1-22,-3-1 2,-2 2-20,1 1-14,-1 7-26,-4-3-22,2 3-15,12 1-26,-25 6-30,14 0-24,3 3-18,0 1-15,0 1-19,4 3-48,2-1-27,3 3-158,3 1-465,1 2 206</inkml:trace>
  <inkml:trace contextRef="#ctx0" brushRef="#br0" timeOffset="199333.6592">3363 16355 213,'0'0'263,"0"0"-17,-3 4-18,3-4-7,0 0-10,0 0-8,0 0-11,0 0-10,0 0 2,0 0-8,0 0-4,26-1-11,-16-1-15,4 2-16,5-2-9,0-1-19,-1 0-9,0 0-9,-4 2-24,2-2-18,-3 1-33,-2 1-31,-1 1-32,-1-1-34,-9 1-31,0 0-40,17 0-6,-17 0-18,2 4-11,-2-4-34,0 0-144,-13 10-402,4-3 179</inkml:trace>
  <inkml:trace contextRef="#ctx0" brushRef="#br0" timeOffset="199612.2008">3353 16486 73,'-2'1'209,"2"-1"4,-1 7-1,1-7 2,0 0-3,5 5-6,3-1-2,6-2-11,2-2-18,5 3-13,-1-3-14,2 0-20,9 0-8,-4-5-13,3 3-26,0 1-29,-2-5-48,0 6-45,-9-5-60,-1 0-64,3 3-70,-8-1-123,4-3-390,-1 0 173</inkml:trace>
  <inkml:trace contextRef="#ctx0" brushRef="#br0" timeOffset="199893.2852">4146 16367 45,'0'0'312,"-1"-11"-3,1 6-10,0 5-31,-3-15-12,4 8-14,1-2-10,-1 1-19,2-1-28,-2-4-3,5-1-11,2 4 1,-1-8-12,4 8-22,-1-3-17,3 0-12,0 2-1,2 1-15,-2 0-11,1 4-7,0-3-7,-1 8-9,-1-2-8,-4 6-11,3 2 0,-2 2-5,-2 2-4,-1 8 0,-2 0-2,-2 1-9,-5 8-1,-6 1-2,0 2-6,-6-1-2,-1-1-7,-4-1 0,6-1-9,-4-3-9,5-5 9,2-3 6,0 1 2,1-5 0,6-2 0,-3 0-6,3-2 3,0 1-1,0-3 8,1-1-5,3-3 0,-2 6-2,2-6 6,0 5-1,0-5 2,0 0-12,5 4 21,-5-4 7,12 0 1,3 1 3,-2-1 3,6 1 1,2-2-5,-1 1-9,3 0 4,0-2 1,-3 2-7,2-2-10,0 1-33,-2 1 4,-2-2-21,0 0-29,-5 2-31,1-4-37,-5 3-43,4-1-43,-2 0-56,-1 1-265,-3-2-598,1-1 265</inkml:trace>
  <inkml:trace contextRef="#ctx0" brushRef="#br0" timeOffset="200237.2379">5747 16150 207,'-1'-5'306,"1"5"-18,-3-6-22,3 6-27,0 0-25,0-8-25,0 8-18,0 0-25,0 0-30,0 0-34,0 0-42,0 0-43,0 0-50,0 0-35,0 0-44,0 0-43,0 0-128,0 0-327,0 0 146</inkml:trace>
  <inkml:trace contextRef="#ctx0" brushRef="#br0" timeOffset="200486.5551">5833 16448 132,'0'9'231,"5"7"-6,-4-5-15,2 8-17,0-4-13,-1 1-8,0 4-6,1-4-10,-3 2-14,0 1-13,-3-2-10,-4 3-18,4-2-1,-8-1-17,-2 6-5,-1-7-23,-4 2-24,8-3-43,-8-1-35,0-5-64,4 3-66,-3-3-183,3-3-389,4-2 172</inkml:trace>
  <inkml:trace contextRef="#ctx0" brushRef="#br0" timeOffset="201454.0402">7162 16038 47,'0'0'169,"2"-4"1,-2 4-4,4-5-7,-3 2 2,-1-1-8,4-1-2,-3 0-1,1 1-1,-1-2-10,0-1 3,2-2-9,-2 4-3,3-7-7,0 6-6,3-3-14,0-1-10,0-4-13,3 4-3,2-2-6,1-2-8,5 2-7,5-4-5,-1 2-7,1 0-5,3 5-5,1-1 0,-9 7-6,1-2-7,-1 5-3,-2 1-1,3 0-5,-6 2 3,-3 7-5,0-3 0,-1 8-2,-3 2-1,-4-1-1,-2 3 2,-2 1-8,-8 5 2,0 1-5,-4-2-2,0 1 0,-3 0 0,-1 2 1,0-1-1,-2-4 1,-2 1-1,-1 0 3,3-1 2,-4-1-6,2 0 2,0 1 0,1-1-22,4 1-2,-3-2 6,10-6-1,-3 1 3,3-3 1,1 2 2,3-4 0,1-2 1,1 1-1,0-4 2,2-1 1,-1 2 11,2-2-8,1-4 4,-2 6 0,2-6 5,0 0 9,6 4 2,-6-4 2,0 0 4,24-10 1,-13 4-3,7-2 4,-1-2-5,3 1 0,1 1 2,4-6-3,-4 8 1,-3-3-4,0 4-1,0-2-1,-1 2-3,-4 5 2,3-2-1,1 2-2,-4 2 5,1-2-5,-1 2 7,5 1-4,-5 1-1,2 3 4,2-2-4,-3 3-1,-3-4 2,4 4-1,-2-3 4,-2-3-5,2 5 2,-2-3 0,1 0 0,0-1 0,-3-1-2,1 1 5,-3-2-7,-7-1-4,14-1-5,-14 1-12,11-1-16,-11 1-19,12-4-26,-12 4-37,10-5-23,-5 0-44,-1-1-29,1-3-165,0 2-408,3-1 181</inkml:trace>
  <inkml:trace contextRef="#ctx0" brushRef="#br0" timeOffset="201835.3559">8301 15838 92,'2'-2'202,"-2"2"-21,4-7-10,-4 7-26,0 0-10,0 0-9,0 0-13,-22 12-11,12-5-2,-5 7-1,-7 0-5,-1 1 2,0 5-1,-5 0 1,2 1 2,-2 4-9,0-4-2,0 2 0,1-1-5,1-3 3,1 0-2,5-1 3,3-6-1,4-2-1,3 0-1,1-5-8,1 4-2,3-4 0,-1-1-7,3 2 2,3-6-3,-5 5-7,5-5 1,0 0-12,-3 7 2,3-7-6,8 10 2,1-4 5,0 2-5,4 2 1,2 0 1,2-1-4,2 1 1,6 3 0,-7-5 0,8 7 12,-1-3-26,-1 0 4,-7-2-10,2-3-2,-1 1 3,-2-1-9,1 0-1,-7 0-9,2-4-27,0 3-15,-3-1-19,0 3-21,3-4-30,-3-1-26,0 2-21,0-4-22,3 2-26,-5-2-24,-7-1-31,23-3-190,-16 2-482,7 0 213</inkml:trace>
  <inkml:trace contextRef="#ctx0" brushRef="#br0" timeOffset="202215.5425">8699 16058 137,'2'-9'254,"-2"-2"-16,2 2-13,-1-3-11,-1 0-21,3 2-11,0-2-13,4-2-8,-1 1-12,2-2-12,3-1-9,2-1-7,4 0-13,1 3-10,-5 2-4,6 2-15,-4 0-4,2 3-11,-4 5-6,0-1-5,-1 3-6,1 4-5,-3 3-1,0 2-8,-1 5 3,-4 3-6,-2 7-2,-5-4 1,-3 7 0,-6 1-8,-3 1 1,-3-3-1,-1-1 5,4 2-5,-3-5-8,4-5-2,4-3 3,-3-3-3,7 0-2,-1-4-4,2 2 1,1-4 5,1 0-6,2-5 9,0 8 11,0-8 0,6 6 13,-6-6-8,18 4 6,-7-1 0,1-2-8,1 1 0,0-1-6,6-2 1,0 2-2,-5-1-3,6-3-3,-6 3-4,-1-1-11,0 0-11,1-2-22,-1 1-19,-3 0-28,3-3-30,-4 2-30,0 0-45,1-2-35,-3-2-46,1 3-188,-8 4-492,10-10 219</inkml:trace>
  <inkml:trace contextRef="#ctx0" brushRef="#br0" timeOffset="203032.4603">10097 15749 113,'18'-12'151,"-3"0"-4,7-4 1,-1-1-8,-6 3-9,2-5-4,-5 3-10,-3-2-4,1-7-14,-4 7-6,1-6-8,-3 3-7,-2-4-2,-3 0-14,-3 4-3,0 4-6,0 2-3,-1 5 0,-2-2-8,0 2-1,0 3-5,0 2-5,-2 3-5,9 2-1,-18 5 0,8 9 0,-8 5-5,2 8 9,2 2 5,-4 21 6,5 0 14,3 1-4,0 6 7,-3-3-8,3 2 4,3-1-2,0-2-4,-1 2 8,-1-3-6,4 0 3,2-3-5,-6-3-1,5-9-3,1-2 5,-5-3-7,3 2 3,-2-5-1,4 0-6,-3-3 0,3-6-6,-1-3 1,-2-5-9,2 0 2,-2-4-5,5 4 1,-2-7-6,2-1-8,-1 3-1,0-5-22,1 1-43,1-3-43,0 0-43,0 0-31,-11-13-39,8 2-41,-1 1-141,4-4-430,-3-3 191</inkml:trace>
  <inkml:trace contextRef="#ctx0" brushRef="#br0" timeOffset="203409.5643">9871 15966 90,'0'0'206,"-2"-5"-8,2 5-9,2-7-18,-2 7-12,8-6-2,2 0-5,0 1 1,12-2-4,10 0-6,4 0-5,1-1-8,17-1 0,-1 1-8,2 1-3,-1 2-11,-3-4-12,-13 8-1,-3-3-13,0 1-6,-5 0-6,-10 1-10,-2-1-1,-6 2-11,-4 1 0,0 0-6,-8 0-9,12-3-12,-6 3-14,-6 0-30,0 0-28,9 2-31,-9-2-25,0 0-24,0 0-26,0 0-26,0 0-9,0 0-10,0 0-1,0 0-117,0 0-347,0 0 153</inkml:trace>
  <inkml:trace contextRef="#ctx0" brushRef="#br0" timeOffset="204235.8829">10524 15852 619,'0'0'-42,"0"0"22,0 0 21,9-4 12,-2 1 21,0 1 13,3-4 23,3 0 4,-4 1 10,0-5 10,1 2 6,1-5 2,-2 0 7,0 4 8,0-6 2,-3 4 4,0 1-3,-1-1 3,-4 0 1,0 1-8,2 5-2,-6-3-7,-2 3-16,1 1-3,4 4-14,-18 0-11,1 7-2,-3 1-7,-5 6-2,0 5-3,2 0-7,3 4-4,1-1-4,1-1 1,8-4-9,-2 0 7,3-1-14,4 1 1,1-2-4,3-2-1,2-2-1,2-1-1,2 2 1,0-6 2,5 4-5,-1-5 5,2-4-6,1 2 4,5-6-1,1 3-2,-1-4 0,-1-4 1,-1 2-3,1-5-3,-1 2 1,-1-5-1,-2-1 0,2-7 1,-2 0-2,0 0 1,-1-3-3,-4 5 2,-1 4 0,-2 2 0,1 5-1,-2-2-2,-2 5 1,0 0-2,2 2 0,-3 4-3,0 0-2,0 0 6,0 0-1,-13 21-4,7-5 2,1 2-1,-1 2 4,1-4-11,0 4 5,3-3-2,2 3 0,2-2 5,2-1-1,-1-2-1,3-4 0,0 0-3,1 1 8,3-5-1,1-2 0,1 1 3,6 0 0,0-3-1,-6-3 2,8-2-2,-2-3 0,-1-3 1,0 1 8,-2-4-9,1-3 5,2-2-7,-1-4 1,2-1 1,-5-4-1,-2-3-1,1-2-3,-1-3 1,-3-1 3,-3-1-3,1 3 6,-1 0-6,-3 5 2,-5 8 3,2 3-2,0 5 4,-1 4-5,-1 1 3,2 6 3,-14 0-6,14 0 5,-25 20-7,9 2 3,1 5-5,2 3 3,-2 0-2,2 1-2,0 3 4,-1-2 1,9 0-1,-5-1 2,6-3-4,-1-3-1,7 0-2,-2-6 3,6-3-5,-5-5 7,4 0-4,2-1 4,0 0 3,3-5 0,1-1 4,2 1 3,7-5-3,2 0 2,-3-2 0,9-6 0,-1-1-4,0-1-2,-1 1 2,0-4 0,-1 2 2,-8-1-2,6-3 2,-1-3 0,-6-1-1,4-2-2,-6-1 1,2 0 2,-6-4 0,1 4 1,-5 2-1,1 3 0,-4-2 2,-4 4-1,1 3 2,-2 0-2,-1 0-1,-1 6-1,-2 0-3,-1 1-2,0 2-5,-4 1 5,11 2 2,-23 9-4,14-2-2,-1 1 4,-2 2-3,2 4 2,0 1-2,5-1-2,3 3 0,0-2-3,4 2 2,0-2 5,3 0-3,3-1 0,4 0 1,-4 3 1,4-5-3,-1 2 6,-1-4-2,0 3 0,1-4 10,-5 1 2,5 0 0,-1-1-2,-4 1 2,3-3-7,-1 0 7,-6-2-3,4 0-1,-3 1-2,0-3 2,-3-3 7,4 6-9,-4-1 5,0-5 4,-7 7 4,1-5-9,-7 5-1,1-4-4,-1-2 2,-6 0 0,0-1 6,-3 0-12,3 0 0,-4 0-10,3 0-21,1-2-13,0 0-18,6 1-24,-6-1-27,10 0-23,-2 2-28,11 0-30,-12-3-38,4-1-36,8 4-146,-1-7-447,1 7 198</inkml:trace>
  <inkml:trace contextRef="#ctx0" brushRef="#br0" timeOffset="204664.9491">11513 15708 137,'6'-3'155,"-6"3"-11,5 0-12,-5 0-2,3 10-12,-5-4-1,0 4-11,1 0-4,-1 0 3,1 1-9,1 0 0,-3-1-1,6 1-1,-2-1-3,2-3 5,1-2 13,0 2-2,0-1 5,7-2 1,-2-1 4,1-1-5,3-2-4,-2-1-1,5 0-8,-1-4 4,1 0-6,3-5-2,-9 5 5,5-6-3,-4 6-2,1-10-4,-5 5-3,3-5 3,-4-2-16,-2 8 2,-2-4 0,1 4-12,-3 0 6,-4-2-4,-1 7-19,-5 0-5,0 4 2,-6 1-10,-2 5 0,-8 3-6,8 3-13,-5 5 5,1 2 6,3 1-14,3 0-4,1 2-8,7-4-5,-1 0-1,8 0-9,0 0-1,1-2 5,2-1-1,7 0 0,-1-4 1,5 2 9,-2-6-3,6 1 0,0-1 0,6 1 0,3-4 8,3-2-7,1 1-1,-9-3-6,14 0-22,0-3-1,-4-2-7,-3 1-6,-8-4-20,1 8-11,-4-10-20,1 6-14,-4-1-26,1-1-15,-4 2-27,-2-1-23,-3 3-26,0-2-40,-6 4-171,0 0-475,0 0 210</inkml:trace>
  <inkml:trace contextRef="#ctx0" brushRef="#br0" timeOffset="205450.4839">5075 17145 51,'-6'-1'208,"6"1"-26,-11 3-18,3 2-6,2 1-22,1 3-3,3 2-8,-1-3-13,3 4-10,0-4-8,1 5-3,1-8-6,0 2 31,4 2-1,-4-5-6,4 2 6,-1-2 10,2-2 1,-1 0 12,3-2-9,0-4-1,2 2 1,-1-6-12,-2 3 2,-1-3-2,2-1-11,-4-1-10,-1-2-1,1-2-11,-5 1-6,0 2-8,0-2 3,0 4-15,-1 2-1,-3-1-8,2 0-6,0 4-2,0-1-22,2 5 10,-13 0-13,13 0 10,-17 12-6,2 2 2,2 1-5,-6 5-1,8 4-2,-1-7-4,-2 8-5,8-6-6,1 0-10,2-1 6,1-1-15,1 0 1,2-1-6,4 0-14,-1-5-6,5 3-6,0-5-15,4 6-14,-3-9-23,4 5-15,3-6-29,2 0-17,-1-3-20,5-3-22,-4 0-24,0-5-18,0 2-170,0-8-452,-2 4 199</inkml:trace>
  <inkml:trace contextRef="#ctx0" brushRef="#br0" timeOffset="205758.0352">5318 17297 430,'9'-24'29,"-5"7"29,1-3 20,-4 6 9,3 2 13,-2 0-7,1 4 10,-3 2-16,1 0-9,-1 6-11,0 0-8,8-4 7,-8 4 1,13 14-2,-1 0-6,-1 3 7,1-7-15,4 14 0,-1-3-4,-1 1-5,-2-6-2,3 6-1,-4-5-9,1 0-5,-2 2 3,-2-3-17,0-4-17,2 0-13,-5-2-26,3-2-22,-3-1-36,1-2-19,-2-1-20,0-1-100,-4-3-263,0 0 117</inkml:trace>
  <inkml:trace contextRef="#ctx0" brushRef="#br0" timeOffset="205785.0553">5600 17163 158,'-2'-4'177,"2"4"-31,-8-4-4,8 4-20,-18 11-7,6 3-1,-6 7-16,0 0-6,-4 1-6,1 0-8,-2-1-7,5 5-1,-5-6-13,2 2-8,3-3-2,4-3-5,0 5-29,4-12-35,1-2-37,6 3-52,2-5-23,1-1-92,0-4-243,7 5 108</inkml:trace>
  <inkml:trace contextRef="#ctx0" brushRef="#br0" timeOffset="206239.0161">5840 17186 19,'0'0'196,"8"-3"-16,-8 3-18,0 0-9,0 0-21,0 0-11,-3 20-9,0-4-7,0 0-15,-3-1 2,-2 5-10,2-3-11,4 0 1,0 1-9,-3-4-6,5 3-4,-4-5-9,4-3 2,0 4-2,2-6-10,0-2 7,3 4-3,-1-6 1,5 3 0,2-3-6,-1 0 1,3-3-1,-2 0-8,9-4 0,0-2-2,-1-1-19,2-3 14,-3 4-4,0-7-15,-2 1 7,5-5-8,-4-3-2,-2-1 0,1-1 9,-3-2-8,-4 2 11,0 3 1,-3-8 5,-1 3 8,-2 6 9,0 1 14,-1 6-7,-2 3 15,0-1 0,3 1-3,-6 4-3,3 4-11,0-7-1,0 7-3,0 0-5,0 0-2,0 0 0,-12 21-9,5-2-1,-2 5 10,3 4-11,-2-4-3,0 0 1,3 5 2,0-3-6,1-9-3,2 3 3,2 6 1,0-10-7,0-4 10,-2 5-5,4-4-8,0-4-2,1 2 7,-2-2-2,3-4-6,1 0 2,1 2 8,1-4-3,0-3-3,1 0-9,5 0-21,5-1-18,-4-4-31,5-1-26,-2 0-42,-2-5-30,2 0-47,-2 2-141,-4-4-394,-4 2 175</inkml:trace>
  <inkml:trace contextRef="#ctx0" brushRef="#br0" timeOffset="206534.5133">6160 17285 173,'0'0'175,"0"0"-17,0 0-11,0 0-2,31-3-18,-17-1-11,4 3-6,1-6-20,4 7-1,-1-3-14,-1-3-4,6 3-3,-8 3-21,-2-6-15,2 4-12,-6-3-26,-2 4-23,0-2-18,-3 2-35,-8 1-12,12-1-36,-12 1-80,0 0-226,0 0 100</inkml:trace>
  <inkml:trace contextRef="#ctx0" brushRef="#br0" timeOffset="206814.6616">5867 16924 104,'0'0'200,"0"0"-23,-14 0-19,14 0 0,-8 13-26,3-4-4,1 3-9,-1-2-10,0 2-6,4-1-8,-1 2-3,2-3-7,0-2-3,2 3 1,-1-8-2,4 6 9,-1-6 7,1 2 5,6-1 10,-1-3-2,1-1 0,-11 0-1,25-3 0,-14 0 3,3-1-4,-5-3-1,-1 2 8,-2-1-7,3-2 1,-5 0-8,-3-1-12,3-1-12,-4 2-15,0 8-13,-5-17-14,0 8-29,-5 1-20,3 0-36,1 4-35,-7-1-33,2 0-45,-1 1-43,12 4-45,-15 0-39,15 0-151,0 0-478,-17 5 211</inkml:trace>
  <inkml:trace contextRef="#ctx0" brushRef="#br1" timeOffset="216535.2974">2416 6624 96,'9'-13'171,"-7"9"-11,1 0-13,2 0-16,-3 0 1,0-2 0,-1 0 6,4 1-3,-2 0 0,-1-3 0,1 4-9,1-2-1,-4 1-2,1-1-2,-1 0-7,0 0-3,0 0-5,-1 0-9,1-2 0,-3 1-8,2 0-2,-2-1 2,2 0-9,-3 0 4,-1 0 5,2 2-1,2 0-12,-3-1-2,2 0-6,-4 3-1,2-1-2,0 2-9,1 0 4,-1 1-15,-1 1-10,5 1-1,-11-2-5,3 3-4,0 1-8,-3 0-2,2 3-5,-1 0-1,-2 1-3,5 2 4,-1 0-5,1 0-3,-1 3 0,4-3 2,-1 3 1,1-1-8,-1 2 4,1 0 2,0-2-4,2 1 3,-1-1-4,2-2 2,1-1-7,0 0 6,0 1-5,4-3 9,-4 0-3,2-1-4,1 2 10,-2-2-2,-1-1-2,4 1 3,0-1-1,-1-1-1,-3-2 1,9 0 6,-2 0-3,0 0-4,4-2 3,-6-3 6,7 1-3,-4-1-1,1 2-6,1-5 1,-2 4 1,0-1 4,-3 2 1,0-3-4,1 2 6,-2 0-3,-2 1 4,4 0 2,-4 0 0,-2 3-9,4-4 7,-4 4 10,3-1-19,-3 1 4,0 0-14,0 0 2,0 0-1,0 0-6,0 0 7,5 5 13,-5 5-11,5 3-3,-5 2 7,2 4-4,0 1 4,-1 0-3,3 3 16,-3 2-11,2 1-1,-2-7 2,-1 1-1,1-1 0,-1-1 0,0-1 8,3-6-4,-3 3-2,0-4 2,1 1-3,-1-3 1,0 0 1,-1-3-3,5 1 4,-7-3 8,6 0-6,-3 2 9,0-5-6,1 3 7,-1-3 5,0 0-1,1 4-7,-1-4 3,0 0-1,0 0 4,14-13-5,-7 2 3,7-1-6,-4-4 2,9-5-6,2 0 3,-2 1-5,1-1-1,-3 2 1,1 4 0,-4 2-5,0-2 5,0 2-7,0 0-1,-5 6 4,-1 0-8,1 0-2,2 2 8,-7 0-4,1 0 3,-1 0 0,0 4-6,-3 0-2,4-4 9,-5 5-10,4-3 2,-4 3-10,3-2-10,-3 2-12,0 0-6,2-5-35,-2 5-11,0 0-40,0 0-44,0-4-51,0 4-46,6-2-27,-6 2-206,12-1-545,-3-3 241</inkml:trace>
  <inkml:trace contextRef="#ctx0" brushRef="#br1" timeOffset="217846.9302">4448 6650 187,'0'-5'218,"-3"-2"-2,3 3-21,-1-1-3,1 2-8,0 3-14,0-4-14,0 4-11,0 0 2,-3-7-17,3 7-13,0 0-14,0-4-7,0 4-10,0 0-8,0 0-7,0 0-7,0 0-8,0 0 0,0 0 2,0 0 1,9 13 10,-5-10 9,2 6 2,2 0 0,0 0 2,2 4 2,6-2-5,-5 3 0,4-3-8,0 1-5,8 3 3,-8-3-5,1 0 0,1-4-1,2 4-2,8-2 2,-1 1-1,3-1 6,-3-3-1,4 1-2,4-6-3,0 1 1,3-1 2,0-2-7,3-2-2,12-2-8,-13-2-3,11-2-1,-10 1-7,12 1 3,-12-2-9,-3-1 4,1-3 3,11-4-12,-14 5 0,0-2-2,1-2-1,-2-2-9,0 3 0,0-3 2,-3-1-4,-1 0 4,2-1-7,-1 0 4,0-2-3,-2 3-2,-6-2 1,4-1-4,-4 1 6,-3 2-7,-2-2 2,2 2-2,-5 4-1,0 0 8,-5 1-6,3 1 3,-5 3-1,-2 1-2,2-1 2,-3 1-3,-1 4 1,-2-1-2,2 0-7,-1 1 13,-1 1-7,1 0 2,-3 3-4,0 0 1,1-4 8,-1 4-19,3-6 3,-3 6-3,0 0 0,-4-4 7,4 4-10,-3-3-12,3 3 2,-6-4-7,-3 3-8,-1 1 4,1 1-6,-3 2-9,-7-2 8,-1 4 4,-1 0 1,-6 2 15,0-1-8,-2 3-2,9-4 8,-7 2-2,8-2-3,1 0 19,6 0-2,1-1-1,0-4 0,3 3-2,1-2 14,3 2-4,4-3-4,-6 1 2,6-1 4,-5 2-7,5-2 5,0 0-3,0 0-2,0 0 7,18-6-4,-7 2-2,5 2 9,-4-4-11,5 4 2,1-2 2,0 0 0,0 3 2,-4 1-1,0 2 1,0 1 3,2 2 12,0 4-20,0 0 10,-2 2-7,-1 3 19,0 3 0,-2 0 6,1-2 3,-6 5-14,3-4 5,-5 3 3,0 0-1,0-2-5,0 1-18,-4-3-8,0 1-26,0 1-32,-4-3-33,4-2-39,-4 4-23,3-3-51,-2-1-46,3 0-16,1 1-28,3-3-175,3-1-524,4-2 232</inkml:trace>
  <inkml:trace contextRef="#ctx0" brushRef="#br1" timeOffset="220229.2312">7146 6684 146,'2'-5'172,"1"1"1,0-1 3,-2 0-3,2 0-7,-3-2-1,4 2-7,-2 2-8,2-1-3,-3-1-5,3 2-6,-1-1-5,-2 2-4,0-1-12,-1 3-10,0 0-10,2-5-9,-2 5-10,0 0-12,0 0-2,0 0-2,1 19 2,-5-7 4,0 8 5,-2 6 9,-3 3-3,-1 3 4,-4 15-4,5-14-1,-2 0-4,-1-1-2,3 2-3,-2-3-5,-1 1-2,3-3 0,0-1-8,-1-2 3,2-8-7,2 2-6,2-3 0,0-4-5,1 0-3,1-3-7,-2-1-6,0-3 7,3-1-8,0 1 0,-1-2 2,1 0-2,1-4-6,-4 4 2,4-4 4,0 4 9,0-4-7,0 0 1,0 0-4,0 0 6,0 0-15,0 0-14,4-20-13,-1 9-23,3-7-4,3-6-13,-4-3-1,3-4 4,2 3 2,-1-1 3,0 1 1,0-6 10,1 3-1,-2 0-1,1 0 7,1 0-2,-5 3 9,1-1-2,-1 10 4,-1 1 1,-1-1 2,-2 4 7,0 5-2,1-1 4,-2 1 0,-3 4 3,3 0 4,-1 1-9,-2 1 2,-1 0 0,-1 2 0,-3 2 5,-5 6-5,-4-2 1,2 5 4,-5 1 0,-1 5-2,-5 1 3,10-4 2,-1 0 3,-1-1-4,6 1 2,0 3-1,4-10 1,2 1-1,-1 1 0,1-2-1,3-1 7,-3 0-6,5-1 2,-1-1 2,2-2 3,-2 4 5,2-4 3,-1 3 6,1-3 2,0 0 3,0 0 3,0 0 8,0 0 2,0 0 4,26-7 11,-16 1 3,3-1-10,0 2-2,4-4 8,-3 0-3,5-2-10,-2 1 6,1-3 6,-1 1-12,0 1 3,1 0-5,-3 1 3,-2-1 2,2 2-22,-4 0 18,0 1-7,-1 0 3,-1 2-9,1 2 4,-2 0-4,-2-2-8,0 4-1,1 1-4,-2-1 1,-5 2-3,15 4 1,-4 1 4,-2 3-5,4 4 1,1 1 13,-1 2 3,5 5 0,2 2 6,-4 0-8,0-1 1,2 1 2,-3-2-4,2 1-1,0-2-4,-6-5 2,-1-3-4,-1 3 5,-3-5-8,1-3 6,-1 3-7,-1-3-2,-1-1 5,0-1-17,0 1-3,0-3 3,-3 4 5,-1-6-7,4 2-7,-4-2 10,0 0-7,4 4 4,-4-4-1,0 0-10,0 0-11,0 4-9,0-4-16,0 0-6,1 3-14,-1-3-5,0 0-13,0 0-10,0 0-21,0 0-25,0 0-35,0 0-46,0 0-53,0 0-280,0 0-607,-10-14 269</inkml:trace>
  <inkml:trace contextRef="#ctx0" brushRef="#br1" timeOffset="221098.2668">7719 7149 115,'1'-4'252,"2"-3"-18,-2 1-21,3 1-23,-3-5-16,2 3-19,2-4-14,-2 1-13,3 0-3,-3 0 0,1-2-14,-2 0-7,1 2-9,1-2-2,-2 2-4,0 0 2,-1 1 2,-1-3 4,0 7-3,-1-5-2,-1 3-9,0 0-4,0 0-6,0 1-5,-3 2-11,-2 0-10,0 3-3,-4-1-5,-3 5-3,-3-1-3,-1 8-5,-6 2-3,6-1-3,-2 6 1,0 2 0,-1-4-3,9-1-1,5-4-3,-2 5-6,3 0 2,3-3 0,1-1-3,0 1 0,2-2 5,0 1-5,2-2 6,0-2 3,3-2 4,-1 0 4,3-2-2,2 1 9,0-2 0,1 0-1,3-4 2,-3 0 2,2-3-11,-1-1 1,0 1 5,-1-3 2,3-1-5,-4-2 4,-1 4 1,3-8-4,-2 4 16,-3 1 8,3-2 1,-4 4 1,3-3-15,-4 1 5,1 0-2,-2 2 4,0 2 3,0 0 2,-2 2-11,1 1-6,0-1-2,-2 0-10,0 4-5,0 0-11,0 0-1,0 0-4,0 0-1,0 16-1,-2 1 7,-1 2 6,-3 7 11,1 4 1,-1 1 12,1-3-3,0 0 3,0-1 0,0 1-2,1-3-2,3-2 0,-3-3-6,4-2 0,0-2-2,-3-4-3,2 0-5,1-2 3,1-1-5,-2-3 3,2 0 2,-1-1 5,0-2 0,0-3 3,3 5 2,-3-1-3,0-4 10,4 1 0,-4-1 3,5 2 1,-5-2 7,14-3 3,-4-3-7,8-4-3,7 0-3,2-2-9,-1 2-2,3-3 0,-2 1-5,-1 1 4,-6 3-8,7-4-3,-11 4-3,2 3-3,-2-4 1,0 5-9,-4 0 5,-1 0-2,-2-3-1,-3 5-1,0 0-1,-1 2-1,1-2 3,-3-2-2,-3 4-2,7-1 7,-7 1-6,3-3-1,-3 3 2,0 0 0,0 0-4,8-3 5,-8 3 3,0 0-8,0 0 3,2-1 3,-2 1-1,0 0-2,0 0-1,0 0 1,0 0 2,0 0-2,3-4-3,-3 4-2,0 0-4,0 0-8,0 0-5,0 0-10,0 0-9,0 0-19,0 0-14,0 0-21,0 0-26,0 0-25,0 0-15,0 0-12,0 0-10,0 0-14,0 0-21,0 0-19,0 0-36,-3-6-47,3 6-288,-5-4-656,5 4 290</inkml:trace>
  <inkml:trace contextRef="#ctx0" brushRef="#br1" timeOffset="256705.0863">3833 8521 9,'0'0'247,"0"0"-9,0 0-17,0 0-25,-5-1-18,5 1-23,0 0-15,0 0-14,0 0-20,11-5-8,-2 3-5,5 0-9,4-2-13,3-1-5,8 0-5,2-2-11,1 2 1,1-2-5,1 1-5,0 2-6,0-1-3,-3 1-3,2 1-6,-4 0-13,-8 1-5,2 0-8,-4 0-9,-6 1-5,0-1-14,1 1-7,-7 0-19,1 1-15,-1 1-15,-7-1-4,10-1 10,-10 1 0,6-1-15,-6 1-21,0 0-14,0 0-119,0 0-271,0 0 121</inkml:trace>
  <inkml:trace contextRef="#ctx0" brushRef="#br1" timeOffset="257231.7612">3810 8656 148,'-5'1'162,"5"-1"-13,-4 2-17,4-2-4,0 0 3,0 0 3,0 0-6,22 2 0,-8-2-4,9-3-6,6-2-8,2 3-4,5 0 0,15-5-8,-13 5-8,17-1-11,-15 1-5,12-1-6,-15 1-9,3 2-6,-3-3-4,-4 0-5,-1 2-4,-4-2-7,-6 1-2,-3 2-1,-2 0-5,-4-3-6,-2 3-1,-6 0-7,4 0-9,-9 0-10,9 0-7,-9 0-16,7 3-11,-7-3-16,7 0-28,-3 2-24,-4-2-25,0 0-18,10 0 1,-6 0-6,2 3-123,4 0-302,6-2 134</inkml:trace>
  <inkml:trace contextRef="#ctx0" brushRef="#br1" timeOffset="257736.6103">6225 8653 125,'-11'-1'148,"2"0"-3,1 1-1,8 0-3,-14-2-7,9 2-4,5 0-8,0 0-5,-9 0-5,9 0-1,-4-2-7,4 2-2,0 0-5,0 0-8,0 0-10,0 0 0,0 0-1,0 0 7,22 2 0,-4-2 7,10 0-3,4 0-1,5-2-5,15 2 0,2-2-6,6 1-6,2-2-7,0 1-2,5-1-10,-1 2-2,26-6-8,-28 3-1,1 0-3,-5-1-7,-1 1 1,1-1-5,-7 0-2,-2 0-4,-11-1-2,0 0 1,-6 2-4,2-2-1,-2 0 1,1-5-2,-6 7-2,2-3 0,-4 3-2,-5-2-2,-5 1-1,1 2 2,-5 0-5,-1 2 0,0-3-1,-3 2 3,-1 0-5,1-1 1,-4 1 4,1 2-12,-6 0-8,8-3-7,-4 3-2,-4 0-4,6-2-15,-6 2-8,0 0-6,0 0-14,7 0-4,-7 0-7,0 0-12,0 0-16,0 0 15,0 0-5,0 0-15,0 0-4,-14 7-11,5-6-7,0 1 0,-3 2-7,-1 0-9,-7 0-130,1-1-306,-6 2 135</inkml:trace>
  <inkml:trace contextRef="#ctx0" brushRef="#br1" timeOffset="258312.6623">6270 8756 13,'-5'3'77,"5"-3"2,-6 2 2,2 0-11,4-2 5,-4 2 2,4 1-3,0-3 11,0 0-7,0 0 8,2 8-3,3-6 13,0 2 8,6-1 15,-1-1 1,11 2-2,8 2 9,2-4 1,7 2-5,14 0-1,6 0-8,2-4-1,5 0-6,1 3-10,25-3-5,0 0-4,-26 1-3,26 3-7,-28-3-9,1 2-6,1-2-6,0-1-2,-3 1-8,-4-1-1,-1 1-3,-3 1-4,-14-4-8,-2 2-3,0-2 1,-4 1-5,1-1 0,-3 1-3,-5 1-3,-5-1 1,-5 0 1,-4 1-2,0-2 0,-2 2 2,-2 0 0,0-1 6,-2 1-10,-1 0-2,-6 0 1,9 0-1,-9 0-2,8-1-1,-8 1 1,6 0-3,-6 0-2,0 0 0,0 0-1,7 0 0,-7 0 0,0 0-3,0 0 0,0 0 0,0 0 0,5 1 1,-5-1-2,0 0 2,0 0-4,0 0 0,0 0 9,0 0-7,0 0-2,0 0 0,0 0 0,0 0-3,0 0 6,0 0-2,0 0-5,0 0 3,0 0 0,0 0 0,0 0 10,0 0-12,0 0 3,0 0 0,0 0-5,0 0 5,0 0 1,0 0 0,0 0-2,0 0-3,0 0 4,0 0 0,0 0-3,0 0-6,0 0-2,0 0-5,0 0-4,0 0-7,0 0-9,0 0-1,0 0-8,0 0-10,0 0-7,0 0-3,0 0-8,0 0-12,0 0-4,0 0-7,0 0-12,0 0-7,0 0-21,0 0 2,0 0-8,0 0-32,1-7-171,1 5-373,-2-2 165</inkml:trace>
  <inkml:trace contextRef="#ctx0" brushRef="#br1" timeOffset="260989.0923">12100 7795 36,'7'-17'266,"-3"6"-7,3 2-15,-5 0-24,1 6-23,-1-3-26,-2 5-16,0 1-14,0 0-18,-2 13-11,-1 3-6,-6 9-13,-2 1-3,-1 4-1,-2 3-7,-4 13-8,8-14-2,-2-2-9,2 0-4,-2-1-3,2-4-2,2-2-9,1-5-2,6-1-4,-2 0-1,2-5-7,-2-1-3,3-1 0,-2 0-4,2-3-5,2 1 8,-2-1-17,0-1-2,3-1-6,-1 1-12,1-3-10,7-2-22,-4 1-28,7-1-32,-1-2-24,2-2-21,9-3-25,-4-1-24,4-3-10,2-2-130,1-1-363,-3-1 160</inkml:trace>
  <inkml:trace contextRef="#ctx0" brushRef="#br1" timeOffset="261661.5687">12322 7657 151,'0'-4'192,"-2"0"-19,-2 0-17,4 4-10,-2-2-15,2 2-11,0 0-9,0 0-14,-7 10 4,7-3 1,-2-2-6,1 2-10,2 1-8,-1-2-2,2 1-6,-1-2-4,4 0 2,-4 0 0,5 0-3,0 0 6,2-3-1,3 2-5,1-3 1,-2 2-1,1-4 3,0 1 1,-1-3 9,-1-1-2,-1-1 2,2-2-1,-5 1-1,-1-1-12,0-2 1,-4 0-8,3-3-3,-2 3-12,-1-1-2,-4 0-10,3 2-10,-2 0-16,-3 4-22,2 1-19,-2 1-13,-2-1-21,-1 3-16,-4 3-18,4 2-27,2-1-24,-2 5-14,3 1-23,2 1-21,-2 3-146,5-1-389,1-1 173</inkml:trace>
  <inkml:trace contextRef="#ctx0" brushRef="#br1" timeOffset="261693.5925">12903 7781 188,'2'-3'270,"1"-2"-10,-2 1-24,-1 4-25,2-2-19,-2 2-22,0 0-18,0 0-15,-13 8-11,1-2-9,-7 5-6,-3 1-9,-3 5-9,-5-2-1,4 2-10,-8 0-3,4-2-8,0 0-7,0 1-4,2-1-1,9-6-4,0 3-3,6-3-2,0-3-5,4-1-7,-1 1 2,4-3 10,2 1-7,-1 0-1,1-2 2,0 0 2,1 1 0,3-3-2,-4 3 2,4-3-2,0 4-8,0-4-3,8 4 7,-1 0-4,4 0-2,3 1 3,2 0-12,3 2 6,0 0-4,7 3-1,1-3-6,-7-2-1,1 1-1,6 1-2,-5 0-8,-3-3-17,-1 1-14,3 1-19,-2-1-24,-6-2-24,-1 0-22,3 2-25,-3-3-24,-2 2-29,0-3-29,-1-1-26,0 1-201,-3-2-481,1-1 214</inkml:trace>
  <inkml:trace contextRef="#ctx0" brushRef="#br1" timeOffset="262337.1406">13371 7885 107,'0'0'230,"0"0"-10,0 0-14,0 0-14,0 0-18,1-6-15,-1 6-6,0 0-6,0 0-6,0 0-8,0 0-6,0 0-5,0 0-5,0 0-9,0 0 0,0 0 4,0 0-10,0 0 5,0 0-3,0 0 0,0 0-2,0 0 4,0 0-3,0 0 4,0 0 3,0 0-3,0 0-4,0 0 16,0 0 0,0 0 5,0 0-2,0 0-5,0 0-3,-1-5-13,1 1-11,1-3-7,3-3-6,-2 0-11,4-2-8,0-2-11,1-3 0,-1 1-6,3 0-6,2 0-2,3 1-5,1 1-8,-1 1-3,3-1-2,0 4-2,1 1-4,-3 2-10,-1 2 7,-1 3-14,5 1-5,-6 2-11,0 3-3,-1 1-2,-2 3-3,1 2 4,-1 7-3,-6 0 1,-3 5-1,-3 0 6,-4 7-3,-1 1-3,-5-1 8,-4-3 20,1 3-19,-3-4 8,1 0-2,-2-3 6,2-2-1,4-3-2,0-2 1,0-1 1,4 1 5,-2-4 0,2-2 9,2-3-12,2 4-3,3-6 5,1 3 1,-2-3 1,-1 0 11,5-1-17,0 1 7,3 0 1,1-2 9,6 2 5,1-1-5,10-3 3,0 1 4,9-1-1,4 0-1,1 0 1,3-1-2,-1 1-3,1 0-5,0-3 8,-2 2 6,-1-1-7,-3 1-6,-1 0-3,-9 1-2,-4 0 6,-4-1 7,-1 0-6,-4 1-12,2-1 17,-4 1-10,-3 0 2,2-2 3,-6 2-3,8 0-2,-8 0 5,0 0-17,9 0 21,-9 0-17,0 0-7,0 0-7,0 0-9,0 0-7,5-1-14,-5 1-11,0 0-12,0 0 2,0 0-24,0 0-12,0 0-15,0 0-14,0 0-3,0 0-12,0 0-14,0 0-16,0 0-20,-22 0-27,14-3-55,-1 0-156,0-2-476,-5-2 210</inkml:trace>
  <inkml:trace contextRef="#ctx0" brushRef="#br1" timeOffset="270520.9503">7137 12141 24,'0'0'199,"0"0"-9,-3 2-11,3-2-11,0 0-14,0 0-13,0 0-11,0 0-7,0 0-12,-2 4-4,2-4-5,0 0-7,0 0-2,0 0-6,5 7-5,-5-7-1,0 0 4,5 4-3,-1-4 1,1 2 1,-1 1-5,3-1-3,0 0 3,2 2-3,3 1-1,0-1-1,7 2 1,1-1-6,3-2 0,7 0-2,2-2 3,3 2 1,17-6-6,1 2 8,7-2-4,3-2-6,32-3 0,-30 2-8,33-4 1,-32 5-7,1 0-10,0 0-1,-3-2-1,27 1-9,-33 2 5,-2 0-2,-4 1 6,0 2-19,-19 1 1,3-2-6,-6 4 6,-1-5-3,-7 2-6,-4 1-2,0-1 12,-4 1-12,-2 0 0,-3 0 1,-1-1-2,0 1 1,-2 1 3,-6-1-9,10-3 8,-4 3 7,0-2-6,-6 2-1,0 0-3,9 0-6,-9 0 9,0 0-3,6-1-4,-6 1 3,0 0-6,7 0 3,-7 0-4,0 0 2,0 0-1,0 0 1,0 0 2,0 0 12,0 0-13,5 0-6,-5 0 6,0 0-2,0 0-3,0 0-1,0 0 1,0 0-3,0 0-12,0 0 18,0 0-24,0 0-4,0 0-8,0 0-8,0 0-8,0 0-11,0 0-10,0 0-12,0 0-10,0 0-13,0 0-16,0 0-15,0 0-14,0 0-8,0 0-16,0 0-15,0 0-22,0 0-202,0 0-451,-13-6 200</inkml:trace>
  <inkml:trace contextRef="#ctx0" brushRef="#br1" timeOffset="272050.8793">8717 6710 38,'0'-10'166,"-2"-1"-3,1 1-3,1 1 1,1 2 16,-1-2-5,0 0-8,0 2-11,2 0-3,-2 2-6,0-2-3,0 3-5,0-1 2,0 2-7,1-4-5,0 4-10,1-1-7,-2 4-2,0-4-6,0 4-12,1-6-1,-1 6-8,0 0-12,2-2-1,-2 2-7,0 0-6,0 0-5,0 0-10,0 0-9,0 0-2,0 0-4,0 0-3,0 0 3,10 12-7,-4-5 3,3 3-3,-3 1-2,6 1-2,2 1-2,-4 4 3,8 2 2,2 2-4,-1-1 2,2 2 0,-1 3-2,3 1 4,0 5 1,1-5-6,0-2 6,1 0-3,1-1 2,-4-1 4,4-1-4,-3-1 7,4-2 2,-1-1 5,2 0 2,-3-3 2,6 1 4,-2-4 4,3-4 4,-1 1-1,2-6 2,0 1 3,2-4 9,4-1-22,-1 0-6,0-6 19,-1 1-5,2-1 2,0-2-2,-1 0-2,-3-4 2,1-1-5,-2-1 10,-3-2-21,-2-3 12,-2 4 1,0-5-8,0-2 4,-1 2-6,3-1 2,-4-2-3,-1-1-9,-1 0 8,2 3-5,-2-1-1,0 0-7,-3 1-13,1 2 15,-4-1-2,0 3-5,-3 3-2,-4 1 6,1 1-1,-1 1-4,-4 4 9,-1-1-3,2 0 0,-3 3 1,0 0 5,2 2-16,-5 0 10,2-1 1,-1 1 0,1 1-6,-3 2 1,0 2-2,1-4-8,-1 4 4,0-4-4,0 4-1,0 0-7,-8-2-13,8 2-7,-21 6-3,1 0-2,-7 3 6,-6 2-4,-2 1 8,-12 6-3,12-5 2,-15 4-1,15-4 1,0 1 2,-2-4 7,3 1 1,3 1-3,1-3 2,2 2 4,9-4-2,1 0 2,5-3 4,2-3-5,6 2 4,-2-1-1,1 0-3,1-1 0,5-1 3,-5 1 1,5-1 0,0 0-11,0 0 10,0 0 4,16-6 2,-4 3 4,8-5-5,0 2 6,11-5 5,0 1-7,-2-3 2,6 1 0,-4-3 2,2 6 2,-1-3-6,-3 2 8,-2 0-1,5 1-1,-6-2 3,1 2 9,-7 2-13,1 2 5,-3 0-5,-5 1 1,-1 0 5,0 0-6,-3 2-10,-2-1 10,0 3-6,0-2 5,-2 0 1,-5 2-2,7 0-4,-7 0-1,6-1-2,-6 1-7,7 3 2,-4-1 2,-1 5-1,5 1 2,-3 2 2,4 3-12,0 4 18,1-1-6,-1 3 4,2-2-1,5 7 1,-5-1 9,3-6-8,-2 6 0,-1-6-15,0 0-16,-1 0-6,5 4-39,-5-4-20,-1 0-24,-1-2-15,2 4-28,-4-4-25,3 2-25,-3-3-35,3-2-38,-2 2-25,2 0-240,0-5-591,-1-2 262</inkml:trace>
  <inkml:trace contextRef="#ctx0" brushRef="#br1" timeOffset="272670.9928">11214 6779 98,'0'-9'234,"0"1"-7,3 2-8,-3-1-15,0 1-12,4 3-12,-4 0-12,2-2-14,-2 5-20,1-4-20,-1 4-9,0 0-9,0 0-11,0 15-9,0 3 5,-1 10-9,1 3 7,-4 5-4,-1 12-1,-4-2-3,0 4 1,4-3 1,-4 0-11,1-13-4,3-1-5,-3-2 2,1 1-4,3-3-11,-2 0 0,0-5-2,1 1-4,1-6-1,-1-1-6,-1 0-9,2-1-15,0-3-17,0-2-20,1 0-19,0-3-20,2 2-26,-2-4-23,1-1-28,0-1-14,1 0-4,1-5-30,0 0-189,0 0-419,0 0 185</inkml:trace>
  <inkml:trace contextRef="#ctx0" brushRef="#br1" timeOffset="273150.6235">11300 6854 141,'0'-11'215,"4"0"-4,-2 1 0,0 3-14,-2 3-12,0-3-18,-1 3-16,1 4-21,0-5-9,0 5-11,-8 0-9,8 0-11,-19 5-5,6 3-8,-10 8 1,-2-1-2,0 0-4,0 1-1,0 2-1,1-5-1,0 0-1,5-3-2,4-1 1,-5 2-7,10-5 1,-1 1 2,-1-1-2,2-2-4,3 0 0,3-1-1,-2 0 2,3-3-5,-1 2 6,4-2 7,-3 3 1,3-3 13,0 0-1,0 0-3,-5 0 10,5 0-1,0 0 5,0 0-7,0 0-7,12-15-10,-3 10-4,1-7-8,3 0-3,6-6-12,-4 4 5,5-4-6,2 0 4,-3 2-5,-3 4 2,0-1 9,2-1-11,-1 3-6,-3 1 2,0-1-4,-1 2 7,0-1 1,-2 3-10,0-2 8,1 3 0,-2 1-3,-3 0-1,2 1 3,-2 1-6,-1-1-3,1 0-2,-3 0-7,1 2 1,0 0-5,1-1-4,-2 1 1,0 1-9,-4 1-3,9 0-1,-9 0 5,18 6-3,-9 1 2,5 2-1,3 5 4,8 4 1,1 2 0,-5 1-6,8-4 9,-3 7-1,-1-2 7,1 0-5,-4 1-1,4-2-1,-5-2 0,0 0 1,0-2-3,-2-4 5,-6-2-6,0 0 1,-3-5 3,2 2-2,-4-2-2,-1-3 1,1 2 1,-6-2 1,4 0 0,-3-2 0,1 1 1,-4-2-1,6 3 0,-6-3-1,3 3-3,-3-3-13,5 2-14,-5-2-20,0 0-23,0 0-26,0 0-25,0 0-13,4 2-27,-4-2-25,0 0-30,0 0-35,0 0-23,0 0-33,0 0-283,0 0-637,0 0 281</inkml:trace>
  <inkml:trace contextRef="#ctx0" brushRef="#br1" timeOffset="281247.3984">8659 2022 122,'1'-8'163,"-1"-3"5,0 1-14,0 4 3,-1-1-6,1-3-1,1 3 4,-1 0-6,0 0-2,0 2-1,-1-2-3,1 2-6,0 0 1,0-2-5,0 4-1,-2-4-9,2 7-7,0-3-10,0 3-14,0-5-5,0 5-16,0 0-7,0 0-8,0 0-12,0 0-6,0 0-8,0 0-3,0 21 0,2-5-7,1 14 7,-1 2-8,0 15 5,2 2-4,0 5 5,1-2 4,-2-1-5,2 5-1,0-3 0,-1-2 5,0 4 3,0-6-3,-1-1 1,-1 3 13,-1-15-11,6 8 5,-5-8 1,0-2-1,0 0-2,1-1 3,-1-5-4,3 0 0,-2-1-2,-2-7-8,2-2 1,-2 0-4,0-2-2,2-6 7,1 3-5,-3-4-6,1 0 4,-2-4-7,3 1 3,-3-6 2,3 6 2,-3-6-1,4 5 9,-4-5 6,5 3 6,-5-3-1,0 0 2,0 0 3,23-7 7,-14 2-9,1-5 2,-1-2-4,2 0-5,1-5-8,1-5 9,0-4-22,-1 1 8,-2-3-3,-1 0-9,-2-1 7,0 1-8,1 2 2,-5-1-1,-1 2-2,-2 6 9,0-1-12,-1 3 2,-3 0-11,1-7 14,-2 9-11,0-2-8,-1 1-1,-4-2-5,-1 2 3,0-1-5,1 4 1,-4 0 6,3 1-8,-1 2 3,-1-4-1,0 8 0,2-3 1,-2 1-4,3 1 6,-1 0-14,5 6 2,-5-8-8,5 6-9,2 1-1,-2-2-32,6 4-15,-9-7-24,9 7-20,-5-3-35,5 3-23,0 0-25,-3-3-24,3 3-25,3-7-186,-3 7-490,10-9 216</inkml:trace>
  <inkml:trace contextRef="#ctx0" brushRef="#br1" timeOffset="281983.8706">8968 1913 136,'0'-5'192,"0"2"-25,0-1-28,0 4-7,0 0-24,0 0-4,0 0-12,4 12-7,-1 2 1,0 4-4,-2 1 0,3 5 0,-3 5-2,3-2 8,-4 1-12,5-1 1,-5 2-5,3-2-3,0-1-3,0 2-1,-3 0 3,3-4 3,-3-2-6,2 0-3,-1-1-9,-1-4 2,3 0-5,1-1-1,-4-5-6,4 1 2,-4-2-5,2 0-4,-1-1-3,2-4-1,-2 0 4,2 0-5,-3-5 7,1 9 3,1-8 3,-2-1 5,2 5 6,-2-5 1,0 0 13,0 0 1,0 0-5,21-11-3,-10-1-9,3-2-2,-5 0 0,3-1 0,1 0-3,3-3-7,-5 3 9,-3 1-2,1-2-7,-4-1 0,2 3 3,-3 2 9,-2-2-1,1 4 3,0 0-7,-2 0 0,-1 1-1,0 1-4,-2 3-6,2-2-1,0 7-4,-2-12-2,2 12-13,-3-7-9,3 7-13,-3-5-5,3 5-17,0 0 3,0 0 3,-18 22-6,12-12 0,-2 6 3,-1 3-1,3-3-3,1 3 10,-1-4-5,3 3-5,0-1-3,1-5-1,0 5-1,1-7 4,2 2 1,3 0 2,-1-2 3,0 0 1,0 1 5,0-5 4,2 3-3,-3-6 7,2 2 3,4 1 1,-2-4 0,-6-2 7,16-1-3,-16 1 5,19-8 1,-8 4-1,1-1 3,-1-7 5,2 0-5,0 1 5,-3-5 1,3-2-8,-3 2 9,-2-1 5,4-5-7,-3 8 2,-2-1-3,-3 6 9,-2-3-1,3 7 0,-2-3-6,-2 1-3,-1 7-7,0 0-3,5-8-8,-5 8-21,0 0 3,0 0-1,0 0 5,0 0 5,7 17-3,-7-6 6,6-1-1,-5 3 0,3-2 9,4 5-11,-7-1-5,3-4-4,0 0-6,-2-1-9,3-2-5,2 0-7,-4-3-10,1 2-4,-1-2-8,1-2-10,0 1-10,-4-4-7,16 3-14,-16-3-21,13-1-23,-13 1-24,18-9-14,-11 2-24,-1-2-133,3-1-383,-5 2 170</inkml:trace>
  <inkml:trace contextRef="#ctx0" brushRef="#br1" timeOffset="282550.7592">8778 2180 114,'0'0'189,"-9"1"-12,9-1-4,0 0-3,0 0-11,-10 0-7,10 0-8,0 0-6,0 0-17,0 0 0,0 0-17,0 0 0,0 0-5,0 0-6,0 0 11,0 0 0,44-5-6,-16 3-2,5-5-16,-1 2-3,2-2-11,-3 2-5,1-2 0,-4-1-26,-1 4-16,-5 1-27,-1 1-25,-2-3-35,-3 3-30,-2 1-45,-3-2-10,2 1-58,-4-2-147,-9 4-388,13 0 173</inkml:trace>
  <inkml:trace contextRef="#ctx0" brushRef="#br1" timeOffset="283733.8704">14953 5915 50,'-6'-5'172,"6"5"-6,0 0 6,-1-6-4,-1 2 1,2 4-1,0-8 3,0 4-4,0-1 9,-2 0 2,-1 1-2,2-1-5,-2-2-1,3 2-6,-1 0-4,1 1 9,-2-1-7,2 2 0,0 3-12,-2-4-14,2 4-17,0-5-8,0 5-18,0 0-17,0 0-13,0 0 1,0 0-5,0 0-19,0 0-14,-2 23 3,4-6-7,0 12 10,0 3-7,-4 4 0,4 15 10,-1 0-2,2-5 14,-2 2-6,4 0 1,-3-13-2,1 11 5,1-10-1,3 1-1,-3-3 3,1-2-5,2-2-3,-1-1-2,-1-3-6,0-2 9,-1-7-11,-2 0 4,1-3-4,-2-4-1,2 1-5,-1 0-5,0-6-1,-2 1 2,2 0 6,-2 0-8,0-4 4,0-2-6,3 4-3,-3-4-13,0 0-15,3 3-26,-3-3-47,0 0-38,-3-20-41,0 9-34,1-8-34,2-1-33,-3-8-41,-1-1-24,0-2-204,-3 0-583,4 0 259</inkml:trace>
  <inkml:trace contextRef="#ctx0" brushRef="#br1" timeOffset="285727.395">14854 5964 15,'-2'-4'220,"-1"-3"-8,2 3-7,-1 1-8,0-1-13,2 4-12,-1-5-15,1 5-10,0-5-3,0 5-12,0-3-6,0 3-6,0 0-3,3-4-8,-3 4-7,0 0-5,7-3-2,1 2 5,-1 0-1,9 1-3,-2-3-9,16 0 2,-2-1 1,4 3-6,6-1-5,0-1 2,17-1-1,-7 0-2,8 4-5,-1-1 3,2-1-9,-2 2 2,5 0-11,-1-1-2,2 1 0,-1 1-7,-3 1 5,1-1-4,-6-1-4,0 0 0,-12 0 5,13 0 7,0-1-26,-15 1 20,15-3 4,-15 3-3,14-1 0,-12-2-8,12 3 1,1-2 1,-1 0-4,-1 0 6,2-2-28,-12 4 12,9 0 1,2-2-6,-12 0 5,-1 2-6,11-3 4,-10 1-7,-3 0 0,3-1-3,-3 1 6,2-1 0,1 1-8,-3 2 4,0-3-11,2 1-3,-1 0 0,-4 0-1,2-1 5,2 0-5,-1 1 6,0 2-7,0-2-2,-1 0 1,0 2 1,1-3-5,-1 2 8,0 0-9,0-3 1,-2 2 0,0 0-1,1-1 2,-3 1-1,1 0 1,-2-1-1,-2 1 3,0-1 0,2 1-5,-3-2 0,0 3 6,-5-1-4,4-1 0,5 0-1,-4 1 1,3-3-3,1 3 9,-1-3-18,-1 3 8,0 0 3,0 1 3,1-3-3,-2 1-2,-1 1 0,2 1 2,0-3-2,-1 3 2,-1-1 0,1 0-1,-9 1 0,1 0 3,1-2-6,-1 0 2,-4 1 2,3 0 0,-1 0 10,-7-1-23,2 3 15,9-2 0,-11 0-1,-1 1-1,2 0 1,2-1-7,-3 1 7,2-2-5,-1 2 1,-3 0 4,3 1-2,-4-3-2,-3 3 2,3 0 0,-3-1 0,1 1 6,-7 0-5,10-1-6,-6-1 3,-4 2 3,9-1-1,-9 1-4,5-1 6,-5 1-6,0 0-2,6 1 1,-6-1-3,0 0 3,0 0-5,0 0 4,0 0-10,10 1 7,-10-1 3,0 0-25,0 4 14,0 0 10,0 1-1,0 1-1,0 0-1,2 5 3,-2-1 5,1 2-2,-1 1 0,0 3 2,2 3-2,-2-1 0,0 0 3,0 1-3,0 0 12,0 1-10,0-3 2,0 1-2,0 3 2,0-2 0,0 6 9,2-6-7,-2 2 1,2-4 3,-2 1-2,0-2 0,0 1-3,1-1 0,2-4 9,-3-1-5,1 0-4,1 2 1,0-2 6,-2-2-4,0-1-2,0-2-2,2 4-1,-2-4 4,2 0-2,-2-1 1,0 0-3,2-1 1,-1-1-3,-1 2 0,0-5 2,2 6 0,-2-3 2,0 0-3,0-3-1,5 5 5,-5 1-7,0-4 3,0-2 7,0 6-2,0-3-7,2 1 5,-2-1-1,2 2 5,-1 2-5,-1-2 3,0-2 0,0 3-1,0-1-2,0-1 2,2 3 0,-2-3-2,0 1 5,1-1-4,-1 1 10,0 0-10,0 0-2,3 2 2,-1-2 3,-2 0-1,-2 0-1,4 0 2,-2 0-2,0-5-3,0 5 3,-2-1-2,2-4 0,0 5-9,0-1 12,0-4 8,0 0-7,2 3-13,-2-3 13,0 0 1,-5 3-5,5-3 2,0 0 1,0 0-1,0 5-4,0-5 3,0 0 1,-3 2-2,3-2 3,-5 1 1,5-1 4,-5 4 1,-2-1 0,0-1 6,-3 4-1,-1-5 4,-1 3 5,-7 0 2,6 2 1,-2-6-1,2 5 5,-1-4-6,-3 1 7,-3 1-7,4 1 0,-3-2 2,3 1-2,-4 0-3,1-2-2,-1 2 3,2-1-4,-2 1 0,0-2-1,1 2-4,0-3 2,2 2 0,-2 1-1,1-2-3,4 1-2,-2-2 6,-5 2-2,1-2-1,2 3-2,-1-3-1,2 1-1,-5 0 3,3 1 0,0-2 1,0 0-3,-3 0-1,2 2 0,-1-2 1,-2 1 0,1 1-1,2-2-1,-5 0 3,0 0 1,7 0-8,-5 0 3,2 3 0,-9-3 0,1 2-4,3-4 6,6 4-4,-4-4 1,3 2 0,-6 0 2,-1 0-5,6 0 4,-6 0-1,0 0-2,5 0 0,6 0 2,-5 0 0,-8-3 1,10 3-5,-2 0 5,-6 0-2,-1 0-2,8 0 1,1 0-2,-2 0 2,-1 0-1,1 0 1,2 0 1,-1 0-4,3 0 5,-2 3-5,0-3 0,0 0 5,-2-3-4,-5 6-1,6-3 1,-7 0 1,1 0-3,-1-3 0,0 6 3,-3-6-1,2 6 1,7-6-2,2 3 3,-1 0-1,-5 0-3,4 0 5,-8 3-1,12-1-3,-4-4 5,2 2-6,-1 0 0,0 2 1,1-2 1,4 0-1,-4 0-1,-3 0 1,4 0-3,-2 0 6,1 2-1,1-2-1,-2 0 2,1 0-3,3 0 1,-2 1 3,0 0-1,0-1-1,1 1-2,0 1 1,1-1 1,3 0 1,2-1-3,-3 0 3,6-1 2,1 1-3,0 0-1,8 0 2,-12 1 0,6-1 3,-2 0-3,3 1 0,5-1 3,-10 0-1,10 0-5,-11 1 8,5-1-6,6 0 0,-11 1 2,4-1-6,-1 0 5,2 3 3,-2-3-1,-3 0 0,-3 0 1,-4 1 3,-3 0-3,-8 1-2,2-2 3,6 1 1,-7 0 1,7-1 5,-2 0-1,0 0 1,3 0 1,1 0 0,-2 0-1,3 1-4,0-1-2,-2 0 1,3 2-4,0-1 2,5-1 0,-2 1-1,4-1 1,-2 1-2,-2-1 0,5 2-1,-6-1-2,9 0 3,-5-1-2,1 2 2,3-1-3,-4-2 2,3 1 2,-2 1-1,3 1-3,2-1-6,-2 0 4,-2 0 1,2-1-1,0 0 0,-3 1 1,-3-1-5,3 3 9,-3-2 0,0 1-5,-4-1 5,2-2 2,2 3-5,-3-1 4,-4 3-1,4-4-2,-4 2 3,1-1-13,1-1 15,0 3 2,-1-3-1,0 4-4,-1-3 3,0 0-3,-1 2 4,4-2-2,-1-1-1,0 1-3,0-1 5,-1 3-3,1-3 1,4 0 1,1 0-4,-2 2-5,-3 0 2,6-2 4,-1 1-2,0-1 3,4 0-1,-1 0 0,0-1-3,1 2 2,2-1-1,1 2 0,-2-2 0,-1 0 1,2-2-4,0 4-4,-3-4-10,4 1-15,6 1-16,-13-1-15,6 1-8,1-1-12,-2-1-12,4 2-13,-3 0-18,1-4-21,1 3-41,5 1-34,-10-3-38,2-1-43,3 2-57,0-2-50,-3-3-281,3 2-745,1-4 329</inkml:trace>
  <inkml:trace contextRef="#ctx0" brushRef="#br1" timeOffset="286925.0878">14992 5870 49,'-7'0'90,"7"0"-5,0 0 3,0 0-6,-6-3-1,6 3 3,0 0-6,0 0 4,0 0-1,0 0-3,0 0 4,-6-1-10,6 1-3,0 0-4,0 0-1,0 0-5,0 0-10,0 0-3,0 0-5,0 0 1,0 0 6,0 0-9,0 0-1,0 0 1,0 0 2,19-1 6,-10 1 0,-1 0 3,2-1 2,4-1-6,4-1 2,2 3-4,10 0-2,-2-2 0,3 2-3,3-3 0,-1 3 2,3 0-6,2-1-6,1 0 1,14 2 3,-13-1-3,11 0-1,-14-1-4,17 2-1,-15-1 0,0-3-1,-2 3-1,1 0-3,1-1 0,-4 1 0,-1 0-4,1 0 1,-1 0-3,1 0 1,-4 0 0,1 1 2,-2-1-5,5 0 8,-4 2-9,1-2-3,0 0 1,-2 1 1,1-2-3,-2 2 3,-1-1-2,3 1-3,-3-1 1,0 3-1,-1-3-2,2 0 2,-7 0-2,0 0 1,7 0-1,-7 2 0,6-2 2,-7 0-1,0 0-2,8-2 6,-7-1-3,-2 6-1,1-3 0,8 0-6,-8-3 5,1 3 0,-2 0-2,2 0 2,9 0 5,-11 0-8,7 0-1,-4 0 4,5-1-1,-5 0-1,-2 1 1,6-2 4,-6 0-3,2 3-1,-3-1-1,-2-1 0,4 1 2,-4-1-2,0 1 1,-6-2-2,5 0 3,0-1-4,-2 3 3,4 0 1,-3 0-1,4 0 4,-4-2-5,0 1 0,2-1-3,-4 2 3,7-3 0,-2-1-2,0 4 1,-1-1 3,2-1-2,1 1 0,-3-2-1,0 3 2,2 0-3,-1-2 5,0 2-3,-6-1-2,6-3 0,-6 4 2,1-1-3,4 1 4,-4 0 0,3-2-2,-5 2 5,3 0-3,-1-2 0,-3 2 1,4-3-2,2 3 0,1-2-1,-1 2 0,-3-1 1,-2 0 0,8 1 0,-4 0 3,1-1-5,-2-3 3,3 4-3,-4-1 1,0 1 0,5 0 0,-6-2-1,1 2 4,-3 0-6,1 0 1,0 0 5,0-1-3,-3 1 4,4 0-4,-4 0-1,1-1 2,0 0-1,2 1 2,-7-2-4,5 2 3,-2 0 2,-2 0-2,3-1-2,3 1 4,-3-2-2,1 2 2,1 0-1,0 0-2,-2-1 4,3 0-3,-3-1 1,1 2 0,0 0-3,-3 0 2,0 0-1,-1 0 1,-6 0 5,11 0-6,-4-1 1,-7 1-4,6-2 2,-6 2-2,8 0-2,-8 0-4,6 0-5,-6 0-7,0 0-8,0 0-13,0 0-16,0 0-19,0 0-22,0 0-25,0 0-25,0 0-26,0 0-157,0 0-361,0 0 159</inkml:trace>
  <inkml:trace contextRef="#ctx0" brushRef="#br1" timeOffset="289947.6556">10548 3823 213,'-1'-6'250,"-4"1"-4,4-1-15,0 0-5,-1 2-10,2 1-8,0 3-18,0-5-8,0 5-16,-3-5-15,3 5-9,0 0-12,-2-3-15,2 3-10,0 0-9,0 0-10,0 0-12,0 0-7,0 0-5,0 0-11,0 0 1,0 0-1,8 18 4,-1-7 3,6 5 8,5 5 5,1 4 2,-1 1-2,5 5-1,10 11-1,-4-3-4,1 2 2,-8-10-10,12 11 5,-4-2-3,1 1-1,-6-14-6,-1 0-4,0 1-5,-2-1-4,1-2-3,-7-2-10,7-3 8,-4 4-13,-6-12 0,-2 3-2,1-1 1,-1 1 3,1-3-8,-4-3 2,-3-4-2,-2 0-1,1-1 2,-1 1-6,-1-1 6,0 0 2,2-1-10,-4-3-3,2 6 6,-2-6-5,2 3-22,-2-3-7,0 0-18,2 5-11,-2-5-16,0 0-8,0 0-13,0 0-14,0 0-12,0 0-16,0 0-15,0 0-27,0 0-24,-7-14-21,2 9-9,-3 0-4,-2-1 0,0 2-4,-1 1 13,0-1-137,-8-1-388,-4 0 172</inkml:trace>
  <inkml:trace contextRef="#ctx0" brushRef="#br1" timeOffset="290548.1702">10685 4407 62,'-20'-2'117,"4"-3"16,-1 0 11,5 3 17,3-2 4,-1 1 10,5 1-5,-3-1-1,2 2-4,6 1-10,-5-1-5,5 1-15,-6-1-8,6 1-18,0 0-3,0 0-10,0 0-4,0 0-5,0 0 8,15 7 1,-5-3 7,5 5 1,4-1-2,4 7-1,2-2-3,3-1-4,2 5 1,0 0-5,4-2-4,0 2-10,2-1 0,-4-2-7,2-1-7,1-1-9,-3 0-1,-2-1-4,-3-2-9,-5-1-9,-1-6 13,-4 2-11,0 0-5,-3 0 1,-2 0-5,-2-1 1,-1-1-4,-3 0 2,-2-1 7,2 0-11,1 0 4,-4 1-1,-3-2-10,6 1 5,-6-1 2,0 0-6,3 2-10,-3-2-20,0 0-13,0 0-23,0 0-19,4-7-36,-4 7-37,-7-5-30,5 0-39,-2-2-23,1 2-21,-2-3-25,1 0-192,-1-2-514,1-1 227</inkml:trace>
  <inkml:trace contextRef="#ctx0" brushRef="#br1" timeOffset="290583.1735">11298 4223 54,'6'-18'192,"1"2"7,-2 5-5,0 0-7,-1 6-8,1-4-11,-3 2-13,0 3-14,-2 1-12,0-2-17,0 5-15,0 0-8,0 0-9,0 0-2,5 12 1,-4-1 6,-6 7 7,4 6 11,-6 1-7,-3 1 2,1 2-5,0 0-7,-3-2 2,3 3-7,-2-7-4,2 3-4,2-5-7,2-2 2,-1-1-14,1 3 3,-2-4-7,3-4-6,3 0 0,-5-1-7,3-2-5,1-2-4,0 0 1,0 0-3,2-4-1,0-3-5,-3 7 2,3-3-18,0-4-18,0 0-20,-4 6-17,4-6-13,0 0-22,-3 3-15,3-3-22,0 0-18,0 0-24,0 0-50,0 0-39,0 0-157,0 0-444,-4-20 196</inkml:trace>
  <inkml:trace contextRef="#ctx0" brushRef="#br1" timeOffset="291740.7968">11678 4077 140,'0'0'202,"0"0"-21,3-4-16,-3 4-11,6-2-11,-6 2 1,0-4-9,0 4-2,0 0-7,0 0-3,0 0-12,0 0 0,0 0-11,0 0 1,0 0-5,0 0-6,4-3 1,-4 3-7,0 0-3,0 0 1,0 0-9,0 0-3,0 0-7,0 0-5,0 0 3,0 0-4,0 0 1,0 0 1,4-2-3,-4 2 0,0 0 0,0 0-2,0 0 5,4-2-5,-4 2 1,1-4-1,3-1-3,-2 1 2,0 2-5,0-1-1,0-2-2,-1-2-4,2 2-2,1-3 6,-4 1-1,3-4-9,0 2 0,0-3-8,-1 1 5,-1-1 3,-1-5-4,3 0-6,-6 5 2,3-5-6,-1 5-6,-1-5-1,-1 5 3,0 1-3,0 1-2,-2 0 6,2 1-12,-3 3-9,0 1 1,-1 1-4,-1 2 5,-3 0-4,-4 5-4,-4 2 3,2 6-3,-1-2 15,0 3-17,-4 5 2,9-3-4,3 1 11,0-1-19,1 0 12,2 1-4,2-1 5,4-1-3,-4 2 4,10-3-3,-4 2 3,2-3 3,-1 1 4,5-2-3,-2 1 7,2-2-8,1 0 7,1-1 1,-1-3 4,-3-1 2,5 2 0,-5-4-2,2-1 1,-1 0 6,2 0-3,-8-1 6,13-3-2,-4 0 6,-4-2 1,3-3-11,2-1 12,-1-3-4,1 1 5,-3-4-3,2 1-6,1-3 0,-1-1 6,-1 3 8,-1-3-15,1 4 13,-1 3 3,-2 1 0,-1 3-2,0-2 10,-3 2 5,1 0-7,2 3 2,0 0-9,-4 4-2,4-5-3,-4 5 1,3-4-4,-3 4-12,0 0-2,0 0-3,0 0-1,0 0-1,0 0-1,0 0-2,1-4-3,-1 4-4,0 0-1,0 0-1,0 0 4,0 0-12,0 0 6,0 0 1,0 0 11,4 18-9,-2-10 8,1 3 4,-3 0-3,5 6 2,1 1 0,-2 9-6,1-1 10,0 2-6,1 2 2,0 2 5,-2 0-7,-1-3 7,-1 1 1,2-3-5,-3 2-5,-1-4 6,2-6-1,-2-1 6,2-2-5,2 1-1,-4-2 4,-4-5-1,4 1 5,0-1-8,0-5 6,0 2 6,0 1-3,0-4 2,0-4-2,4 8 7,-4-8 3,0 6 5,0-6 8,0 0 3,0 3 7,0-3 3,0 0 6,0 0 4,0 0 5,0 0 2,0 6 7,0-6 5,0 0 3,0 0-6,0 0 7,0 0-2,0 0-5,11-8-13,-8 3-7,3-5-1,6-5-5,3-6-11,2 2-6,4-6-2,-2 1-8,2-2 0,1 0-1,6-1-3,-5 2-4,-2 1-2,2 2-1,-4 3 0,-4 4-4,-1 1 2,-6 7-2,1-3 4,-1 3-4,-1-1-2,-1 1 3,-1 4-2,-1-3-2,0 3-2,-2 1-1,3-1 2,-2 0-4,-1 1 4,-2 2 0,4-4-4,-4 4 7,4 0-8,-4 0-1,0 0 4,3-6 0,-3 6-3,0 0 1,0 0-2,0 0 3,2-2-1,-2 2-3,0 0-2,0 0 1,0 0-1,0 0-2,0 0-4,0 0 1,0 0-6,0 0 0,0 0-5,0 0-5,0 0-6,0 0-10,0 0-14,0 0-12,0 0-17,0 0-22,2-3-13,-2 3-21,0 0-17,0 0-21,0 0-17,0 0-12,0 0-19,0 0-21,0 0-26,0 0-29,0 0-17,0 0-24,0 0-212,0 0-602,0 0 267</inkml:trace>
  <inkml:trace contextRef="#ctx0" brushRef="#br1" timeOffset="293912.5466">5190 17879 56,'-6'3'245,"2"-3"-1,4 0-10,-9 3-12,9-3-10,0 0-9,0 0-10,-11 1-6,11-1-19,0 0-1,0 0-7,0 0-2,0 0-5,0 0 4,0 0 2,0 0-3,24 4-1,-4-7 17,7 3-2,3-1-2,9 1-5,16 0-4,2-3-4,2-1-16,4-1-4,3-1-14,-1-1-8,33 0-9,-33 6-6,37-3-11,-14-5-7,-20 4-7,28 0-8,-31 7-6,28 1-6,-34-7-9,2 4-4,-2-1-1,-2 2-6,-4 3-14,-17-2 1,1 1-9,-3-2-7,-4-1-8,-10 0-7,-2-1-3,-5-2-8,-4 3 7,1 0-5,-10 0-4,10 2-9,-10-2-5,0 0-6,0 0-13,8-2-31,-8 2-15,0 0-30,0 0-28,0 0-19,-32 4-24,14-1-17,-1 5-1,-9-2-12,1 5-3,-4-3-29,-3 2-15,-16 2-9,13 1-153,-18 0-477,4 2 211</inkml:trace>
  <inkml:trace contextRef="#ctx0" brushRef="#br1" timeOffset="294554.7446">5143 18110 179,'-19'0'203,"5"3"-3,2-1-11,2-2-6,2 3-6,3-2-19,5-1-7,-10 1-6,10-1-7,-8 2-8,8-2 2,0 0 2,0 0-9,0 0 4,0 0 0,27 4 18,-11-4 2,18 0 1,-1 3 17,17-8 3,4 0 0,2 1-6,4-1-8,4 3-7,27-8-4,-26 4-11,0-5-4,33 4-2,-1 3-11,-6-2-13,3 5-11,-4-1-4,-27-2-6,30-1-4,-29 2-12,28 11-5,-28-7-8,2 0-6,-7-1 2,0-1-10,-6 4-5,-14-3-3,0 2-11,-5-1 5,-5-1-4,-9 0 3,-1 0-5,-3 0-2,-5-1-1,-3 1 0,-2-1 4,-6 1-6,12 1 4,-12-1 11,0 0 5,10 0 0,-10 0 3,0 0 1,0 0 3,9-1-10,-9 1 1,0 0-4,0 0-6,0 0 1,0 0 0,0 0-8,0 0-2,0 0 1,0 0 0,8 2-10,-8-2 5,0 0 2,0 0-5,0 0-4,0 0-2,0 0 0,0 0 4,0 0-3,0 0-3,0 0-2,0 0 0,0 0 1,0 0-2,0 0-1,0 0 2,0 0-5,0 0 4,0 0 3,0 0-1,0 0-5,0 0 4,0 0-5,0 0 8,0 0-6,0 0-8,0 0 3,0 0-1,0 0-1,0 0-4,0 0-2,0 0 0,0 0 0,0 0-4,0 0 1,0 0-11,0 0 5,0 0 3,0 0-5,0 0-4,0 0 1,0 0-7,0 0-2,0 0-25,0 0-2,0 0-12,0 0-20,0 0-33,0 0-24,0 0-34,0 0-44,0 0-36,-21-10-50,17 5-53,4 5-229,-8-9-655,6-3 290</inkml:trace>
  <inkml:trace contextRef="#ctx0" brushRef="#br1" timeOffset="300920.4271">10115 6021 28,'0'0'90,"-3"3"-3,3-3 6,0 0-13,0 0-1,0 0-6,0 0 10,0 0-9,0 0 8,0 0-4,21-3-6,-15 3 7,5 0-2,-1 0-1,9 0-5,0-4-3,9 4 6,3-2-7,1-3 3,4 2-7,3-1 2,14-2-5,0 2-1,2 2-4,0-1-4,-3 2-1,-2-1-6,8 0-3,-3-1-3,-1 1 4,-1 2-8,-2-3 4,-12 1-4,11 4-6,4-2-1,-14-4-4,-2 3 1,15-3-2,-13-1-3,-3 3-3,-2-1-1,-1-2-3,1 3 0,-3-1 2,2 1-2,-3-1-1,-9 0-3,1 1 1,-8-2-4,2 3 0,-4-1 1,-2 2-3,-3-2-2,1 2-2,-3-1-2,-1-1-6,1 2-1,-6 0-13,6-2-9,-6 2-17,0 0-10,0 0-2,-3-5-10,3 5 0,-9-3-4,3 2-14,-3 1-1,0-1 0,-3 1 7,-3 0-20,-3 0 3,0 1 3,-4 0-7,0 2-3,-10-3-80,3 3-202,-5-3 89</inkml:trace>
  <inkml:trace contextRef="#ctx0" brushRef="#br1" timeOffset="301953.9242">10237 6071 44,'-7'0'97,"7"0"-2,-12 0 1,4 1 2,5 1-8,-4-1 6,7-1-6,-5 2-4,5-2 4,-7 2-1,7-2 4,0 0 5,0 0 1,-9 0 4,9 0 7,0 0-2,0 0-4,0 0 0,-4 0 0,4 0-5,0 0-2,0 0-5,0 0-4,0 0 1,-2 3-5,2-3-12,0 0-2,0 0-3,0 0-8,0 0-5,0 0-4,0 0 0,13 2-6,-9 0 5,-4-2-2,20-2 9,-1 4 2,0-6 1,11 4 3,4-1-7,3-4-3,15 6 6,0-7-10,3 2-5,-2 2 9,4-1-8,1 4 2,-2-1-2,4-1-7,1 1 0,-5-3-12,1 3 6,-2 0-5,-3 3 2,-1-2-6,-11-1-2,-3 0-4,2 1 6,1-2-7,-3 2-1,-2-3-2,2 0-1,-5 1 6,-4-1-6,2-2-1,-10 4 2,0-3-6,-1 3 13,-2 0-11,2-1 2,-9 0-2,1-1 9,0 2-5,0-1-4,-4-1 6,2 1 7,-4 0-16,-5 1 6,11 1-4,-11-1 5,6-1-5,-6 1-7,10 0 2,-10 0 1,0 0-3,4 0 6,-4 0 0,0 0-4,0 0 2,7 1 6,-7-1-8,0 0 0,0 0 4,0 0-8,0 0 9,0 0-12,0 0 12,5-1-4,-5 1 1,0 0 0,0 0-5,0 0 1,0 0 3,0 0 0,0 0 0,0 0-4,0 0 19,0 0-19,0 0 4,0 0 1,0 0 2,0 0-6,0-5 7,0 5-2,0 0-4,0 0 4,0 0-1,0 0 2,0 0-2,0 0-4,0 0 16,0 0-17,0 0 6,0 0-2,0 0-4,0 0-3,0 0 10,0 0-6,0 0 5,0 0-2,0 0-4,0 0 5,0 0 0,0 0-3,0 0-1,0 0-3,0 0 5,0 0-6,0 0 4,0 0 1,0 0 2,0 0-4,0 0 1,0 0 8,0 0-5,0 0 0,0 0 3,0 0-4,0 0-2,0 0-4,0 0 6,0 0-5,0 0 6,0 0 2,0 0-2,0 0 4,0 0-11,0 0 8,0 0 2,0 0-5,0 0-4,0 0-5,0 0 8,0 0 0,0 0 2,0 0 0,0 0-6,0 0 7,0 0-2,0 0 0,0 0 3,0 0-5,0 0 0,0 0 6,0 0-4,0 0-3,0 0 1,0 0-6,0 0 11,0 0-6,0 0 5,0 0-1,0 0 3,0 0 9,0 0-21,0 0 4,0 0 1,0 0-4,0 0 6,0 0-3,0 0 9,0 0-8,0 0-2,0 0 6,0 0-3,0 0 0,0 0-2,0 0 3,0 0 3,0 0 5,0 0 4,0 0-13,0 0 0,0 0 2,0 0-3,0 0 0,0 0-3,0 0 9,0 0-11,0 0 6,0 0-5,0 0-8,0 0-6,0 0-14,0 0-11,0 0-18,0 0-14,0 0-22,0 0-13,0 0-19,0 0-31,0 0-30,0 0-32,0 0-22,0 0-29,0 0-180,0 0-492,-11-5 218</inkml:trace>
  <inkml:trace contextRef="#ctx0" brushRef="#br1" timeOffset="305235.7255">1786 3845 53,'-5'0'82,"5"0"-19,0 0 3,0 0-6,0 0 5,0 0 12,0 0 11,0 0 8,0 0 13,19-4 12,-6 1 7,2 2 7,7-7-4,5-1-3,8-1-10,1 0-4,14-7-7,4 5-8,-3-3-4,5-2-3,4 1-9,0-1-5,-2 3-9,-1-1-3,2 2-6,-3-2-5,3 1 26,-3 2-9,-1 2-8,-6-1-2,-9 2-9,-5 4-7,-2-1-1,-2-1-4,-3 4-4,-12-3-8,4 3 1,-7 0-7,-3 1 3,-3 0-4,0 0 1,-3-1-3,3 3-4,-2-1-8,-5 1-5,7-1-11,-7 1-15,0 0-16,0 0-13,0 0-16,0 0-25,0 0-37,0 0-26,0 0-32,-17 6-17,4-2-159,-4 3-392,-1 0 174</inkml:trace>
  <inkml:trace contextRef="#ctx0" brushRef="#br1" timeOffset="305855.3654">1933 4013 32,'-11'0'221,"0"0"-8,3 0-12,1 3-18,3-3-14,4 0-17,-10 1-12,10-1-10,-7 0-7,7 0-15,0 0-8,0 0-11,0 0-10,0 0-3,21-4 2,-2-1 7,9-3 3,9 3 9,1-6-4,19 1-9,1-4-6,6 2 0,23-9 1,-22 6-8,26-4-4,-1 1-11,-23 9 11,27-8-9,-29 8-8,-3-2 0,-2 2-2,0 0-5,-3-2-3,-4 5 7,-16 1-11,2-1 7,-7 3-12,-6-2 22,-5 4-8,-7-2 3,-1 0 4,-3 3 10,-4 0 1,3-4 9,-9 4 13,11-2 2,-11 2 0,7 0-17,-7 0 20,0 0-5,0 0 0,9-2-11,-9 2-5,0 0-5,0 0-3,0 0-7,4-4-3,-4 4-10,0 0 3,0 0-2,0 0-1,0 0-17,0 0 12,0 0-5,0 0-4,0 0-6,0 0 3,0 0 2,0 0-17,0 0-6,0 0 13,0 0-4,0 0 1,0 0-4,0 0 3,0 0 4,0 0-16,0 0 8,0 0 3,0 0-5,0 0 0,0 0-1,0 0-1,0 0-1,0 0 3,0 0-4,0 0-2,0 0 5,0 0-1,0 0-5,0 0 10,0 0-10,0 0 8,0 0-7,0 0 0,0 0 2,0 0-7,0 0 0,0 0 1,0 0-5,0 0-10,0 0 2,0 0-14,0 0-5,0 0-18,0 0-4,0 0-19,0 0-19,0 0-22,0 0-21,0 0-25,0 0-19,0 0-25,0 0-33,0 0-31,0 0-30,0 0-18,5 8-182,-3-4-542,4-1 240</inkml:trace>
  <inkml:trace contextRef="#ctx0" brushRef="#br1" timeOffset="308735.0389">12410 12673 149,'2'-9'150,"1"-1"-5,1 0-1,1 0-8,0-2-2,0-5-9,3 3-8,-1-2 2,1-4-7,4-2-8,3 2-3,-1-4-3,2 1 2,-1-2-1,5-2-9,1-1 1,2 0-1,6-10-9,3-2 1,1 3-7,-7 9-2,6-7-5,3 1-5,-7 8-3,1-1-4,-1 6-2,0-3-5,0 2-4,2 1-7,0 2-7,0 4-2,5-2-1,0 0-7,0 3-2,13-4 0,-11 7-1,16 1-7,4 1 3,-1 2-6,2 3 3,5 3-4,0 2 1,3 2-1,26 5-3,-25-2 1,23 6-1,-24 1-1,-1 2 0,23 5 1,-33-2-3,1-1-1,0 8 0,-3-4 1,2 5 0,-7-1-2,-1 5 0,0 0 0,-2 0 0,-1 1-2,-2 1 4,-1 0-3,1-2 2,-5 3 0,-9-11-3,1 3 0,7 5 3,-10-3 0,-2-3-2,-1 2 6,-3-3-6,1-2-1,-5 2 3,-4-1-2,-2-7-2,-1 2 1,1-5 6,-4 2-1,0-2-4,-2-2-1,-1 0 2,-1-1 0,-1-4 1,-1 2 2,2-4-4,-1 1 5,0-1-1,-1-3 5,2 5 4,-2-1 8,0-4 7,0 0 12,2 3 5,-2-3 6,0 0 7,0 0-7,0 0 0,0 0 11,0 0-5,0 0-7,0 0 6,4-13-18,-3 6-5,3-2-5,0-5-3,-2-1-1,4-2-3,0-4-2,2-1-4,0-4 1,3 3-5,0-2 5,1-1-7,-1 0 1,4-1-2,0-1 0,5-2 2,-1 1 0,3 0-9,1 5 5,0-2-1,-1 1 2,3 1-2,1 2 11,1-3-13,2 4 1,3 0-4,9-7 3,4 6-3,-13 4 1,14-5 0,-10 9 0,13-6 2,1 2-6,-14 3 4,2 4-2,16-4 0,-17 3-1,13 2-1,-11 3 2,11-4-1,-11 5 1,13 0 3,-15 2 4,1 2-7,2 1 2,-1 1 1,1 0-2,0 0-3,-2 2 0,2 3 4,-4 1-2,6 0 3,-7 2-6,1 0 2,0 1-1,-3 1-1,3 1 1,-7 4-1,3-2 6,-1 2-4,-2 1-1,1 0-1,-1 1 11,-1 0-9,-1 2 2,0 0-5,-3 0 7,-1 0-2,-2-1-2,0 2 4,0 0-2,-1 1 2,-4-2-6,-4-3 3,2 0 0,-2 0-1,-4 0 3,3-2-2,-2 2-2,-2-6-1,-4 1 0,5 0 3,-3-4 1,0 2-4,-2-2 3,1 0 1,-2-2-1,-1 1 0,1 0 1,0 1 1,1-3-2,-1-1 1,-2 0 1,3 2-1,-3-1 2,0-4 0,1 4 5,-1-4-3,3 3-1,-2 1 7,-1-4 5,0 0-9,0 0-1,0 0 5,1 4 9,-1-4 3,0 0 13,0 0 8,0 0 7,0 0 14,0 0 3,0 0 3,9-9-19,-6 7-7,1-3-19,4-6 19,-1 1-8,1 1-3,2-4-3,3-1-6,3-7-8,3-1 2,-1 2 3,2-1 1,2 1-10,3-3-1,-2 0 7,-1 1-10,2 1 5,0-1-2,1-2 1,-3 2-4,5 0 3,-3 1 7,1 0-14,-1 3 2,0-2-6,1-1 17,-1 1-16,1 3 6,2-2-7,-3 2-1,-2 2 3,6 0-5,-2-1 1,-2 3 2,4 0-4,0 0 4,0 5 5,4-2-1,-1-4-10,2 7 19,1 0-21,-1 1 4,3 3-4,-2-3 4,4 4 1,-1 2-6,2 0-3,-3 2 5,2 4-4,-4-5-1,1 2-1,1 4-2,-2 0-8,1-3 7,-1 6 6,-1-1-3,-1 2 4,0 0-1,3 1 1,-5 2 3,2 1 1,0-1 3,-1 0 10,-2 1-1,1-1-17,-3 1 1,-2 0 1,0-1 8,1 1-6,-7-6 5,6 4 0,-6-4 6,-4 1-7,3-1 0,-3 1-4,-3-3 0,-2-1 7,-1-1-1,0 0-6,-2 1 10,-1-3-7,-1-1-3,-1 1 4,1 0-1,-1-2 5,-2 0-2,-2-1 1,5 4-2,-5-4 3,7 3-2,-7-3 3,2 3-5,-2-3 6,4 2 3,-4-2-1,0 0 3,3 3 9,-3-3 0,0 0-18,0 0 4,0 0-3,0 0 0,0 0 1,4 2 1,-4-2-8,0 0-11,0 0-19,0 0-26,0 0-19,0 0-22,0 0-27,0 0-26,0 0-22,0 0-26,0 0-22,0 0-15,0 0-11,0 0-180,0 0-469,0 0 208</inkml:trace>
  <inkml:trace contextRef="#ctx0" brushRef="#br1" timeOffset="309359.8753">19302 11862 118,'0'-7'198,"0"2"2,-1 1-6,1-2-5,0 3-12,-2-1-16,2 4-13,0-4-17,0 4-17,0 0-13,0-6-14,0 6-3,0 0-13,0 0-6,0 0-9,0 0-8,3 13 0,0-9-6,3 6-2,-5 0 2,3-1-8,4 7-5,-4-5 0,-2 2-6,2 2-2,5 1-2,-4-2 2,2 1 0,-1 2 3,2-2 3,-1-1-2,-1-2-2,0 0 4,0-3-2,1 1-3,-2 0-2,0-1 1,-1-1-3,0 0 0,0-3-1,-2 1 5,3 0 1,-1-2 0,-2 1 3,1-2-1,0 0 4,-2 1-2,-1-4-6,2 4-3,-2 0-1,0-4-2,0 9-1,-2-4 0,-1 2-2,-3 2 5,-7 4 2,-2 1 0,-3 5 6,-4 0-4,-1-1-4,0 2 2,0-3-2,0 1 5,1-2-6,-2-2-2,-1-1-5,6-1-14,2-3-23,-1 2-20,1-5-21,0 3-26,5-6-17,-1 3-17,0 1-27,4-3-8,-1 0-13,4 1-9,1-3-6,-2 1-128,2-2-347,5-1 154</inkml:trace>
  <inkml:trace contextRef="#ctx0" brushRef="#br1" timeOffset="310026.4547">18928 10699 89,'4'1'248,"-4"-1"-16,0 0-5,0 0-4,0 0-5,13-4-9,-13 4-8,7-4-7,-3 1-13,1 0-10,-2-4-11,3 0-6,-1 0-6,0-3-10,0-1 13,-1 3-21,0-2 3,-1-2-4,-1 3-20,0 0-5,-1-2-6,-1 3-15,-3-2-7,-1 0-11,-2 2-3,-2-1-20,-1 2 3,-2 2-2,-2 1-8,-5-1-9,4 5 2,-4 5-9,-1-5-2,1 7-3,0 1-2,2-1 8,0 3-23,0-1-3,7 0-2,1-1-5,3 2 4,1-1-2,3 2 7,0 0-9,2 0 4,3 2 3,5-3-2,-2 2 6,6 0 0,1-1 9,3-4-7,0 0 0,-1-2 6,4-1-6,-3-1 3,-3-1 6,0 0-4,-1-6 10,0 1 6,-2 0 7,2-1-5,0-6 11,-3 4 7,3-1 5,-4 0 2,0-2 14,1 2-3,-4 0 0,1 0 1,-3-1 4,-1 4 2,2 1-7,-3 0-3,0-1-11,-2 4-7,5-4-8,-5 4-8,0 0-7,0 0-2,0 0-4,-2 12 3,-1 1-8,-6 7 4,2 6-2,0 1 11,-2 2-12,1 1-7,2 1 10,0-2 0,1 4-2,2-4 2,-1 1-2,1 0-2,1-2-2,1-2-1,-1-6 3,0-1 1,2-2-6,0-2-11,0-4 15,0-1-2,-1-2 7,2-1 4,-1-1-8,0 0 2,0-4 2,0 1 4,2 1 5,-2 0 12,0-4 2,0 0 4,2 4 1,-2-4 2,0 0-2,13-8-8,-2 1-4,6-6 0,8-5-2,1-3-5,7-2 3,8-8-17,0-2 4,2 4-4,0-5-7,1 1-1,-1 4-1,1-1-7,-3-5 0,3 4-4,0 2 0,1 2-2,-14 8-6,-1 4 4,-1-3-1,-3 5-9,-7 5-9,-4-1-10,-4 4-15,-1 0-22,-1 0-23,-2 3-22,-2-1-22,1 2-22,-1 1-23,-5 0-6,0 0 1,8 1-7,-9 4-39,1-5-15,-4 8-28,-4 0-201,7-2-535,-7 1 236</inkml:trace>
  <inkml:trace contextRef="#ctx0" brushRef="#br1" timeOffset="312908.9276">16785 5913 98,'0'-4'197,"0"-1"-5,4 1 13,-4 1-10,0 3-4,1-6-9,-1 6-8,1-3-15,-1 3-6,0 0-10,0-5-13,0 5-11,0 0-11,0 0-10,0 0-7,0 0-11,0 0-6,0 0-8,0 0-10,0 0-7,0 0-5,0 0-7,0 0 1,-2 17-5,-2-2 5,4 4 3,-1 11 1,1 5 4,1-1-5,-1 0-6,4 15 5,-2 2 14,0-2 4,1 1-3,3-1 1,-5-2-3,1-12-8,4-2-2,-3-2 0,4 1-5,-3-5-5,-3-8-1,1 2-1,1-4 6,-2 1-16,1-3-3,-1-4-1,-1-3 0,1 1 3,3-3-4,-4-2 2,0 1 0,-1 0-3,1-1-2,0-4-6,0 0-11,0 5-16,0-5-18,-3 3-18,3-3-15,0 0-23,0 0-26,0 0-33,0 0-36,0 0-24,0 0-17,-2-10-16,-4 5-175,-1-1-454,-5 2 201</inkml:trace>
  <inkml:trace contextRef="#ctx0" brushRef="#br1" timeOffset="314372.9728">14716 7211 60,'-13'4'193,"4"0"-7,-3 1-2,7-2-17,-4 2-3,1-2-1,3-2-8,0 2-8,0-1-6,2 1-4,3-3 0,-6 1-4,6-1 3,0 0 0,0 0-6,0 0-3,0 0 3,0 0 0,0 0-8,10-17-5,-2 8-10,2-7-11,0 0-6,3-6 0,1-2-10,-3-4-8,3 1-1,-2-2-9,0 3-5,-2-5 1,0 5-2,-4 0 18,1 7 3,-2 2-8,-2 6-4,0 0-6,1 3-8,-4 0-3,3 4-12,-2 0-12,0-1 1,-1 5-5,0 0-2,0 0-10,-8 17 1,6 0 2,-5 10-2,-1 1-3,0 4-4,1-1 3,1-1-11,-1 4 12,5-4-5,-2 1 2,3-3 1,-2-2-2,6-7 1,-2 1-16,1-2 3,4-2-6,-1-2 3,0-3-4,-4-1 5,7-2 1,-1 1 7,3-3 3,0-1-2,2-4 6,1 1-8,4-5 5,1-3 4,1 0-3,0-5-2,2-4 2,1-5 1,-1 3 0,-2 0 5,-2-4 5,-4 7-23,1 0 9,-5-1-3,-3 6 4,-1 0 8,-1 1 4,0 1 1,-3 2-9,3 3 5,0-1-11,-4 3-3,4-4-4,-4 4 3,0 0-2,0 0 10,1 9-12,-2 3 17,-2-1-17,3 2 6,-1 2-2,-3 1 2,3 1-3,-2-6 5,2 1 2,-1 0-4,1 2 1,1-2-3,-1-4 4,1 1 6,1-3 1,-2 0-17,2-1 13,-1-1 2,1 0 3,-1-4 5,0 7 2,0-7 6,0 0-1,6 0 0,-6 0-3,13-10 1,-4 0-9,4-2 2,6-6 0,3 0 3,-3-4-4,-2 3 1,-2 4-1,-2 3 3,-1-1 2,1 4-12,-3 0 4,-1 3-3,-3 1-4,-1 1-3,0 3 1,-1-2-1,-4 3-1,8 4 3,-2 3 9,-1 3-11,-3 0 4,2 4 7,2 0-7,0 2 2,-3-4-6,-3 4 9,4-5 4,-2 0-5,2 4-5,-1-3 5,-2-6 4,1 1-5,0-1-1,0-2 7,1 0-3,-3-2 0,3 0 9,-3-2-5,3 3 5,-3-3-4,12-4-3,-3-3 6,7-4 9,-2 0-8,2-2-11,6-6 1,-1 0 2,2 2-7,-9 1 7,1 4-8,1 0-1,-2 2 5,-5 3 0,0 0-8,-3 3-3,1 0-2,-4-1-2,-3 5-3,9 4 8,-5-1 2,-2 3-8,0 2 5,4 2 4,-2-1-1,-4 2-1,5 0-2,-1 1 3,-3 0 2,3 1-1,-2-1 6,2-3 0,0 0-3,-2-3-5,2 0 7,-1-1 2,0-1-6,0 1 8,3-2 7,-2 0-4,2-1 0,-1-2 5,-5 0-12,13-2 11,-8-2 11,5-3-12,-3 2-1,2-5-4,0-3 5,1 1-5,-2-7 2,1 2 3,2-6 0,-5-1-2,3 0-5,-2-1 17,-1 5-21,-2 3 18,0 0 4,-2 7 3,0-1 12,2 1-10,-3 4 5,-1 1-11,2 0-5,-2 1-2,0 4-7,0-3-6,0 3-3,0 0 5,-2 20 0,1 1 4,1 6-5,-4 8 4,2 12 6,-1-11 4,0 11 0,0 4 4,1-4 3,-3 0-3,0 0 5,1-11-7,-1 11 5,2-10-2,-2-2-1,1 1 1,-1-4-3,1-2 5,-1-1-6,1-4 5,2 1-5,-2-12-2,2-3 10,1-1-10,1-4 5,-1-1 9,0 2 17,1-2 15,0-2 14,0-3 10,0 5 14,0-5 5,0 0 1,0 0-4,0 0-16,0 0 0,2-23-10,1 8-8,-1-10-6,4-4-8,-1-3-5,4-2-6,1-17-9,1 5-4,9 1-11,-4 2-6,-2 9-3,0 0-4,5 4-1,0-1-7,2 4-6,1 2-5,-1 1-6,-2 5 1,5 4-3,-1 1-6,-2 5 0,-3 3-17,1 4-3,-3 2-8,-1 1-4,-5 3-11,4 4-6,-6-2 3,1 7 12,-1 1 4,-1 0 4,-5-3 9,-4 8-3,-3-4-7,-2 1 3,-4-1-9,-4 0-13,-3 3-22,-4-3-11,-2-1-22,-6-1-18,-2-5-22,0 3-21,-2-6-21,0 0-13,-4-3-31,7-3-30,-3-3-16,-2 0-225,1-4-572,-1-2 253</inkml:trace>
  <inkml:trace contextRef="#ctx0" brushRef="#br1" timeOffset="314953.9526">14512 7035 78,'0'0'164,"0"0"-14,0 0-1,0 0-3,0 5 3,0-5 6,7 3 0,1-1 5,2 1 4,4 0 1,4-1-4,10 1 2,6-2-2,3-1-10,18 0-7,-15 0-8,20-1-20,-5-2-8,1 1-9,-21 1-11,19-1-4,-17 2-9,-3 0-9,0 0-9,-6 2-4,-8-1-5,-1-2-3,-7 2-5,-1-1-8,1 0-11,-3-1-2,-2 1-9,-7 0-11,9 0-8,-2 1-12,-7-1-16,0 0-15,7-3-22,-7 3-22,0 0-21,5-1-24,-5 1-20,0 0-16,0 0-27,0 0-19,0 0-144,0 0-397,0 0 176</inkml:trace>
  <inkml:trace contextRef="#ctx0" brushRef="#br1" timeOffset="316958.8506">16352 7224 7,'-5'3'280,"5"-3"-7,-3 2-7,3-2-11,0 0-18,0 0-23,0 0-13,0 0-20,0 0-12,7 6-11,-7-6-8,10 0-16,-1 0-11,2-2-5,3 0-17,7 0-9,0 1-12,-3 0 0,2-2-14,0 0-13,4 1-27,-5 1-26,-2-2-29,1 2-38,-4 1-35,-1-2-35,-2 2-26,-1 0-30,-1 2-15,-4-1-17,2 2-132,-3-2-387,0 2 171</inkml:trace>
  <inkml:trace contextRef="#ctx0" brushRef="#br1" timeOffset="317632.0369">16407 7357 36,'-4'3'140,"0"-2"-17,0 4-3,4-3 1,0-2-1,5 6-2,2-6 4,4 3-7,8-1-6,4 0-13,9-2-8,0 0-13,5 0-17,0-3-35,3 2-37,-2-2-48,3 0-47,0 0-105,-6-4-230,0 3 102</inkml:trace>
  <inkml:trace contextRef="#ctx0" brushRef="#br1" timeOffset="318216.1626">17007 7296 89,'0'0'243,"0"0"-7,0 0-19,0 0-23,0 0-15,0 0-11,12 3-5,-12-3 1,14-3 1,-7 2 3,4-2-4,-3 2-1,3 0-2,-4-3-3,-1 1 3,-2 2 10,4 1 0,-4-4-2,1 0-9,-2-3-8,3 3-11,-2 1-13,0-8-15,1 2-2,-4-2-9,-1 2-16,0-4-9,-1 1-3,-2 1 1,1-1-36,-2 1-7,2-1 18,-6 1-9,3 2-5,0 0-7,1 2-2,-2 2-5,0-3 2,1 6-12,-2-1-4,-2 2 0,2 1-3,7 0-5,-18 5 1,6-1-1,-1 6 1,-1 2-1,2 0 7,3 0-10,-1 0-1,1 4-1,4-1 3,-3 0-4,3 0 13,5-1-9,-2 0 4,4 3-7,3-1 1,-6 1 1,2-4 4,3 2 1,1 2 6,4-1-11,5 1 28,-3 0-6,2 0 0,5 0-1,-2-1 11,-3-3-14,0 1 1,0-1-2,-4-3-5,2-2 6,-2 0-1,-3 0-3,4 0-2,-6-3-3,2 2 5,0-3-2,-3-2-2,0 2 0,-2 0 0,-1-4-12,2 3 16,-2-3-3,0 0 3,0 0 0,-16 0-2,3 0-3,-5-3-4,-1 2 4,-1-2-5,1-2-2,-1 0 2,5-2 0,0 2 0,3-4-2,1 1-10,2-1-19,4-2-19,-2-4-20,0-2-9,7 0-9,0-4-6,7-4 2,2 1-12,4 0-4,4 2-5,0 3 0,1-1-3,2 4 2,3-1 4,0 4 2,0 0 13,-2 5 9,5-4 9,-3 2 6,4 3 11,-7 1 2,-2 0 6,-1 1 3,-3 2 4,-1 0 9,-3 1 5,-4 0 1,1 0 4,-2 2-2,0 0 4,-5 0 10,6 2 8,-4 5 9,-2 1 10,-2 2 8,-4 5 8,1 2 4,-3-1 4,-2 8 5,3-5-2,1-2-1,0 0 4,-1 1-5,1-2 4,1-1-4,2 0 2,1-3 3,0-2-10,2 2 9,2-3-2,-1 0-8,1-1 5,2 4 3,3-7 9,-2 2 7,5-3 2,-4-1 9,5 1 2,1-1-6,-1-3 1,0 0-16,4-2 14,-2-3-1,0 2-2,-3-4-9,7-1-1,-3-1-6,0-5 2,-1-1-11,-2-1-5,1-1 6,-3 0-8,-1-2-4,-1 0-3,-2 0 3,-1 0-8,-1 0-2,-5 2-6,1 2 5,-3-2-7,-1 1-23,-2 1-3,-4 1-6,-1 4-16,-3-3-13,0 7-10,-2-4-17,-2 8-18,1-3-13,-1 3-13,1 2-15,0 2-18,6 0-16,-1 1-22,3 2-31,3 0-14,0 2-26,2-2-202,2 2-508,2-3 225</inkml:trace>
  <inkml:trace contextRef="#ctx0" brushRef="#br1" timeOffset="318767.7909">17867 7324 19,'0'0'200,"0"0"-20,3-6-16,-3 6-14,4-2-11,-4 2 0,4-5 2,-2 1 8,3 1 2,-1-2-7,-4 0 0,4-2 2,-2 2 5,2-2-2,0-3-4,0 2-2,-1-3-3,0 3-12,-2-3-4,1-1-7,-5 0-8,0-1-6,1 5-7,-2-3 6,0 1-26,-1-1-14,-1 5-10,0-1-3,-7 2-9,0 2-6,-5 3-4,-5 5-2,1 7 0,-4-2-8,3 5 0,1-1-8,7 0 2,-1-1-1,5 2-6,0-3 1,4 5 1,3-6-2,1 1 0,3 0 3,3-1-1,1 0-3,5-1 4,-2-2-2,1-1 4,5-2 0,4 1 9,2-4 1,-3-3 11,-2 1 3,0-1 15,4-3-24,0-1 8,0 0 7,-6 1 19,0-4-6,0-2-3,-2 2-4,5-1-2,-6 3 3,-5-2 3,4 5-1,-3-1-6,-1 1-9,0-2-6,-3 3-8,-1 2-6,6-2-7,-6 2-5,0 0 0,0 0 2,0 16 1,-2-4 1,-2 2-4,0 3 2,-4-1 0,3 0-4,-1 4 1,-1-3 4,2 0-4,3 2-12,-2-1-8,0-2-20,2-4-25,-2 4-27,3-4-19,-2-3-17,0 2-23,3-4-21,0 4-26,3-5-27,0 2-20,3-3-23,-2 0-36,6-1-177,-1-4-517,2-2 228</inkml:trace>
  <inkml:trace contextRef="#ctx0" brushRef="#br1" timeOffset="319237.7115">18295 7263 166,'6'-10'232,"1"1"-3,-4 3-15,-2 3-17,3-3-30,-3 4-15,-1 2-11,0 0-5,0 0-6,-8 11-7,0-3 0,-1 7 7,-2-1 0,0 3 3,-1-2-8,2 2-6,-6 5-5,6-8-10,-1 3-1,7-3-7,-2-2-5,1 0 5,3 0-13,-1-4-1,1 3 3,2-5 4,2 6-2,-1-5 6,5 0 19,3 1 0,1 1 5,2-4-1,7 2-3,-1-3-4,1 2 0,3-5 2,-3 1-5,0-3-5,1 0-8,-1-4-3,-2-2-3,1-2-4,0-3-3,-1-1-6,3-6-2,-7 3-8,2-4-10,-3-2-2,1 1-9,-3-3-2,-6 6-1,1-1-3,-1 1 2,-4-2-9,0 1-10,-4-1 0,0 4-10,-5-1-8,-1 4-12,-4 1-11,-3-1-12,-6-2-28,4 7 1,-2 0-18,2 6-17,0-3-18,3 3-27,2 1-12,-1 1-20,3 3-9,0 2-22,4-3-23,-2 3-29,5 1-26,3-2-17,0 0-21,1 2-217,4-2-578,-1 0 255</inkml:trace>
  <inkml:trace contextRef="#ctx0" brushRef="#br1" timeOffset="329763.6166">18087 6312 21,'0'0'95,"0"0"-12,0 0 9,0 0-1,0 0 6,0 0-5,0 0-1,0 0 1,0 0-2,0 5 0,0-5-1,0 0-3,0 0-4,0 0 4,0 0-7,0 0-8,0 0-2,0 0-4,0 0-2,0 0-4,0 0-2,0 0-2,0 0-6,0 0-1,0 0 0,0 0-1,0 0-4,0 0 2,0 0 0,0 0 2,0 0-1,0 0 0,4 4 4,-4-4-2,0 0 1,0 0 1,0 0-3,0 0 4,0 0 4,0 0-3,0 0-3,0 0-1,0 0-2,0 0 2,0 0-4,0 0-2,0 0 0,0 0-1,0 0-2,0 0-2,0 0-4,0 0-1,0 0-3,0 0-2,0 0-5,0 0-1,0 0 6,0 0-6,0 0-1,0 0-3,0 0 4,0 0-1,0 0 1,0 0-4,0 0 2,0 0 1,0 0-1,0 0 3,0 0-1,0 0-2,0 0 0,0 0-3,0 0-1,0 0 4,0 0-5,0 0 3,0 0 3,0 0-5,0 0-4,0 0 6,0 0-4,0 0-4,0 0 5,0 0-3,0 0-3,0 0 2,0 0-2,0 0 3,0 0-3,0 0 0,0 0 3,0 0-4,0 0-1,0 0-1,0 0-1,0 0-1,0 0 3,0 0-2,0 0 3,0 0 2,0 0-2,0 0-2,0 0 4,0 0-7,0 0 1,0 0 0,0 0 1,0 0-3,0 0 2,0 0 3,0 0 0,0 0-3,0 0 7,0 0-8,0 0 6,0 0-5,0 0 14,0 0-13,0 0-1,0 0 0,0 0-4,0 0 7,0 0-3,0 0 4,0 0 1,4 3 0,-4-3 3,0 0 1,0 0-3,0 0 5,0 0 5,0 0-5,0 0 9,0 0 4,0 0-6,6 0 2,-6 0 9,13 0 1,-2 0 0,0 2 7,4-1-4,5 0-8,3 0 0,5-1-2,4 4 2,-1-3-8,1 1 2,1-2-2,4 2-7,-2-2 11,4 3-6,-3-2-6,18 1 0,-17-2-1,15 0-2,-2-3-2,-10 3 4,11-3 2,1 3-6,-1-2 8,1 0-4,-13-1-7,15-1 2,-2 1 4,2 0-5,-16 2 13,1 0-13,-1-4-1,-2 3-3,-2 2 8,2-3-1,-1 1 3,-2-1-2,-3 2 3,2-3 4,-2 4-2,-1-2 5,-7 0-5,-2 2-15,-3 0 20,-4 0-8,-1-2 5,-1 1 0,0 0-2,-1 1-10,-4 0 8,4 0 5,-3-1 4,-1 1 0,-6 0-4,9 0 7,-9 0-11,8 0 4,-8 0 2,9 0-2,-9 0 6,0 0-4,0 0-3,0 0-1,7 0 0,-7 0-1,0 0 2,0 0-3,6-1 2,-6 1 2,0 0 0,0 0 5,0 0-7,0 0-2,0 0 2,0 0 4,0 0-4,0 0 3,0 0-5,0 0 3,0 0-5,0 0 5,6-2-1,-6 2 0,0 0-3,0 0 2,0 0 1,0 0-1,0 0 2,0 0 2,0 0-3,0 0 0,0 0 4,0 0 1,0 0 5,0 0-2,0 0 5,0 0 9,0 0-1,0 0-5,2-5-8,-2 5 5,1-7-6,-1 3-5,6-6-6,-3 3 1,2-4 1,4-3-2,1 0-2,-1-2-1,0-2-6,0-1 0,5-3 1,-6 4 3,5-5-1,-4 6-3,-2-1-3,2 2 6,-1-1-3,0-3-1,1 4 4,1 2-2,-3 1-3,-1-6 2,-1 8-1,3-5-1,0 1-2,-3 4 6,1-1-2,2 2-2,-3-5 1,1 6-1,0-1-5,-1-2 5,0 2-1,1-2 0,-2 3 2,-1 3 0,-2-3 0,3 3 0,-3 0-4,3 0 6,-2 1 0,1-1-1,0 1-1,-1-2-2,1 2-2,-1-3 3,0 4 1,-1-3-1,0 2 1,2 2 1,-3-2-2,1 1 0,2 1-6,-2-3 8,-1 3 1,0 3-1,0-7-3,1 3 1,1 0 1,-2 1 1,0 3-5,1-6 0,0 3 4,-1 3 3,0-7-5,0 7 2,0-3 0,0 3-4,3-5 8,-3 5-4,1-4-1,-1 4 0,1-6-2,-1 6 1,2-5 0,-2 5 2,-2-4-4,2 4 3,0-5-1,0 5 2,0 0-3,-2-4 1,2 4 1,0 0-5,0 0 7,0 0-10,0-5 3,0 5 4,0 0 2,0 0 1,0 0-4,0 0-2,0 0 1,0 0-2,0 0 4,0 0-2,0 0 1,-3-4 0,3 4 2,0 0 2,0 0-4,0 0-1,0 0-8,0 0 5,0 0 7,0 0-2,0 0-1,0 0-2,0 0-3,-5-4 0,5 4-1,-8-2-6,2-1-6,-2 0-3,-2 1 0,-3-2 13,1-1-10,1 3 6,-3-2-4,1 0 4,4 2 1,-6-3 6,2 1-3,0 1 1,3 0 1,0 1 0,-1-1 1,4 1 2,1-1-3,-1 2 2,1 0-1,1-1 4,5 2-1,-8-3 1,3 2-5,5 1 3,-5-1-1,5 1 1,0 0 3,-6-2-2,6 2 0,0 0 7,0 0-6,0 0-3,-8 0 7,8 0-10,0 0 8,-8-1-3,8 1 0,0 0 4,0 0-1,0 0-14,-9-1 15,9 1-2,-6-1 1,6 1-1,-8 0 2,8 0-2,-10 0 0,2-2-3,0 1 7,1 0-3,-2 1 0,1-1 0,-5-1-4,3 2 3,-1 0 4,-1-4-1,-2 3-1,2-1-2,-2 1 9,1 1-8,0-1-1,-2 1 1,-1 0 2,-3-1-4,9 1 1,-5-2 1,3 2-3,-1 0 6,1 0-5,-1 0 6,0-2-5,2 2-2,-1 2 2,-6-2 5,2 0-5,4 0-3,-3 0 3,-3 0 4,0 0-1,5 0-12,-2 0 10,-2 0 1,-1 2-1,-2-2 2,1 1 1,1-4-2,0 3 2,-4 2 0,2-1-10,-1-1 10,2 1-2,0 0 3,-1-1-3,-3 2 1,1-2-1,3 0 4,-2 1-3,0 0-1,1-1 1,-4 0 1,9 3-2,-6-3 1,3 0 2,-1 0-2,-1 3-1,1-3 3,-1 1-4,0 0-10,1 1 12,6-1 0,-9 1 3,1 1-5,1-3 0,0 1 2,-2-1 1,4 3-2,-1-1-3,1 0 3,-2-2 2,2 3-2,-1-2 0,1 0 2,-1 2-3,-2-3 0,2 2 1,2-2 1,-2 3-2,-2-3 4,1 3-4,0-2 3,-8 2 0,1-1-3,4 1 5,-4-2-1,0 3-2,-1-2 1,5 1-3,-5-1 7,8-2-5,-1 2-4,0 1 4,0-3 3,2 0-1,-3 1-5,-2 2 1,7-3-1,-6 2 6,3-1-3,-3 1-11,2-2 11,0 0-4,2 3 5,-11-2-3,11 0 0,-8 2 0,-3-1 0,4 0 5,4-1-3,3 0 2,-9 0-2,6 1 0,-6-1 5,5 1-4,0-2-4,-3 1 0,4 2 6,3-3-6,-4 2 2,-5-2 2,7 1-1,-1 1-3,0 1 2,3-1-3,-4-1 3,2-1-9,0 0 8,-1 0 2,2 1 2,1 2-3,-3-1 3,0-2 2,0 2-4,3-1-2,-4 1 0,3-2 1,-3 0 1,0 2 5,1-1 0,2 1-1,-8-1 0,9-1-10,-6 0 7,7 1-6,-1 2 9,-4-3-3,3 1 0,-8 1-3,5-2 1,2 1-3,-1 0-2,-5-1 7,3 3-2,-3-1-2,3-2 8,5 2-7,-9-4-8,6 4 5,2-2 3,-4 1-2,4-1-5,0 0 1,-2 2 3,5-3 6,-2 2 1,-3-1 1,3-1-2,0 0-2,0 2 5,0-1 3,0 0-10,1 1 0,-3-1 4,1 0-1,0 2-2,-3-2 2,4 0-2,-3 0 1,1 0-3,2 0 4,1 0-1,-1 0 1,2 0-3,3 1 1,1-1-1,-6 0 1,6 1 2,-2-2 1,2 2-3,0-1 2,0 0-2,0 0 3,0 0-5,-1 3 0,-4-1-2,-2-2 2,0 1 0,0 0 2,-2-1 0,4 1-7,-1-1 6,0-1 5,3 2-4,-4-1 1,4-1 2,-3 2-5,1 1 4,5-5-1,-1 3 0,-3 1-2,3-1 1,-1 0-4,3 0-2,-3 2 9,2-4-3,-3 4 3,5-4-3,-5 4 3,4-2-5,-4 0 5,4 0-5,-6 0-8,7 1 15,-8-2-4,7 1 3,-6 1 1,5 0 0,-1-1 0,0 0-4,1 0 0,-6 0-7,2 1 9,-3 2-2,3-3-3,4 0 6,-9 1-3,2 2-1,2-3 1,1 0 1,4 0-1,-2 2-3,2-2 3,1 1 0,-3 0 2,6-1-1,2 0 1,0 0 1,0 0 0,7 0 0,-9 0 3,5 1-1,4-1-15,0 0 12,-10 0-1,10 0 2,0 0 3,-5 2-2,5-2-3,0 0-5,0 0 8,0 0 3,-8 0-2,8 0 2,0 0-2,0 0 3,0 0 3,0 0 1,0-7 4,0 7 2,0 0-1,0 0 0,-1-4-3,-1-1 0,2 1-2,2-3-7,-4 2 2,2-5-1,-1 2-7,0-2 4,1-1 0,-2 0-1,0-1 2,0-4-2,-2 0 0,1 5 1,4-5 0,-4 3-1,1 1 1,1-4-3,-2 6 0,1-9-2,0 10 2,0 1-4,1-4 4,-1 4-1,0-1-4,-1 2 6,3 1-6,-1-1 0,1 1 6,-2 1 0,2-2-3,-2 3 1,4-2 5,-4-1-3,1 2 0,0 1 1,-2-2-2,3 1-2,0 5-1,-1-5 4,1 5-1,-1-5 0,-1 1-4,2 4 2,0 0-2,-1-4 7,1 4-3,0 0-3,0 0-1,-3-5-6,3 5 0,0 0-2,0 0 9,0 0-2,0 0 2,0 0-3,4-1-2,-4 1 0,0 0-2,0 0-1,0 0 4,0 0-6,0 0-1,0 0 3,0 0 1,0 0-2,0 0-3,0 0 2,0 0 7,7-3-6,-3 1-3,3 2 2,3-3 4,2 3-1,7-4 0,0 2 6,10-1-1,-9 3-2,10 0 3,-1 0 3,0 0-5,3-5-8,-4 2 10,1 4-1,2-4 2,-9 5-2,-1-2-1,-4-1-2,3 1-3,0 1 3,-4 0 2,-2-1-1,0-1 2,-2 0-6,1 2 2,-3-1-5,-2 1-3,0-2 12,1 1-9,-3 0 4,1 1-6,-3 1 4,-4-2 2,15 0 2,-11-2 4,-4 2-6,11 0 3,-7-1 0,-4 1 1,0 0-2,8 3 5,-8-3-3,0 0 0,5-3 6,-5 3-1,0 0 1,0 0-14,0 0 9,0 0-9,0 0 17,8 1-11,-8-1 2,0 0 2,0 0 8,0 0-4,0 0-3,0 0 7,0 0-8,0 0 4,0 0-2,0 0 10,0 0-8,0 0-15,-9-10-1,6 6-6,-2-1 1,1-1 5,-2 0-9,-2-2 3,3 1 4,-4 0-1,-1-3 1,0 3 6,0 0 8,-2-1-2,3-1-5,0 4 3,-1-3-7,1 3 4,0-3-4,0 3 4,3 2-5,1-2 10,0 1 2,0 1-2,2 0 0,-3 1-4,4-1 1,2 3-8,0 0 10,-5-3-6,5 3-4,0 0-4,-2-4-9,2 4-17,0 0-4,0 0 6,0 0 2,0 0 8,0 0 7,0 0-5,0 0 7,0 0 0,0 0 5,9 12 3,-3-9-2,-1 1 6,0 1 14,3 1-8,-2-4-6,4 5 4,0-2 12,0 0-14,1 2 4,3-2 19,2 2-14,0-1 4,1 1-8,-4-2 0,-1-1 4,6 1 2,-3 2-3,-2-2 2,1-3 0,-3 3 0,0-3-2,-1 2 2,-2-1-1,-2-1 0,5 3 0,-5-4 3,-2 1 0,1-2 3,0 3 3,-1-2-11,-4-1 5,7 1 8,-7-1-8,4 3-5,-4-3 2,0 0 2,7 1 4,-7-1-3,0 0-5,0 0 4,0 0 9,8 0 2,-8 0-15,0 0 8,0 0-15,0 0 21,0 0-10,0 0 2,3 3-4,-3-3 14,0 0-17,0 0 4,0 0-11,0 0-3,0 0-3,0 0 14,0 0 3,0 0-15,-11 7 16,5-2-6,1 0 1,-5 5-4,-1 2 8,-4 2 6,2-1-12,-2-1 19,2 2-17,0-2 11,3-3-13,-1 2-4,1-1 10,1-2 0,0 0-4,0 0 4,1-1-5,2-2 3,1 2 3,1 0 0,-1-6-2,1 3 14,2-1-12,-2 1 5,3-1-6,1-3-2,-3 3-3,3-3 5,-4 2 2,4-2-2,0 4 0,0-4 2,0 0-1,0 0 2,0 0 3,-6 3-5,6-3 9,0 0-12,0 0 1,0 0 7,0 0-3,0 0-3,0 0 3,0 0 16,-1 5-20,1-5 5,0 0-5,0 0 7,0 0 5,0 0-13,0 0 2,0 0 8,0 0-7,0 0-1,0 0-1,-2 3-3,2-3 4,0 0 0,0 0-1,0 0 6,0 0-5,0 0 3,0 0-4,0 0 1,0 0 4,0 0 3,0 0-10,0 0 2,0 0 9,0 0-6,0 0 6,0 0 3,0 0-6,0 0-7,0 0 9,0 0-9,0 0 0,0 0 2,0 0 1,0 0-2,0 0-2,0 0 8,0 0-4,0 0 2,0 0-3,0 0 4,0 0-5,0 0 9,0 0-4,0 0 5,0 0-2,0 0-9,0 0 1,0 0 2,0 0-1,0 0 1,0 0-2,0 0 0,0 0 5,0 0-1,0 0-2,0 0 2,0 0-1,0 0 2,0 0-5,0 0 1,0 0 2,0 0 3,0 0 0,0 0-4,0 0 3,0 0-4,0 0 0,0 0 6,0 0 0,0 0-3,0 0-2,0 0 3,0 0 0,0 0 4,0 0-3,0 0-2,0 0 0,0 0 4,0 0-11,0 0-23,0 0-10,0 0-11,0 0-18,0 0-19,0 0-21,0 0-36,0 0-25,0 0-26,0 0-46,-14-6-31,3 6-189,-1 3-497,-2-3 221</inkml:trace>
  <inkml:trace contextRef="#ctx0" brushRef="#br1" timeOffset="333218.6446">15459 3952 53,'0'0'48,"0"0"11,0 0-1,0 0 0,0 0 4,0 0-8,0 0 4,0 0-8,0 0 24,0 0-21,0 0-7,0 0 2,0 0-4,0 0 1,12-7 5,-12 7-14,9-4 3,-1 1 16,-2 0-17,1-1 11,2 0-2,0 0 2,0-1-3,-3 0-4,2 1 7,1 0 3,-6-2 5,3 0-1,-1 5-1,-1-6 0,2 4-4,-2-1-6,-2 1 4,3-2 0,-1 1-4,-4 4 1,5-6-2,-5 2-5,0 2-4,2-2-5,-2 4 0,-2-7-9,2 5 4,0 2-8,-1-7 1,-2 3-2,0 1-6,1-1 0,-3-2-3,5 6 2,-11-1-11,6-3-1,0 3-1,-1 0 3,-3 0-6,1-1 5,0 4-8,0-2-3,-1 1-3,3 1-3,-2 0 3,3 1-5,-1 2-2,-1 0 8,2 0-4,3 0 3,-3 1-2,2 2 4,-1 1-1,3-2-2,1 4 3,0-1 2,1-1 3,2 3-3,1-4 9,2 3-5,3 3 7,1 0-4,2 0 5,2-2-2,-2 1-4,4-1 10,0 1-2,0 1 6,0-2-7,2 2 2,-4-1 1,5-2-1,-6 3 0,4-3-3,-3 1 1,-2-1-3,-4-4 2,0 0-4,0 0 4,-3-1-3,-1 1 1,-3-2-1,0 2 5,0-2 2,-2 1 5,0 0-5,-4 1 4,-3 3-8,0-4 10,-1 1-2,-7-1 7,0 2-1,-1-3 3,5-1 2,-2-2 5,1 3 4,4-5 5,1 0 1,1 0 3,-1 0 1,8 0 2,-9-2-5,2-1 0,2-2-5,1-1-3,0 0-6,1-4-6,3-1-4,-3-1-8,6-4 0,3 0-9,1-1-10,3 0-6,1-5-13,2 5-5,-5 0-14,6 2-13,-1 1-21,-3-1-13,3 3-18,0 0-19,0 1-14,1 1-109,-4 3-281,2-4 126</inkml:trace>
  <inkml:trace contextRef="#ctx0" brushRef="#br1" timeOffset="333871.9567">16055 3845 95,'-3'-4'107,"3"4"-11,-6-1-11,6 1-10,-10 3-4,1 0-8,0 2-8,-4 7-10,1 0-3,-1-3 9,0 3-2,2 2-7,0 0-6,-2-3 0,6 3 0,-1-3-1,1 3-7,-1-4 6,6 2-7,-2-3-8,0 2 9,2-2-7,0 1-6,2 0 9,0-3-5,0 1 11,1-4-4,2 3 9,-1-1 6,1-2 5,-2 0 17,3 2 21,2-3 7,-1-1 7,1 1 6,0-2 1,3-1-2,0 2-6,1-4-2,3-2-6,0 1-8,0-2-2,-3 0 1,6-2-11,-7 2-5,3-4 1,-1 1-1,2-1 1,-3 2 0,-1-1 4,1 0-9,-5-1-2,1-1-9,0 0 0,-3 1-2,-2 2-13,2 1 2,-3-4-7,0 4-3,-3-1-8,2 1-2,-2-1-1,-3 0-23,2 2-9,-3-5-15,-3 6-10,3 0-13,-5-1-13,-1 1-9,4 1-7,1 2-11,2-2-18,-1 2-22,0-3-39,7 4-18,-4-1-3,4 1 7,0 0 3,0 0-119,0 0-328,0 0 145</inkml:trace>
  <inkml:trace contextRef="#ctx0" brushRef="#br1" timeOffset="334487.9946">16384 3916 59,'0'0'165,"0"0"-16,4-3-17,-4 3-4,6-1-10,-6 1-10,5-6-13,-1 1-4,1 1-7,1-1 0,1 1 4,3-6 7,2 3 4,-5-1 5,3-1 4,1 1 0,-4-1-1,3 1-8,2-1-6,-7 0 3,3-2-2,3-1-7,-6 0-11,1-2-7,0 7-1,-3-1-3,3 3-6,-4-5-3,1 5-7,-3-1-5,0-2-4,3 4-6,-6-1-10,3 1 0,0 4-4,-3-7-10,2 3-4,-2 2-6,-1-3-11,0 3-8,-3 0-4,3 0-5,-2-1 10,0 1-7,-6 1 0,12 1-4,-17 3 4,6 0-4,-1-1 5,2 1-3,1 0-2,0 1 8,0 0-4,-1 0 8,1 0-2,2 2-1,0-4-1,1 2 2,0 0-3,0-2 1,2 5 6,1-2-4,-2 2 6,2-2-3,2 2 1,-2 0 3,1-1 1,2 3-1,0-3 2,-2 0 5,4 2-4,0 1 4,1 1-4,0 0 3,1-2 1,1 2 0,1-2 4,-1 2 0,3 1 1,0 0-1,4 0 3,-3-3-2,4 5 0,-1 0 0,2-1-2,-1-2 2,1 2 4,-1-2 1,0 4-6,1-3-2,-3 0 4,-1-2-5,2 1 3,-3 0 2,0 0 2,-2-2-7,0-1 5,-2-1-5,-1 2 1,-1-2-3,2 0 9,-4 0-6,0 0 3,0 1 2,-1-2 0,-2 1 0,1 2 3,-6-2 0,2-1 1,-3 2 2,-1-1 6,-2-1 3,0 1-3,-3 0 2,3-2 5,-3-2 7,0 0 6,3 0 5,-3 0 3,3-1 0,0-4 1,1-1-4,1 2-1,0-2-4,3 0 4,-4-4-5,3 1 2,0-2-7,2 0-5,0-2-3,1-7 1,2 3-6,1-4-4,2 2-4,1 0-3,2-2-4,4 1-8,-1-1-3,8-4-6,0 0-5,-4 7-1,3-1 0,-3 2-1,0 3-11,-2 1-4,-3 2-21,1 1-22,-1 0-18,2 3-8,-3 0-16,-1 1-15,1-1-25,-2 1-22,0 2-127,1-3-340,-2 4 151</inkml:trace>
  <inkml:trace contextRef="#ctx0" brushRef="#br1" timeOffset="335051.7506">16936 3650 59,'2'-5'131,"3"-1"17,-1 1-11,0-1-2,-3 3 5,3-1-1,-1-1-3,-2 2-1,0 0-13,3-1-5,-4 4-4,0-2-8,0 2-9,0 0-13,0 0-4,0 0-10,3-4-12,-3 4-5,0 0-11,0 0-1,0 0-7,0 0-1,-21 9 0,10-3-8,-5 4 3,-3-1-6,-4 6-2,1-2-5,-3 5 1,0 1-6,3 4 6,-3-3-6,5 2-3,-3-1 2,1 1 1,4-2-7,-1-1 2,9-2 1,-2 0-3,4 2-1,-1-2-1,1-2-3,2 2 0,4-1 5,-2 1-4,4 1 2,0-1-2,3-1-2,-2-6 3,1 4 0,4 1 1,-2-5 0,1 1 2,1-3 4,3 2 3,1-3 1,3 3 3,2-5 7,0 4 3,2-4-1,-4-2 11,1-2 1,-2 2 9,-1-2 7,1 1 15,-3-4 3,-1 2 8,0-1 1,0-2 5,-2 2-9,1-3 9,-2 1-5,0-1-4,-2-2-3,0 1-12,-1-2-6,-1 0-6,-2 1-8,-3-3-9,0-1-14,-5 1-21,-1 1-9,-4-1-22,-7 3-8,-7-4-22,8 6-11,-1-1-18,0 1-20,5 1-22,5 1-26,0 2-30,1 2-6,1-2 4,3 4-13,2 4-140,2-5-378,-2 1 168</inkml:trace>
  <inkml:trace contextRef="#ctx0" brushRef="#br1" timeOffset="336215.7611">12997 5189 21,'8'-4'86,"-2"1"0,6-3-9,-2 0-1,1 3 7,0-2 8,-1-3 8,2 1 1,-2 1-11,0-4 5,0 3-9,-1-3-7,-1 3 0,0-4-5,-3 1-9,4-2-4,-6-3-7,3 4 11,-5-3-11,1 2 2,-2 0-9,0 2 0,0 1-7,-3-3 5,3 7-11,-6-6-10,3 7 5,-2-2-8,0 0 2,-1 4-10,-2-1 2,2 1-4,-3 0 1,-1 2-4,0 2-2,-1 0 2,0 1-7,1 2 3,-1 2-1,2-1-1,-1 2-12,3-1 8,-1-1 2,3 3 2,1 0-1,0-1 0,1 2 1,0 1-3,1-3 3,2 3 0,0 0-6,5-1 2,-2-1 2,-1 3-2,4-1 1,0 0 4,4 3 2,-3-4-2,3 4 2,-1 1 1,5 0-2,-2-1 0,-2-1-2,2 2-3,-2-7 4,-1 5 3,1 1-5,-2-4 2,-3 0 0,-1-1-2,2 1 4,-2-1 2,0-3 0,-3 1-4,-1-1 0,2 2 7,-5-5 3,0 6 0,-2-2-5,-3 3 6,2-4-3,-3-1 2,-2 2-5,2-3 6,1-2 6,-1 2 1,0-3-1,-1-1 3,1-1-7,-3-4 1,6-1-1,-2-1-8,0 0 0,1-5-1,-1-2 4,4 6-6,1-10-5,3 2-3,0-1-7,0 0-5,3 6-8,2-5-5,-1 0-10,2 4-2,2-1-12,-1 1-22,1 1-6,-2 2-16,3-2-10,0 1-10,0 2-17,1-1-98,-1 3-251,2-1 111</inkml:trace>
  <inkml:trace contextRef="#ctx0" brushRef="#br1" timeOffset="336984.6322">13397 4986 5,'-13'14'97,"6"-8"-8,1 5-7,-3 4-21,-1-1 4,0 1-6,1-1-2,2 3-10,-1-2-5,1-1 3,1-1 1,3-2-7,0 1 1,2-2 7,-2 2-1,3-2 0,0 2-2,0-4-1,3-1 0,-1 1 0,2-4-2,0 1 9,0-1 4,0 1 1,1-2 10,0-2 6,4 0-5,-3-2 5,5 0-4,-6-2 6,6-2-1,-2-1-6,1-1-7,0-1-4,-1-2-1,0-5-11,1 3-1,-2-2-1,-3 2-5,1 0-8,-3 0 9,3 1-4,-6 0 3,3 1 0,-3 0-7,0 2-3,-3 2-4,2-1-4,-5 2-9,1-2-6,-1 5-12,0 0-9,-1 0-13,-5-1-9,3 3-14,-2 1-12,-1 1-22,1 1-6,1-2-17,1 1-18,1 2 5,3-1-14,0 2-11,-3 0-84,6-1-251,0 0 112</inkml:trace>
  <inkml:trace contextRef="#ctx0" brushRef="#br1" timeOffset="337482.4378">13628 5078 65,'4'-3'156,"-4"3"-22,6-5-5,-3 3-5,0 0-12,0-3 0,1 2 3,-2-2-1,5 3-4,-3-1 1,0-1-5,-2-4-11,1 6 1,1-5-8,-2 0-6,0 1-4,2-4 1,-3 4-9,-1-4-3,3 2-5,-3 2-8,1-1-3,-1 1-2,0-1-5,-1 0-8,-2 2 1,2 3-6,-2-5-3,0 4-4,1-2-2,-2 3-4,1-1-4,0-1 4,3 4-10,-9-3 1,4 3 0,5 0-5,-9 0 0,9 0-1,-12 3-1,8-3-1,-4 3 1,3-1-3,0 2-3,-1 1 1,1-2 0,2 4 3,-1-2-4,0 1 2,-3 2 2,5-1-4,1 1 4,-3-2-1,1 2 0,3 1-1,-2-3-3,4 4 1,-4-5 3,1 1 1,4 2-2,-3-3 2,1 2 2,1-1-2,2 1 0,-2-3-1,1 3 0,2-2 1,-1 0 0,0 0-1,-1-1 2,2 1-1,1-1-1,-3 2 4,3-1-2,-2 0-1,3 0 0,1 2-2,-2-1 5,-1 0-4,-1-1 0,3 0-1,-3-1 5,5 4-4,-3-2 0,-3-2 3,5 1-4,-2 1 4,0 0-4,-1-2 2,-1 3-1,-1-4 3,1 1-1,-1-1-1,2 2 2,-3 0-3,1-1 3,-2 0-4,0 0 2,2 0-1,-2 1 1,-1 0 6,2 0-5,-4 0-2,2 0 2,0 2-1,-1 0 4,-1-2-4,2-1 3,-2 2 6,0-1-4,-1 0 1,0-1-3,-1 0 3,-2 0-2,3 0 3,-4 1-1,3-2 2,-2-1-3,-6 3 1,6 0 3,-3-3-6,0-2 5,2 0-2,-3 0 2,3 0 6,7 0-8,-14-3 4,7-1-1,-2-1 0,2 0 2,0 2-2,0-1-1,2 1 3,-2-6-3,-1 3-2,5 2 2,0-3-3,2 2-1,0 3 4,1-9-7,-2 5 3,5-4-4,-2 1 1,2 0 0,0 0 0,2 0-3,-1 1 0,2 1-4,-1-4-3,8-4-3,-3 5-1,3-2-7,-2 2-4,0-3-4,1 2-10,3 1-9,-3-2-6,-3 5-6,1 0-8,-2 2-4,-1-2-16,-1 2-16,1 2-17,-2-2-16,0 3-8,1 1-6,-3-1-117,1-1-287,1 2 127</inkml:trace>
  <inkml:trace contextRef="#ctx0" brushRef="#br1" timeOffset="338053.0926">14061 4812 6,'0'-5'108,"0"5"-9,1-5 6,-1 5-10,0 0 1,-1-5-9,1 5-5,-6-2-3,6 2-9,-3-5 1,3 5-12,-5-3-8,5 3-1,-6-1-2,6 1-2,-7 0-8,7 0-9,-15 4-12,7 1 7,-1 1-1,-3 0-7,0 4 1,-4 1 2,3 3-6,1 0 5,-6 8-3,1-1-3,4-7 0,3 3-3,-5 4 4,7-5-2,-1 0-5,0-1 5,5 2-8,-1-1 4,2-5-2,-1 5 5,2-4-4,2 4 3,0-5 0,0 1-7,3 0 4,1 1 3,0-4 1,-1 2-4,1-1-3,3-4 3,-4 3 2,3-3-7,-1-1 6,0 3 5,1-5-13,3-1 6,-3 2 6,1 0 1,-1-2 4,8-2 8,-5 0-4,5 0 2,-4 0 4,0-2-7,2 0 6,-1 0 1,-2-1 5,3 1 2,-7-1 5,1-2 4,3 0-6,-6 1 9,5 3 1,-3-6 4,-1 0 4,2 4 0,-4-2 4,2 0 3,-3-2-13,1 0-3,-2 2-1,0 0 0,0-2-7,0 2-6,-2 0 7,1 0-7,-3-2-5,0 3-5,-1 0-1,-1 0-4,-4-1-4,1 0 2,-2 2-5,-2 2-6,-1-2-9,3 6-18,-6-2-17,-1 3-4,1-1-25,-2 1-17,3 1-19,2 2-25,-1 0-28,1-2-7,6 1-23,-3 0-102,2 1-315,6-2 141</inkml:trace>
  <inkml:trace contextRef="#ctx0" brushRef="#br1" timeOffset="343400.6653">18173 8793 177,'-2'4'255,"-1"-2"-12,3-2-18,-4 2-20,4-2-24,0 0-21,0 0-12,0 0-16,11-10-11,-1 4-12,3-6-4,0-2-10,2-6-2,3-6 6,-4 3-13,4-3-4,-4-6-3,0 1-8,6-16-1,-9-1-3,2 1 9,-2 1 3,2 1 1,-5 12-1,-1-1 7,-2 3-4,-1 3-1,1 4-1,-3 5-3,0 2 0,-1 5 0,-1 6-7,2-5-8,0 6-7,-2 0-7,0 1-4,0 1-15,0 3-3,0 0-3,0 0 1,-7 17-8,3 0 1,-3 12 14,2 5-20,-4 15 2,2 0-1,-3-4-6,4 3 24,0-15-20,2 0 1,1 2-6,3-3-2,0 2 3,0-3-1,2-1-7,-1-4 7,4-1-4,0-6 17,-2-3-14,6-3 0,-4-1-5,5-5 10,-1 0 4,3 1-10,1-6-4,6 0 3,-3-4 3,3-3-5,-2-4 0,2 0-6,-2-4-4,2-4 0,1-4-6,-2 0 7,-2-2-3,-1 1 0,-5 3 0,-1 1 2,-2 0 5,1 1 5,-4 9 4,0-4 1,1 3-1,-1 3 6,-3 2-7,2-1 0,-2 2-4,-1 3-2,4-5-1,-4 5-3,0 0 2,0 0-7,0 0 8,-5 24 3,1-7-6,0-4 5,-1 4 5,5 2-1,-8-1 2,3 0-3,0 1-2,3-1 1,-3 0-2,5 0 13,-2-2-12,-1-6 2,3 3-4,-1-4-3,0 2 2,1-5 2,0 1 1,0-2 1,0-1-2,0 0 3,0-4 4,0 4 3,0-4-2,0 0 5,5 4-3,-5-4 0,0 0 2,9-13-2,1 5-2,2-4 11,-2-2-6,0-3-1,2 2 6,3-8-10,-6 7 5,3 5 12,0-1-3,-4 3-2,-1 1 5,-2 2-2,0 2-3,0-1 0,-1 2-6,-1-1-7,0 4-2,-3 0-4,5-3 2,-5 3 3,0 0-11,8 4 7,-4 1 8,2 3 4,-2 2 3,0 1-2,0 0-6,0 1 7,-1 0-8,2 0 1,0-2 1,-3 3 8,1-4-13,0 1 6,-2-1-10,3-2 10,-2 0-3,0-3 2,-2 0 0,3 0 9,-1 1-8,-2-3-4,5 0 12,-5-2 13,0 0-9,4 4 1,-4-4-7,0 0 7,4-8-2,2-2-8,3-3-6,0-2 1,3-4-5,3 1-2,-1-4 3,4-4-3,-8 9-6,2 2 11,-1 2 1,1 0-2,-4 4-1,-1 1-2,-2 1-8,-2 3-1,2 0-5,-3-1-5,2 5 5,-4 0-3,0 0 3,2 9-5,-1-2 13,-2 4-1,1 1 1,1 3-2,-1 1 4,-1 3-4,2-2 1,0 0 8,1 1-8,1-2 7,4-1-2,-4-3-3,4-1 0,-1-2-7,-2 0 2,2-4-4,3 0 2,-1-1 2,1 2-8,1-6 6,3 1-7,-3-2-6,7-6 1,-7 2 1,5-4-6,-3-2-4,-1-3 6,0-3 2,4-5 3,-5 3-4,2-5 19,-3-1-13,-2-4 3,2 3-2,-4-5 3,4-1 3,-4 0-2,4 6 15,-5 0 1,-4 6 17,2 5 12,1-2 24,-3 7-11,0 0 1,0 2-2,0 2-9,0 1 1,-1 1-7,1-2-8,0 6-7,0 0-3,0 0-8,0 0 3,-4 23 11,2-4-6,0 8-2,-3 6 7,3 2 10,-2 15 3,-4-3 9,2 1 1,-1 0-1,2-2 5,-6 2-8,8-14 8,-4 13-6,0-11 5,-1-3-3,1-1-2,-3 1 2,3-4 0,-1 3-5,0-5-4,3-2 6,-1-9-8,2-4 4,1-1-3,-1-2 0,0 0 2,2 0 8,-1-4 5,2 0 9,-2 0 13,3-4 7,0-1 7,0 0 3,0 5 8,0-5-2,0 0-3,0 0 2,0 0-3,0-13-17,-1 3-10,1-2-9,1-8-3,-1 2-11,4-9-5,1 2-3,4-4-5,0-2-2,7 1-10,1-3 2,7-7-8,-1 8-7,4-5 2,-4 11-6,4-1-4,0 5-1,2-1-4,-3 6-6,1 2-8,-11 9-3,-3-2-10,1 5-10,0 0-12,-5 3-12,0 2 7,1 2-7,-6 4 11,1-2-4,-3 8 5,0-3-2,-4 2-2,-5 3-4,-2 1-13,0-1-12,-3 1-20,-2-3-11,-6 4-6,0-1-5,2-6-1,-6 3-12,-3-6-7,1 0-15,3-4-17,-5-1-14,-1-3-22,1 0-25,8-1-21,-3-3-20,-6-3-195,1-1-529,0-4 234</inkml:trace>
  <inkml:trace contextRef="#ctx0" brushRef="#br1" timeOffset="344078.037">17970 8477 127,'19'1'198,"-2"1"-11,5 0-7,12-2-9,5 0-7,15 3-9,0-2-10,8-1-16,-4 1-9,4 2-13,-3 1-24,-4-3-42,1 1-38,-2-2-47,-2-5-64,-12 0-169,-3 0-299,-1 1 133</inkml:trace>
  <inkml:trace contextRef="#ctx0" brushRef="#br1" timeOffset="344538.902">19966 8615 88,'-6'0'247,"-1"-2"-6,1 0 0,6 2-17,0 0-10,-11 0-24,11 0-19,0 0-11,-4-1-16,4 1-1,0 0-6,0 0 1,0 0 1,23 3-5,-10-2-3,7-1-3,3 1-5,8-2-10,0 1-9,3 0-9,3 0-5,-2-1-7,1-2-6,-7 2-6,2-2-9,-12 0-8,0 1 2,-6 0-9,-3-3 5,2 2-10,-2-2 0,-2-1-8,0-2-5,-4-3-5,0 4-1,-3-7-15,-1 3-6,-1 0-4,-3 0-2,0-1-7,-6-1-2,1 1 2,0 5 12,0 0-18,-1-1 3,2 2 1,1-1 2,-1 4 1,3 1-4,1-1-1,-1 0 1,5 3-5,-5 0 4,5 0 0,0 0 0,-3 6 1,5 0 2,-1 1 3,4 3 3,-1 2-2,4 4 3,0 0-2,1 1 17,0 0-12,-1-1 3,1 4 1,-1-1 2,-1-2 0,-1 3 1,0-2 2,-4 0-1,0-2 1,-4-1 3,2 2 8,-6 0 4,2-6 6,2-2 7,-2 3-1,-4 0 3,3-3 13,0-1-1,-1 4 7,0-6-2,3 2-4,-2-3 2,2 0-7,-1 0 0,-2 0 9,5-1 8,-2-3 12,-1 3 9,4-4 18,-3 5 14,3-5 11,-1 5 11,1-5 6,-2 4 2,2-4 3,0 0 4,-3 3-3,3-3-4,0 0 11,0 0-13,-1 1-11,1-1-11,0 0 5,0 0-4,0 0-2,0 0-8,0 0 0,0 0-12,0 0-3,0 0-7,0 0 0,0 0-10,0 0-9,0 0 0,0 0-2,0 0-7,0 0-14,0 0 9,0 0-4,0 0-6,0 0-26,0 0-21,0 0 0,0 0 0,0 0 0,0 0 0,0 0 0,0 0 0,0 0 0,0 0 0,0 0 0,0 0 0,0 0 0,17-3 0,-17 3 0,0 0 0,0 0 0,0 0 0,0 0 0,0 0 0,0 0 0,0 0 0,0 0 0,0 0 0,0 0 0,0 0 0,0 0 0,0 0 0,4-1-107,-4 1-33,0 0-30,0 0-34,0 0-33,0 0-39,0-8-34,0 8-37,-2-6-59,2-2-67,2-1-39,2-3-324,-1 0-903,3-2 399</inkml:trace>
  <inkml:trace contextRef="#ctx0" brushRef="#br1" timeOffset="345932.8774">20698 8742 16,'0'0'257,"3"1"-17,-3-1-19,0 0-15,0 0-17,11-7-17,-6 2-23,-1-2-7,2 2-13,3-7-7,-1-2-8,-1-1-7,1-2-6,2-2-8,-1-8-10,-2-2-1,-1-2-9,2-1-5,-1-4-4,0-10-6,-1-3-10,-1 2-1,0-1-1,0 1-4,-5 10 11,4 5 2,-2 2 3,0 4 4,-2 8-3,0 6-6,0 2-6,0 3-9,0-1-8,0 5-4,-2 1-3,2 2-4,-6 10-4,1 10 7,-5 9-10,-3 4 2,-2 14-1,1 1 2,0 1 1,2 1-2,2-1 1,0-2 1,5-3-1,0-10-1,3-1-1,1 0 10,0-2-4,2-4-6,2 2-2,1-11-3,-2-1 1,2-1-1,1-4 0,-1-2 1,1-1-1,0-4 2,0 2 2,1-4-3,3-2 17,2-2-15,2-2-3,4-5 5,1-5-1,4-2-3,-1-4-2,-1-3-6,-3-3 5,2 0-1,-3 0 1,0-3-1,-4 5 13,0-1 18,-4 7-13,-1-3 1,-2 9 7,0 3-2,-1 0 3,-4 1 6,3 3-18,-3 2-5,2-1-3,-2 3 2,0 0-7,-9 16-4,2 0 2,2-2 1,-2 4 4,-2 8-5,0 0 1,3-1-4,0-7 4,2 2-3,2-3-5,0 3 6,2-4-5,-1 0 5,2-4-4,1 2-2,1-5 18,2 1-10,0-3-3,3 0-1,0-2-2,1-2 6,1-5-7,1 1-4,3-4-5,0-2-2,1-2 5,2-5-3,4-3 7,-3-3-4,-8 5 2,5-7 0,-2 1 1,-5 2-2,1 4 9,-3-1 7,0 5 4,1-1 15,-3 7 5,-1-2-4,-3 2-6,2 2-1,-2-4-8,0 5-8,0 2-5,0 0-9,0 0 8,0 0 3,-8 15 3,6-4-4,-4 4 5,3 0-6,-1 2 2,-1 0 2,-1 0-6,3 0 2,-2 1 7,2-1-2,3-1 14,-2-5-21,-1 0 6,1-2-1,0 1 1,2-3-2,-1 0 5,1-2 0,0 0 6,0-3 10,0-2 5,0 0 10,0 0 5,0 0 6,0 0 2,0 0-11,9-17-5,-3 5-4,2-6-5,6-5 1,-1-4-3,-1 1-6,1 1-1,1 1-4,-1 1-4,-3 6 0,0 4 0,-2 3 0,-3 0-2,4 4-5,-5-1 4,-3 3-10,4 2-2,2-1-3,-7 3 6,11 6-3,-4 3 6,-2-2-3,4 6 3,2 6-2,-3-4 0,0-1-3,-2 6 5,4-2-2,-2 2 4,-3-3 0,4 0-3,-1-2 1,-1 1 4,-2 0 1,1 0-8,1-4 2,-2-2 6,0-3-6,-3 0 2,-1-2 1,3 0-2,-2-1 4,2-1 5,-4-3 7,4 4-6,-4-3-5,0-1 4,0 0 0,0 0-15,10-10-5,-6 1-10,1-7 3,0-1-8,4-7 0,-2-3-6,-1-1 15,3-3-15,-4 0 2,4 0 7,-4-4-2,3 4 9,-4 2-5,-2 2 18,2 10 11,1 0-3,-5 5 7,3 1 9,-3 3-7,0 3-2,1-2-12,-1 2 0,1 2-4,-1 3 4,0 0-11,0 0 1,0 0 9,-1 20-7,-3-5 0,4 4 7,-2 1-5,-1 6 4,3 2-1,0-3 0,3 4 2,-1-5-5,1 0 7,-6-4-8,7-1 9,-3 0 2,-1-4-8,3 2-2,-1-3 9,-2-6-5,2 3 2,-2-6 0,1 3 3,0-3 4,-1 0 4,1-1 7,-1-1 10,0-3 8,2 4 6,-2-4 5,0 0 5,0 0 1,0 0-9,0 0-7,9-16-3,-3 3-4,0-6-14,3-2-3,2-6-6,1 2-6,-2 0-2,5-2 2,-6 9-11,2-5 7,-1 8-5,-1 0-6,-1 3 1,-3 4-1,1-1-9,-2 7-9,-2-4-25,1 2-20,-3 3 3,0 1-1,0 0 6,0 0 9,-3 18 7,-3-2-2,-4 0 7,1 3 4,-6 3-4,2 4-7,0-3 2,3-5 5,1 4-7,3-6 6,1 0 4,0-4 4,3 2 8,1 3 0,4-2 0,2-1 6,2 1 5,6-1 4,0 1-2,1-3 4,3 0 0,-1 0 6,3-2 1,-2 1-2,2-3 1,0 2-5,-6-6 0,6 4-8,-8-3-3,-1-1-4,1 0-5,-3-3-7,-2 2-6,3-2-5,-2 0-3,-5 1-9,-2-2-18,8 0-21,-8 0-29,0 0-29,0 0-17,4-7-16,-4 2-21,-4 1-46,1-6-144,-4 5-435,-1-2 192</inkml:trace>
  <inkml:trace contextRef="#ctx0" brushRef="#br1" timeOffset="346624.8908">21054 8039 183,'-1'-4'222,"-2"1"-24,3 3-22,-4-5-12,4 5-19,0 0-18,-3-2-10,3 2-9,0 0-14,0 0 0,-8 11-8,8-6-13,0 0 6,-4 0-5,4 0-2,0-5-1,1 8 2,2-5-5,-3 0 0,6 1 1,-6-3-1,4 3 4,-4-4-2,9 3 3,-4-3-3,2 0-3,-7 0-5,12-7-5,-5 3-4,-2-1-2,-1 0 6,2-2-7,-3 2-2,-3-3-3,2 2-1,1 0-9,-3 0-4,0-2-5,-3 4-9,1-1-5,-1-2-9,-3 4-25,-2-3-11,4 5-19,-5-3-22,2 4-24,-1 1-24,0 2-25,1-2-19,-1 3-17,2-1-19,-1 3-178,1-1-409,3 1 181</inkml:trace>
  <inkml:trace contextRef="#ctx0" brushRef="#br1" timeOffset="347055.774">22010 8508 165,'0'0'301,"-4"3"-10,4-3-17,0 0-21,0 0-12,0 0-8,0 0-16,0 0-6,0 0-31,0 0-12,18 0-14,-8-3-15,3 3-10,4-4-9,2 2-9,1-3-10,0 3-11,1-2-8,-2 2 3,-1-2-21,0 1-5,0 1-17,-4-1-13,-2-1-18,-2 3-25,-3-3-28,0 4-30,-2-3-38,0 3-35,-5 0-39,9-1-41,-9 1-44,0 0-180,0 0-485,0 0 215</inkml:trace>
  <inkml:trace contextRef="#ctx0" brushRef="#br1" timeOffset="347078.7909">21964 8685 180,'0'3'297,"0"-3"-9,8 5-6,-2-3-17,8-2-18,-1 2-13,6-2-13,3-1-13,6 2-16,1-1-19,1 1-19,-1 5-16,-10-6-16,3 1-7,0 1-25,-4-2-21,-4 1-28,-4-2-26,6 1-32,-5 1-29,-4 1-27,-1-2-36,2 0-39,-1-2-33,-7 2-37,10-1-206,-7-2-458,3 2 203</inkml:trace>
  <inkml:trace contextRef="#ctx0" brushRef="#br1" timeOffset="348285.9694">22743 8472 166,'0'0'181,"0"0"-7,13-2 8,-13 2-8,9-2-1,0-1-2,0 2-1,0 0-1,-4-3-5,4 2-4,-1 1 3,1-2-1,-4 1 0,1-3-7,2 1-7,-7-2-9,7-1-5,-3-4-10,3 0-8,-6 1-10,2-1-9,1-1-10,-4-1-5,1 3-8,-1-2-5,-1 1-7,0 1-11,-1-1-3,-2 5-4,-2 1-8,1-2-1,-2 4-10,-2 3-8,-1 0 1,-1 3-4,-4 1 2,-3 4-4,-1 2-1,4 2-5,-4 0-6,4 0 5,2 5-6,3-3 3,0 0-1,0 1 3,5-3-11,1-1 5,2 1 9,1-1-8,0 0-2,3-2 4,-2 0 4,3-2-5,2 1 5,3-2-2,-4-1 5,5 0-2,1-3-3,0 1 3,1-3 0,-1 0 1,-2-4 0,0 1-4,5 0 1,-5-2 11,0-1-9,1-2 4,-1-7-5,4 2-6,0-1-5,-6-1 14,4 1 4,-1 0 4,-2-2 6,1 3 4,-4 3 10,1 1 5,-2 2-5,-3 0 7,3 2-7,0 3-2,-2-2-6,-2 1-14,0 3 9,0 0-20,0 0 21,-2 18-17,-1-1 1,-6 10 4,0 2 3,2 5 9,-5 10 4,6-10 6,-11 11 7,8 1 1,-1-12 5,3-2 3,-3 2-2,4-3 5,-4 1 2,2-6-3,-1 3-3,0 0 12,5-12 1,0 0-6,3-5 2,0-1-3,-3-2-2,4-2-1,0-2 6,-2 1 7,2-2 11,0 0 6,2-1 5,-2-3 1,9 1 1,2-2-10,1-3-7,16-7-8,4-3-9,12-11-1,3 1-7,-4-4-6,7-6-15,1 1-12,-1 3-10,1 1-9,-5 1-9,-11 7-9,-5 4-14,-2-2-15,-7 7-11,-2 1-16,-5 2-24,-2 4-18,-1-2-41,-4 2-4,0 1-35,-2 2-16,-1-1-21,-3 0-14,-1 3-28,7-1-15,-7 1-1,0 0-14,0 0-17,0 0-227,0 0-599,-17 5 266</inkml:trace>
  <inkml:trace contextRef="#ctx0" brushRef="#br1" timeOffset="349788.3476">23225 8429 66,'-10'-2'257,"10"2"-10,-6-2-15,6 2-14,0 0-11,0 0-10,-8 2-12,8-2-14,0 0-18,0 0-6,0 0-6,0 0-9,0 0 13,14 6-11,-9-3-7,1-3-5,3 5-6,3-3-5,2 1-16,3-3-9,3 1 6,7 0-14,0 0-7,1-2-7,1 1-6,1-2-5,-1 0-10,-10 1-1,2-1-1,-1 0-1,-2-1-9,-5 2 2,0-1-9,-3-2-4,1-3-12,-1-2-10,-2 1-3,-3-2 0,4 0 3,-4-2-17,-3 0-3,-1 0-8,-1 0 15,0 0-9,0 1-1,-3 0 2,1 1 7,0 3 4,1 1-2,-3 0-4,4 0-1,-2 2 5,-2 1-5,4 3-2,0-4 7,0 4-5,0 0 2,0 0 3,0 13 5,4-4 4,-2 2 5,-2 2-2,4 2 2,1-1 2,-3 3-1,-1 2-2,4-2 1,-5 0 3,-1-1-1,-1 2-3,-1-1-6,-1 0-12,-3-1-18,0-1-17,-1-1-28,-1-1-19,0 1-27,0-2-20,-1-5-18,2 3-15,-1-5-30,2 3-27,-2-2-135,2-2-404,0-1 179</inkml:trace>
  <inkml:trace contextRef="#ctx0" brushRef="#br1" timeOffset="351203.8695">23747 8661 203,'0'0'256,"0"0"-6,0 0-5,0 0-31,6-8-16,-2 4-14,0 2-13,0-4-4,-1 0-8,6-2-2,-1-1-7,4-6-7,3 4-5,-5-6-7,1 2 0,2-8-9,0-3-3,-3 7 3,3-8-4,-3-3-12,2 2 15,3-3-18,-2 1-5,-4-1-5,-1 1 11,2-1 9,-5 5-9,3 1-2,-6 8-4,1 5 1,-1 3-5,0 0-14,0 2-9,-1 1-12,-1 2-9,0 0-6,0 1-11,0 3-14,0 0 1,0 0-5,-5 17 7,-1-3 0,-1 4-5,0 4-3,-3 9 2,1-7-1,1 4-3,0 0 0,2-7-3,1 2-7,2 5 8,-3-4-7,6 1 5,-3-7-5,3 1 10,3-2-9,3-2-1,-1 1 2,3-5 4,-2 0 2,3 0-3,-1-3 0,7-1 0,1-1 0,1 0 1,-4-2-5,4-4-8,1-3 3,0-3-8,-3 0 6,4-2-5,-4-3 2,0-3 1,1-2 2,1-3 0,-2-1 1,-6 3 1,3 1-2,-4 0 4,-1 2 11,-2 3 12,-3 2-10,2 1 6,0 1-3,0 0-6,-1 2 0,-2 2-5,0-1-9,-1 1-3,0 3-2,0 0 2,0 0 1,0 0 2,-9 12-3,5-4 1,-1 3 0,-1 1 4,1-1-2,-5 5-3,6-4 2,0 1 10,0-4-13,4 1 2,-3 0-6,2 2 6,1-3 3,0 0-3,1-1 5,2 0-11,1-1 8,0 0 3,0 0 2,3-4 3,2 0 2,0 0 0,4-2 0,0-1-3,1-2 8,-1-1-4,-2 0-2,8-6 5,-6 0-7,5-2 5,-5 0 1,-2 3 4,1-4 1,-6 4 7,4 0 9,-3 0 5,-4 3 6,0 0 4,2 1-1,-2 1-5,0 1-4,0-1-8,0 1-2,-3 2-7,2-4-8,-2 4-5,0 0-6,0 0 3,0 0-3,0 0-3,0 9 1,-1-4 5,-2 3-4,1 1-2,0 3 1,-2-2 0,1 6 1,-1-6 4,0 6 0,3-7-2,-3 3-3,4 4 6,-2-5-5,2 0-2,-2-4 2,4 1 0,-2-1 1,0-2 3,2-1-1,-2 1-4,0-1 10,4-1-1,-3 0 7,3-1 2,-4-2-2,11-3 3,-3-2-3,6-3-4,2-5 4,-4 4-2,5-5 0,4-3 0,-5 4-1,-2 1 5,1-2-2,-2-2-7,1 4 1,-2 5 2,-2-2-2,-3 2-3,-1 2-1,0-1 1,-2 2-10,-1-1-3,-1 5-5,-2 0 2,0 0 1,6 5 3,-4 2 1,-1 1-2,-1 4 6,0-1-4,4 4 1,-3 0 2,0 2 0,2 0 3,2 0-2,-4-3-1,1-2-3,8 4 5,-4-3 0,-3-3 1,-1 0 0,5 0-1,-3-3 7,2-1 2,-1 0 4,1-2-6,2 2 3,1-5-1,-3 2 0,5-5 0,-1 1 2,0-1 0,-1-5-2,0 0 3,-4-3-6,9-4-4,-1-3-1,1-4-2,-5-2-8,5-6 0,-4 1 2,-1 1-2,4-2 2,-7 3-2,1 1 4,-2 8 5,1-1-6,-1 1 4,-2 6 7,-3 3 4,2-2-9,0 4-4,-2 3-1,2-1-3,-2 0-5,0 4-2,0 0-3,0 0 5,0 0-1,-12 20 6,5-6-1,2 4 0,-1-1 0,0 8 0,1-7 2,-1 6-1,5-6 6,-3 1-5,1-2 2,0 2 1,0-2 3,3-7-3,-1 3 2,-1-2 1,0-2 2,2 1 4,2-3-7,0-2 3,-2-1 3,0 1 2,1-2 9,0 0 6,-1 2 6,2-1 1,-1-2 7,-1-2 0,0 6 7,0-6-9,0 0 6,0 0-6,20-12-2,-10 0-3,2-1-3,7-5-3,3 0-2,-3-4-7,4 0-1,-3 3-6,0-2-1,-1-1-2,-8 5 1,-1 5-5,0 3 1,-4 1-4,3-1-1,-5 3-3,1 2-12,-4-1-8,2 0-12,-2 3-17,-1 2-4,1-3-12,-1 3 2,0 0 7,-8 13 4,2-4 12,0 3 6,-2 2-4,-1 1 0,0 2 4,1-3-2,2 5 8,1-2-6,1-2 12,3 0-2,1 1 2,1 1 7,3 0-1,1 0 1,3 0-4,4-1-3,0 0-3,3-2-8,-1 1-2,0-1-6,2-3-8,-2-4-3,1 2-18,0-2 25,-3-2-25,2-5-23,-4 0-16,3-2-21,-4-3-31,1 2-34,2-3-41,-1-2-27,-1-6-29,-3 3-207,-3 1-548,2-6 243</inkml:trace>
  <inkml:trace contextRef="#ctx0" brushRef="#br1" timeOffset="351861.2594">24384 8006 207,'0'-3'282,"0"0"-18,0 3-26,0 0-24,4-3-18,-4 3-17,0 0-6,0 0-8,0 0-12,0 11-8,0-4-7,-4-2-12,3 4-6,0-3-11,-1 0-8,1 2-4,2-3-4,-1 2-10,2-2-4,-1 0 2,0-1 6,3 3 4,4-4 4,-2 0 4,7-1-3,-3 0 11,4-2-8,-1-2-9,5 0 2,-7 0-2,2-2 0,-3 0-4,-2-3 3,2 0-2,-1-3-6,-2 2-7,-4 2-9,1-5-10,-1 2-6,-2-1-10,-1 0-12,-5 0-23,-3 2-26,-2 3-32,0-2-33,0 2-27,-4 3-29,-3 2-38,-2 1-33,2 3-43,4 0-47,2 1-50,-2-1-181,3 1-578,2 2 256</inkml:trace>
  <inkml:trace contextRef="#ctx0" brushRef="#br1" timeOffset="353907.6364">18371 9980 238,'0'0'241,"0"0"-23,0 0-19,0 0-24,0 0-12,13-12-9,-6 4-11,7-2-5,-1-4-11,2 0 0,6-6-12,-2-1 2,1-3-4,-3 0 3,2-3 4,-2-1-4,-2-5 6,4-13-1,-2 0-8,-1 0-5,-7 0-1,1 13-6,2 1 6,-3 2 8,-4 7 0,0 6-12,-1 1-4,0 5-14,-3 5-10,-1-2-13,0 3-13,0 1-10,0 4-1,0 0-8,0 0-2,-14 18 7,5-1-19,2 8 7,-5 4-5,3-2 10,-1 4-16,-1 0-5,4-2-1,1 0-2,2-2 11,-1 2-10,5-9-4,2 6 1,-1-9 3,3 2-4,2-2 3,-1 0 11,2-3-20,5-3 5,-4-2 0,4-1 1,2-4 1,4 1 0,1-3 0,3-6-5,-3 3 2,0-5 3,2-2 10,-3-2-17,1 0-4,-2-2 13,2-7-4,-3 5-1,1-6-2,-6 2 2,2 4 7,-4 1 5,0 2-16,-4 2 13,-1 0 0,0 4-1,0 1-7,-2-2 1,1 3-11,-2 1 7,-1 2-11,0 0 8,0 0-4,0 10 0,0-3 0,-2 2 5,-1 2 1,-1 2 1,3 2 13,-4 0-15,1 1-1,0-4 4,4 1-2,-5-2 0,1 1-2,2-2 3,0 0 3,1-3 1,1 3-4,-4-3 0,4-2 5,0-2 1,-1 4 3,1-7-6,0 5 8,0-5 1,0 0 11,0 3 8,0-3 9,0 0-12,0 0-7,8-15 3,-1 7-1,1-4 5,2-2-11,3-3-5,0 2 1,3-6-8,0 8 4,-1-1-7,0 0 9,0 4-10,-2-2 0,-2 5-6,-2 4 6,1-4-1,-4 6-8,2-1 7,-3 2-1,4 3-6,-3 2 2,2 2 10,-3 3-2,1-1-7,-2 6 19,3-5-8,-5 6 0,2-2 5,-1 1-7,-1-2 1,1 0 5,-2-2-7,-1 0 1,0-1 14,0-5-19,4 3 8,-3-1 0,0-4 1,1 3 1,-1-3-4,-1 2 9,2-5 12,-2 0-17,0 0-1,13-5-2,-3-4 4,1 2 5,2-9-6,6-2 0,2-2-9,-3 0 0,5 1-1,-4 2 2,-6 5 1,1 0-9,-2 2 7,-3 4 3,-3-2-6,2 4-12,-4 0 5,1 4-6,-5 0 8,8 3 1,-5 0 3,-1 4 0,-2 2 8,0 3-7,0 0 1,0 0-1,0-2 1,0 6 0,0-5 1,0 3 4,0-4-1,0 0-1,3 1 0,0-2-3,1-3 3,-2-1 1,1 1 5,2-2 11,2-2-15,4-1-5,0 0-5,7-2-6,-6-2 2,1 0-3,4-6-3,3 1 4,-4-2 2,3-4 2,-3 0-1,2-6 1,1 0 4,-5-3-3,-1-4 2,1 3 2,-3-2 4,-1-1 2,1 4 9,-4 5 15,-1 2 6,-2 7 7,-4-3-9,2 6 6,0-1-5,-2 4-4,1-2-5,-1 5-9,0 0 1,0 0-1,-3 16-1,-2 0-4,0 3-2,-3 9 7,0 2 2,-2 1 16,-2 3-4,5 0 4,-3-3 10,1 3-3,-2 13 3,0-14-6,-2 1 4,3-3 2,0 1 0,1-4-3,2-1-2,1-7-4,-3-3 0,5-3-5,0-2 1,1-3-4,1-3 12,2 1 6,-1-2 9,-3-1 17,4 1 13,0-2 10,0-3 6,0 0 9,0 0-5,0 0 1,0 0-9,5-13-11,-1 0-12,5-5-8,0-7-19,6-5-6,-2-1 0,1-1-10,4 1-13,0 4-6,2-2-7,2 4-1,-1 2-7,1 3-2,2 5-4,-3 3 2,0 4-3,-1 2-11,-3 3-4,1 1-19,-8 1 0,3 2-12,-6 1-2,0 1 5,-2 2-6,1 1-1,-4-2 6,-2 7 1,-2-3-4,-4 3-1,-2-1-24,-3 3-7,-5-2-24,-1-1-21,-1-3-28,-3 1-20,-6-2-33,0 1-29,6-6-33,0-1-20,2-1-24,-8-6-240,7 3-615,-6-3 272</inkml:trace>
  <inkml:trace contextRef="#ctx0" brushRef="#br1" timeOffset="354710.1325">18450 9518 8,'-12'0'177,"6"0"-3,-4 0-13,10 0-8,-3 4-4,3-4 0,0 0-3,18 6-8,-5-3-4,15 4-3,5-3-11,6-2-12,12 1-9,8-1-12,-1 0-10,1-1-27,4 1-45,-1-2-51,4-2-24,-1-1-39,-4 1-47,-1-1-126,-1 1-304,-5-2 136</inkml:trace>
  <inkml:trace contextRef="#ctx0" brushRef="#br1" timeOffset="355173.5906">20121 9680 69,'0'3'226,"0"-3"-3,4 6-5,0-2-3,2-3-1,-2 2-3,1-1-4,4 6-1,5-4-5,4 3-11,9-1-2,4 1-24,0-3-5,1-2-20,6 0-4,-4-1-17,-2-1-12,3 0-10,-6-1-8,-10-3-1,-2 0-11,2-1-1,-9 1-2,1-4-3,-1 0-13,-1-1-7,-2-3 2,-5 2-24,0-2-2,-2 0-13,-4 0-7,-1 1-1,-1 2-2,-3 0-2,0-1 4,1 3-10,-1 0 11,-1 2-13,5 2-7,0 3 3,5 0-10,-9 3 6,5 1-1,1 1 5,3 5 10,-1 2-18,2 3 11,2 0-2,0 2 2,-2 0-2,3 1 2,1-2 3,-1 0-3,0 1 7,3 0 3,-4-1 8,2-3-5,-3-1 10,2-3 7,-1 2 9,-1-2 8,-2-4 4,-1 3 9,2-4 9,1-1 12,-1 3 17,2-2-3,-3-3 12,0-1 7,3 4 17,-3-4 9,3 7 12,-3-7 12,0 0 8,2 2 0,-2-2 6,0 0-6,0 0 4,0 0 0,0 4-7,0-4 0,0 0-8,0 0-4,0 0 1,0 0-21,0 0-10,0 0-5,5 3-6,-5-3-4,0 0-11,0 0-2,6 0-10,-6 0 2,0 0-5,0 0-16,0 0 1,0 0-4,7 0-4,-7 0 0,0 0-48,0 0-7,0 0 0,4 2 0,-4-2 0,0 0 0,0 0 0,0 0 0,0 0 0,0 0 0,10 0 0,-10 0 0,0 0 0,0 0 0,0 0 0,0 0 0,0 0 0,0 0 0,0 0 0,0 0 0,0 0 0,0 0 0,0 0 0,0 0-11,-14 7-77,3-2-13,-6 3-18,-1 3-8,-7 2-13,-3 1-7,-2-1-4,3 1-13,3-5-8,6 1-12,-2-3-11,6 3-3,1-4-11,2-2-7,5-4-15,0 3-11,0-2-9,6-1-25,0 0-49,0 0-27,-3-9-41,10-1-258,1-4-703,8-6 311</inkml:trace>
  <inkml:trace contextRef="#ctx0" brushRef="#br1" timeOffset="356311.0206">20847 9928 160,'4'1'184,"-4"-1"-20,0 0 0,13-1-6,-13 1-2,10-2-5,-5 2-6,-5 0-8,13-4-2,0 1 2,-7 0-9,5-2-2,-1-2 3,0 1 2,2-2-1,0-4-9,-2 2-1,4-2-2,-5-2-1,3-6-5,3-1-8,-6-3-3,1-1-6,-1-1 1,-1-3-6,2 0-6,-4 3 8,2 3-7,-3-3 2,-1 9 4,0 1 1,-3 3-1,2 4-9,-3 2-17,0 2-6,0 0-15,0 1-9,0 4-4,0 0 3,-4 11-6,-4 1 2,-1 12-6,0 0-3,-2 3-4,-1 1 3,2 0-5,-3 0 2,6 4-7,0-6 2,3-1-8,-4-3 3,6 0-2,-2-4 2,4 2 8,2-6-7,0 5-10,1-4 0,4 2 14,-3-7-7,1 1 4,4-3-3,0-1 4,5-4 5,-2 1-10,7-5 5,-1 1-4,4-3 1,-2-3-2,0-2 4,6-7-3,-2-3-5,3 3 3,-4-5-3,-2-2-7,-1-4-4,2 3 4,-4 1 5,-6 1 2,-1 6 8,-4 5 4,-2 0 0,1 1 4,-5 3-6,4-2 0,-2 5-2,-1-1-2,-2 2-12,0 2-3,0 0 4,0 0-3,-8 9 5,3 5 1,-2-5-1,-5 7-3,3 0-2,0 1-7,-2-2 3,2 1 1,5-1 0,-2 0 2,2-1-11,1-1 1,2-4 1,-3 3-2,7-4-6,-3 0-2,2 0 11,3-3-5,2 3 6,2-4 6,0-1-1,5-3 2,0 0-2,4-3 3,0-1-1,2-6 3,-2 3-2,-1-5-1,0-1 6,5-4-3,-8 4 18,1-3 3,-3 2 0,-2-1 9,2 1 3,-2 2 21,-4 4-8,0-2 1,-3 4 1,1-2-1,-1 4-4,-2 0-7,3-1-13,-4 4 0,0 1-14,0 0 11,0 0-5,0 0-5,-3 17 11,-1-8-5,-1 3-5,3-1 11,-5 6-16,1 6 2,2-8-1,0 2 5,2-5-11,-1 5 8,-2-3 2,5 0-3,-4-2-1,4 0 2,0-4 4,0 1 3,0-3 1,0-1-1,0 0 9,0-1 9,0 1 8,3-3 6,-3-2 7,0 0-2,0 0-4,14-8 0,-4-1-4,5-4-8,1 2-2,7-13 1,0 3-6,-1 1-7,0-2 3,1-1-1,-1 5-4,-8 4-2,3 3 2,-6 0-6,-3 4 2,1 2-1,-3 2-4,-2-2-6,0 2-9,-1 2 2,-3 1-1,0 0 5,7 6 1,-5-3 1,-1 7 0,2 0 2,-1 2 0,-2 4-2,1-1 0,0 0 1,1-1-1,0 6 0,3-4 3,-1-1-1,0 1-4,0-5 3,2 0-1,-1-2-1,2 0-5,-2 0-2,3-1-4,2-1-13,-4-5 1,4 1-11,0-3-13,2 2 0,-2-2-8,4-5-7,-2 4 1,3-9 6,-2-1-8,2-2 6,-3-2-8,-1-1 11,2-5 2,1-5 4,-2 1 2,-2-4 9,0 2 2,0-4 11,-1 6 0,0-5 12,1 5 13,-5-1 12,2 11 7,-6 3 12,2 1 0,-1 5-3,-2 1-2,0 1-20,3-1-1,-2 3-3,-1 2-3,0 0-3,-8 16 12,6-4-3,-2 6-8,-2 0 12,-2 7 0,0-3-2,3 4 6,-1-2 3,3-5 5,-4-1-1,3 1 0,1 1-4,-1-1 10,1-2-2,3-7 2,-2 1-3,2-1 0,0-5 7,0 2 1,0-2 2,0-1 2,0-1 8,0-3 11,0 5 3,2-2 8,-2-3-1,3 2-1,-3-2-6,9-5-5,0 0-1,4-5-9,2-4-2,6-3-3,-1-1-6,3-4-3,-3 4-3,1-4-8,1 3-8,-4 0 2,-4 4-6,-4 3 0,5 0 6,-12 5-10,3 2-3,0-2-7,-3 4-4,1-1-15,0 1-11,-4-2-16,0 5-3,0 0 3,0 0 9,0 0-1,-9 19 5,3-11 1,-2 3 4,-1-1-1,0 3-1,0 1-3,3-2 1,-2 0 3,0 1 6,1 3-4,3-6 0,0 8-5,4-7 23,1 6-11,-1 2 5,4-2 5,0 1 0,4 1 3,-2-4-1,7 8-1,-3-6 2,2 0-9,2-2-9,-3-1-8,0-2-5,1-3-19,-5-1-5,4-5-4,-2 3-6,-1-2-11,-2-4-18,7 1-19,-9-3-22,2-2-15,3-3-18,-4 2-32,3-5 5,-3-2-12,-1 1 0,-2 1 3,-3-1-22,0-2-153,-3 2-427,-3-4 189</inkml:trace>
  <inkml:trace contextRef="#ctx0" brushRef="#br1" timeOffset="357158.0149">21601 9406 76,'-2'-4'210,"0"1"-16,2 3-18,0 0-5,0 0-7,-9 12-3,8-4-7,-3 1-8,2 0-11,-1 2-8,1 1-11,-1-3-7,2 1-10,-2-1-3,3-3-7,-1 3-2,2-3-1,-1-2-4,3 1 5,1-1 5,1-3 0,2 1-3,0-2-1,-7 0 1,18-4-4,-7-2-3,-1 1-5,-1-2-3,1 0-9,-2-3 19,1 0-13,-3 1-9,0-1-2,-4 2-11,-1-1-6,-1 4-6,-1-4-16,-3 1-15,-2 1-2,-3 2-29,-1 0-21,-2 1-19,2 4-17,-2 0-26,0 0-25,3 2-46,1 1-26,1 1-28,2 0-228,-1 0-497,4 2 221</inkml:trace>
  <inkml:trace contextRef="#ctx0" brushRef="#br1" timeOffset="357181.0476">22775 9711 106,'0'0'342,"0"0"-6,-5 3-8,5-3-24,0 0-25,0 0-31,0 0-23,0 0-14,0 0-21,0 0-14,9 5-11,-5-3-8,1 0-2,4-1-22,4 1-9,-4 0-19,11 1 7,1-3-24,-2 0-3,9 2-7,-1 0-10,2-1-20,-8 0-24,-1 1-27,-1-1-29,-6-1-24,4 0-28,-7 0-37,0 3-36,-5-3-48,-5 0-39,9 0-14,-6 1-231,-3-1-528,0 0 235</inkml:trace>
  <inkml:trace contextRef="#ctx0" brushRef="#br1" timeOffset="357202.8344">22708 9893 55,'-5'4'299,"1"1"11,4 0 5,4-1-8,2 1-3,4 1-16,2 0-14,8-1-5,-1-2-10,8 5-22,0-3-17,-4-3-26,6 3-17,1-7-20,-2 6-27,-2 0-34,-4-1-48,0 0-48,-3-3-46,-2 0-36,-2 2-55,-4-2-62,0-2-61,-2 2-45,-3 0-180,2-1-526,-2-1 232</inkml:trace>
  <inkml:trace contextRef="#ctx0" brushRef="#br1" timeOffset="359378.2076">23151 9798 184,'0'0'198,"9"-3"-20,0 1-13,-1 0-13,-1 0-10,5 0-8,-1 1-9,2-1-5,1 0-1,3 1-3,2-2-1,-4 1 3,1 0 1,-2 0 2,-2-1 8,0 0-7,1-1-2,0 2 3,-1-5-4,-1 2 0,0 0-4,0-5-2,4 1-9,-3-5-5,-1-2-3,-1-1-8,-4 0-9,2-1 0,-2-2-8,-2-3-3,0 5-12,-5 1-3,-2 0-7,-1 0-5,-2 1-5,-3 2-7,-3 0-6,2 4 0,-12 1-3,7 4-6,-5 1-8,-2 6 3,-5 2-5,-1 3 2,2 1 13,2 4-16,1 5-10,0-2 3,10 0-1,-2-1-4,3 3 22,1 0-16,9 1 1,-2 0 1,4-1 0,4 3 15,2-1-11,5 4 0,2 4-1,5-3 6,2-2-1,1 0-5,3-1 5,-1-1 6,-2 2-6,-3-3 6,1-2-3,-8-2-6,0-3 13,0-2-12,-4-1-5,-1-4 6,-4 0-2,2 4-2,-1-4 0,-1-2 4,-4 2 4,-4 0-3,-4 0 1,-3 0-2,-6-1 0,-1-4 2,-8 2-2,0-3 2,6 0-2,-5-6-1,-6 2 0,13-2-1,-5-1 16,6-1-16,2 2 2,2-3 1,2 3-4,6-3 19,2 2-17,-2-4-8,7-4-14,3 1-10,2-6-1,6 4-4,7-1-9,0-1-12,5 0-10,1 2-12,2 2-16,-1 1-13,5 5-18,-3-2-19,0 1-24,-6 6-14,0-1-20,8 1-6,-9-1-23,7 2-26,-7 0-142,1 3-428,1 0 189</inkml:trace>
  <inkml:trace contextRef="#ctx0" brushRef="#br1" timeOffset="360153.4311">23793 9627 8,'6'-5'232,"-1"2"6,-1-1-7,0 1-9,0 1-28,-2-1-21,-2 3-21,0 0-16,0 0-13,0 0-7,0 0-6,-19 15-8,9-4-4,-3 4-3,-6 4-7,2 3-5,3-6-7,-1 5-2,2-4-10,-2 4-3,3 1 2,3-7-7,0 2 2,0 2-2,6 0 1,1-9 2,1 10-4,1-4-1,3-4 5,-2 0-2,4-2-3,1 0 17,3 0-13,-4-3 3,8 0 1,0-5 1,5 3 2,-4-5-1,4-2 3,1-3 1,0-2 2,-2-5-4,-2 2-5,6-9-13,-5 7 4,3-8-8,-8 3-7,1-7 0,0 0-8,-3-2-14,-4-1-4,1 3-9,-11 4-24,0-4-7,1 3-16,-6-2-15,-3 6-6,0 3-10,-2 2-10,-7 0-11,3 6-11,0 2-18,-2 3-17,0 2-22,0 2-15,2 1-24,5 1-12,1-1-17,4 2-184,-1 1-451,5 2 199</inkml:trace>
  <inkml:trace contextRef="#ctx0" brushRef="#br1" timeOffset="360828.492">24117 9799 14,'9'-1'253,"-5"-1"-2,5 1-5,-3-2-12,1 0-13,-1 0-11,1 0-13,0-3 11,2 0-10,0 0-9,1-2-2,-1-1-13,3-2-11,-2 0-11,1-4 2,-2 1 2,7-8-13,-5 6-14,-1-2-2,-3 2-5,3-2 8,-5 1-15,-1 5-5,1 2-12,-4-2-11,-2 0-7,-4 0-12,0 6-8,-3-2-7,-1 1-8,-10 5-4,2 2-13,-4 0 0,1 4-10,-5 4 5,6-1-7,1 4-4,-5 4-5,8-4 0,2 5 0,0-2 10,5 3-17,-2 7 5,10-7 4,-2 10-2,4-1-3,2-1-1,4 1 4,2-1-6,0-1-6,4 5 12,0-3 0,3 2 1,-4-5 1,1 1-4,-4 0 1,-1-7 8,0-6-8,-4 0-28,-1 0 25,-1-4 13,-1 2-9,0-4 5,0-4 3,-2 2 10,1 2-9,-1-5 0,0 0-3,0 0-2,-31-9 3,12-1-2,0 3 5,-5-8-5,2 1 6,4 1-21,-5-3 12,10 5-3,-2-1-1,3-2 9,5 5-8,-1-2 5,1 2-5,5 0-1,0 1-21,2-4-7,2 1-29,3 3-21,4-4-18,3 0-11,1-2-20,4 3-18,8-3-21,0 2-23,-2 0-19,4 1-20,0 2-25,5 0-20,-4-3-15,1 5-205,2-3-529,-3 3 235</inkml:trace>
  <inkml:trace contextRef="#ctx0" brushRef="#br1" timeOffset="360855.5112">24760 9561 132,'15'-10'225,"-6"3"14,-1 1 8,1 0-9,-7 2-14,2 1-17,0 0-19,-3-1-23,-1 4-19,0 0-7,0 0-14,-25 10-7,8-1-7,-10 5-1,-1 1-4,3 4-8,0 1-7,-1-1-9,-1 0-6,5 3-8,0-2-7,4 2-4,4-1-1,2-2-7,3-2-2,2 0-6,3 0-2,2 0 2,2 0 6,2-2 3,2 2 0,4 0-1,2-1 0,5-1-5,0-1 8,1-3 3,3-2-2,-2-4 9,-1 0-3,-3-3 6,1-2 8,-1-2-10,4-3 9,-2-2-9,-3-1 8,0-1 3,-5 1 1,3-1-6,-4-1-9,-2 0-7,0-2-8,-3 0-3,-2 5-5,-6-3-8,-3 1-10,-2-3-18,-8 4-33,2 3-19,-3-4-42,-6 4-21,-1 5-25,6 0-27,0 2-33,3 1-30,-2 1-35,9-1-34,-1 2-32,-7-2-186,6 3-558,4-3 247</inkml:trace>
  <inkml:trace contextRef="#ctx0" brushRef="#br1" timeOffset="362361.2748">17203 6217 121,'0'0'163,"-3"3"-8,3-3-6,0 0-8,0 0 2,0 0-12,0 0 4,0 0-5,0 0 1,0 0-8,0 0 1,0 0 1,0 0-4,14-8 0,-10 6-4,1-1 0,-1 0 2,1 2 3,0-4-4,-1-1-7,2 2 2,0-2-7,-3-1-12,4-1-7,-3-2-4,1-4-8,1 3-3,-2-1-11,0 1-3,-2-2-2,1-4-4,-2 1 2,-1 6-7,2 0-8,-2 1-3,0 1-2,-3 3-5,2-1-4,-1 0-4,-1 1-5,-1 1-6,-1-1-1,-2 2-6,-4 1-1,1 2-4,-2 0-7,1 2 1,-3 1 0,2 1 1,0 1-6,0 0-3,1 3 2,2-1 0,-1 0-2,4 0 3,0 1-1,0-1 5,2 2-5,-2-1 2,2-1-1,4 0 4,-1 3-3,-1-3 4,4 3 5,-1-1 0,1-1-2,0 2 1,4-3 0,-2 2 1,2-1 2,0 1 1,-1 1 2,5-3 2,-2 1 2,1 0-1,0 0 33,2 0-11,-2-2 1,0 2-1,3 0-7,-2-1 5,0 0-1,2 1-2,-7 0-5,4-2-2,2 3 0,-6-3 0,2 0-4,-2 2 16,-1-3-14,0 2-3,1-2-5,-5-2 4,3 3-2,-3-1 1,0-1 4,-3 3-6,3-1 8,-3 1-5,-1 1 3,-2-1-1,-1 0 2,0 1-6,0-3 2,-1 2 3,-3-2 4,0-3-3,-1 1 1,1-1-1,-3 0-5,2 0 7,2-1-1,-4-4 0,5 1 6,1 0 12,-1-1-16,0 0 0,0-5-4,3 2 2,0-2-4,3-1-11,-2-1-1,5-3-6,0-3-14,3 5-9,-1-4-5,1 1-12,1 3-17,3 1-17,-2-3-19,0 4-33,1 0-20,1-1-30,2 0-32,0 1-22,5-3-24,-4 6-204,1-2-505,-1 3 225</inkml:trace>
  <inkml:trace contextRef="#ctx0" brushRef="#br1" timeOffset="363264.3792">17578 6031 132,'0'0'231,"0"0"-27,0-7-19,0 7-20,0 0-22,0 0-8,-6 12-5,2-5-11,-3 3-1,1 1 0,-4 4-8,1 2-4,0-2-1,0 2-4,-2 2-4,3-2-7,-2 0-10,3 0 0,-1-2-8,3 1-4,-1-6-2,4 4-4,-2-3-3,4 2-2,-2-1 5,2-3-10,2 0-4,-2 3-3,1-5 6,0 0 3,2 1 7,1-4 11,1 1 4,-1-2 14,4-1-12,2 1 2,1-2-7,3-2 0,2 0-13,2-3 1,-2-4-5,0 1-5,-4 0-3,2-4 2,-1-2-8,4 1-9,-11 2-2,4-3 2,-2-1-3,-2 2-2,0 2-3,-4-2-2,2-2 0,-1 4-10,-3-6 3,0 3 0,-3 1-19,0 0-5,-2 2-4,-3-4-10,1 4-15,-5 0-7,-3-1-15,2 1-16,-7 4-7,5 1-20,-2 1-12,2 4-18,3-2-16,-1 2-23,1 0-23,4 2-24,2 2-14,-1-1-12,2 2-171,4-3-451,-2 1 200</inkml:trace>
  <inkml:trace contextRef="#ctx0" brushRef="#br1" timeOffset="363757.6076">17863 6137 125,'7'-4'210,"-3"2"-12,0 1-15,1-1-7,0 1-10,-1-3-1,1 1-4,1-1-7,-1-1-3,4 3-6,0-4 2,-2-1-3,3 0-8,-3 0-4,2 1-5,-4-3-7,6-3-2,-5 5-2,0-5 0,2 1-7,-3 3 21,1 0-32,-2 3 4,0-2-4,0 1-7,-3 2-10,-1-2-6,0 2-12,0-2 2,0 3-17,-3-2-11,1 2 5,-2-1-8,-1 0 1,-1 3-23,-3-1 0,3 0 2,-2 1-6,-4 4-2,1-1-4,2 3 1,-5 0-2,5 2 0,-5-2-8,6 2 1,1 3 9,-1-3-18,-1 3 5,4-1 3,1 0-4,4 4-3,-3-2 2,3 0 4,0 1-1,2-2-1,-1 7 8,3-5 0,1 0-5,0-3 1,3 2 2,-3 0 0,1-3-1,3 7 1,-1-6 2,0-2 0,-3 3 3,-1 0-3,3 1 0,1-1 0,-3 0 0,1 0 2,-1-1-2,-1 0 5,1-1 2,0 1 1,-5-3 5,0 6-11,0-4 1,-5 3 4,0-3-2,0 0 4,-1 0-3,-3 0 1,-1 0 4,-2-3 2,0 1-5,-2-1 4,2-3-4,-6 1 0,1-1 5,6-2-6,-1 2 6,4-5-4,-4-1 1,4 2 3,0-4-2,2 0-14,2-2-4,-1-4-11,1 0-19,8-5-12,-3 0-11,5-9-7,5 1-8,-2 6-11,4-2-10,-2 4-30,-2 3-24,0-2-19,3 4-30,3 0-15,-1 1-27,-4 5-180,1-6-457,3 7 202</inkml:trace>
  <inkml:trace contextRef="#ctx0" brushRef="#br1" timeOffset="364196.7573">18442 5971 169,'4'-5'261,"0"-1"-11,0-1-6,0 1-10,-1 2-15,1-2-13,-1 1-6,-1 0-9,1 0-6,-2 3-5,-1-3 1,3 2-20,-3 3-13,2-4-10,-2 4-15,2-4-16,-2 4-10,0 0-13,0 0-6,0 0-11,-20 5-6,9 0-6,-6 5-9,2 0-8,-9 5 2,2 4-7,-1-2-5,-2 2-4,0 6 4,2 0-2,1 2-1,0-4-2,6-2-7,3-3 10,2-1-15,4 1-5,-1-1 4,4 0 0,0-4-6,4 1 1,2 0 4,-2-3 1,4 2 7,1-1-6,2-3 5,0 0-2,6 1 0,-3-3 5,3-2 18,-2 0-2,2-3 1,-1 0 8,1-2 1,-2 3 5,-2-6 1,4 1 8,-7 0 4,2-3 2,-1 3 5,-3-1 6,1-1 1,-1-2-7,0 2-8,-2 1-9,-2-4-8,0 2-7,0 2-6,0 0-18,-3-4-9,-2 3-44,0 1-24,-5 0-38,-1-1-31,0 2-32,-4 2-24,3-2-35,-1 4-30,0-2-40,2 3-31,0-1-243,1 0-612,-1 0 271</inkml:trace>
  <inkml:trace contextRef="#ctx0" brushRef="#br1" timeOffset="365443.4958">19729 5883 26,'-4'-1'118,"4"1"11,-5-6 3,5 4 6,0 2 14,-3-3-3,3 3-9,3-9 5,-3 4 4,0 1 8,1 0 10,-1-2-2,4 3 2,-4 3-1,0-5-8,0 5-12,0-7-10,0 7-12,0 0-18,2-3-12,-2 3-16,0 0-10,0 0-9,0 0-2,-2 16-3,2-4-5,0 4 2,0 1-2,0 4-5,0-3 3,0 1 3,0-3-2,0 1 4,0-1 2,0 0 2,0-1 11,2-5-1,-2 1-5,2-3 4,-2-3 9,0 1 1,2 0 8,1-2 10,-2-2 10,-1-2 2,3 5 6,3-4 4,-6-1 10,18-5 2,12-5 1,18-12-8,12-3-7,35-17-10,6-5-10,11-5-9,15-8-8,15-9-11,12-8-12,12-5-32,7-5-30,-1-4-34,7 2-39,4 0-55,2 1-59,-8 2-60,-11 0-43,-13 1-49,-12 0-36,-20 9-292,-20-1-731,-17 2 323</inkml:trace>
  <inkml:trace contextRef="#ctx0" brushRef="#br1" timeOffset="367899.1032">20735 6010 73,'-5'-1'169,"5"1"-12,0 0-18,0 0-16,-5-2-8,5 2-18,0 0-3,0 0-7,0 0-18,0 0-3,0 0-13,0 0-3,0 0 10,0 0-18,0 0 1,-7 4 6,7-4-11,0 0 6,0 0 7,0 0-1,0 0 0,0 0 7,0 0-7,0 0-2,0 0 3,0 0-3,0 0-5,0 0 2,0 0 1,0 0-6,0 0 0,0 0-3,0 0 2,0 0-2,0 0-2,0 0 0,0 0 15,0 0-7,0 0 7,0 0-8,0 0 1,0 0 4,0 0-3,0 0 0,0 0 2,0 0-4,0 0 0,0 0-1,0 0-4,0 0 1,0 0-2,0 0-2,0 0-2,0 0-3,0 0-1,0 0-4,0 0 0,0 0-5,0 0 1,0 0-5,0 0-1,0 0-3,0 0 1,0 0-5,9 8 5,-9-8-2,0 0-4,0 0-3,0 0 0,0 0 2,0 0-5,0 0 6,0 0-6,0 0-1,0 0 1,0 0 0,0 0 0,0 0 2,0 0-4,0 0 1,0 0-1,0 0-1,0 0 0,0 0-1,0 0-1,0 0-2,0 0 4,0 2-2,0-2 1,1 4 4,-1 2-5,-1-3 6,2 4-1,-1-3-4,0 0 3,0 1 2,0-1 1,0 0-1,2 1 0,-4-1 2,2-4-2,0 6 4,0-6-4,2 4 2,-2-4-1,0 3 3,0-3 4,0 0 5,0 0 6,1 4 7,-1-4 11,0 0 10,0 0 5,0 0 3,0 0-5,0 0 3,10-9-10,-7 2-6,-1 2 1,1-2-5,-3 1-1,2 0-6,0 1-2,-1 0 11,0 1-22,-1 4-1,-2-8-9,-1 6-4,-2-1-12,5 3-3,-20 4-2,2 7 0,-8 1 5,-1 3-2,-1 1 0,-1 1 5,3 1 0,2-1-2,8-3-1,1-2-7,2 2 0,7-4 4,-1 0-1,4-1 3,-1-1 3,5 4 2,2-8 2,0 3 15,7-1-4,0-2-5,8-3 0,1-1 0,10-5 4,-1-3-2,3-1-2,1-4 1,-3-2 4,0 0-3,-3-3-2,1-4 0,-3-5 3,1 1 3,-5-3-5,8-9 4,-11 9-1,10-13-5,-14 13 3,6-2-2,-8 2 2,1 5 10,-5 9 4,-2 3-3,-1 2-5,-2 3-5,0 2-9,1 0-16,-3 5 9,0 0-6,-13 17 5,-1 5 0,-4 7 3,0-1 0,-7 14 1,5 1 0,3-11 4,6 2-6,-3-1-4,5-1 0,1-3-8,2-2 2,5 0-5,2-1 8,4-9 0,0-2 5,1-1-1,1-4 4,3-3-4,3-1 0,5 0 2,0-6 1,2-2-10,2-2 7,-3-4-8,6-4 5,-4 1 2,1-3 2,-1-3 4,-1-2-2,-5-3 2,3-1 0,0 2 8,0 0 2,-8 6 11,-2 4 3,-2 1 8,-2 0-1,-1 5-5,-2-2-8,1 5-4,0-1-9,-2 3-1,0 0 1,0 0 1,0 0 1,-8 16-1,3-7 2,0 3-1,-3 2-3,4-2-1,2-2-1,-1 4-3,2-3 4,1-2-2,1-1 1,2 1 5,1 0-1,0-3 7,2 3-5,4-4 5,-1-1-1,2 0 2,-1-4 4,4-1 2,-2-1 0,-1-2 4,2 0 4,-1-2 5,-4-2 4,3 1-4,-1-7-2,-2 2-2,-3-4 1,4 0-4,-5-1-2,0 0-3,-4-1-1,-3-1-4,2 5 4,-2 0-11,-2 3-1,0 2-2,3 2-4,-5 2-6,-2 0-4,4 3-4,-4 2-3,-4 2 1,3 2 4,-9 4-2,7 2 4,-1-1-4,4 2 1,-4 0 3,6 1-3,1 0 0,0 0 2,2 0 5,2-4-3,4 3 2,-2-1 5,4-2 0,2 1 5,0-2-2,10 2 5,-6-5 3,3-1-1,7-3 4,-2 4 3,4-6-1,-2 0 0,2-1 2,0-1 8,-4-4 2,2 0 2,-3-2 7,2-1 0,2-6 7,-4 5 5,-3-3 0,4-4 9,-9 7 4,0 4 5,0-4 6,-4 5 2,4 0-16,-5 4-3,-2-1 1,2-1-18,-1 2 4,-2-1-19,-1 4-4,0 0-2,0 0 3,0 0-7,-4 19 0,-1-7-2,1 2 2,-3 2 2,0-2 2,1 2-8,-1-2 2,1 3 1,2-6 8,-1-1-1,5 1-10,-4 0-4,3-5 4,-2-3 4,2 4-1,1-2-3,0-5 5,-3 5-1,3-1 4,0-4 6,0 0-6,8 0-3,1-5 1,4 1 1,4-8 3,8-1 1,-1-1-9,5 0 2,-3-2 1,-1 3-1,-7 3 1,-1 2-8,-4 4-3,-3 0 1,-3 0 4,-1 2-15,2 1 1,-4 0 4,-4 1 10,11 5-8,-7-1 1,-3 4-3,3-1 9,1 3-9,-1 1 8,-1 0-2,4 0 1,-3 1 2,1-2 3,-1-2 1,3-1 1,1 2 1,-2-3 12,5 0-2,2-3 0,0-1-7,4-2 1,-1-1 8,0 0 1,1-4 3,2-2-6,-2-2-1,1 1 8,-3-2-5,-1-2 3,0-2 5,-1-2-13,0 0 2,-2-1 1,1-4-4,-1 6 7,-1 0-3,-6 6-6,0 1-2,1-1-4,-3 4-12,-1 2-15,-1-1-9,0 4 5,0 0 3,0 0-2,-15 12-1,6-4 3,0 8 4,-3-2-1,1 1-6,4 0-3,-2 2 1,1-1 0,2-1-2,6 1 5,-1-1 4,1 0 0,3-3 8,0-2-2,4 5 7,0-4-2,9 0 4,-6-3 2,5 0-1,2-2 0,3-1 2,0-2-5,1-3-2,-2 0-5,-1 0-6,3-2-10,-6 0-9,-1-3-18,2-2-28,1-1-32,-4-2-26,1 1-22,0-3-50,-1-1-26,1 0-184,-7 5-463,1-2 206</inkml:trace>
  <inkml:trace contextRef="#ctx0" brushRef="#br1" timeOffset="374940.724">13928 5363 3,'0'0'39,"0"0"1,0 0-3,0 0 2,0 0 0,0 0-4,0 0 0,0 0-1,0 0 11,0 0-4,0 0-9,0 0 9,0 0-3,0 0 1,0 0 6,0 0 12,0 0-9,0 0 7,0 0 2,0 0 3,0 0 4,0 0 1,0 0 2,0 0 6,0 0 0,0 0 0,0 0-1,0 0-2,0 0 0,2-10 0,-2 10-7,0 0-3,0 0-2,2-7 1,-2 7 1,1-7-1,-1 3-1,2 3 4,-2 1-5,2-8 7,-1 4-15,0-1-3,2 2-3,-3-2-2,1 0-3,-1 5 2,1-6-3,0 4 3,1-2-5,-2 4 1,0-4 4,1 0-7,-1 4 1,1-5-4,-1 5 0,4-5-2,-4 5-3,2-3 4,-2 3-1,0-4-3,0 4 5,2-5-3,-2 5-1,2-3 4,-2 3-5,0 0 0,2-5 0,-2 5-4,1-4 2,-1 4 3,2-5-2,-2 5 3,0 0 1,0-4 0,0 4 4,-2-4-4,2 4 2,0 0-3,2-4-4,-2 4-3,0 0 0,0 0-3,0 0 2,0 0 0,0 0-2,0 0-7,0 0-2,0 0-1,0 0-1,0 0-1,0 0-5,0 0 2,0 0-8,0 0-2,0 0 2,0 0 1,-5 14 2,3-2-1,-2 4 3,-1 2 1,-3 7-2,1 3 6,-2-1-4,0-1 1,-1 3-4,2-2 3,3 2 2,-3 0-1,1-1 1,0 0-4,1 0 2,1-1 2,0 0 0,-1-1 0,3 1-5,-4-2 5,3-1 2,-4 2 1,4-2-5,0-4 2,0-1-3,-2-2 3,1 3 2,1-2 2,-1 0-3,2 1-1,-1-2 0,-2 2-3,2 1 5,0-1-2,2-2 3,-5 0-3,3 0 1,2 0-1,-1-3 0,-2-2 0,1 3 0,1-5-2,0 2 4,0-4 3,2 3-3,-1 0-2,1-3-3,-1 0 0,1-1 1,-1 3-1,0-3 2,2 3 3,-5-1-3,4-2 1,-2 3-1,2-5 1,-1 3 7,1-1-7,-1 0-2,0 0 0,1 2-1,0-3 2,-2-1-1,3 2 5,0 1-7,-1 1 0,1-5 4,0 2-2,0 1-1,-3-4 3,3 1-3,-1 1 1,1-5 0,0 4 2,-3-1 2,3-3-3,3 5 0,-3-5-1,0 0 1,-3 5-2,3-5 5,0 0-3,0 0 0,0 0-4,0 4 2,0-4 2,0 0 4,0 0-4,0 0 0,0 0 1,0 0-2,0 0 0,0 3 0,0-3 0,0 0 1,0 0-1,0 0 3,0 0-2,0 0 1,0 0-2,0 0 1,0 0-4,0 0 3,0 0 1,0 0 1,0 0-4,0 0 1,0 0-4,0 0 2,0 0 2,0 0 2,6 2-4,-6-2-2,0 0 3,0 0-1,0 0 0,0 0 4,6 3-5,-6-3 3,6 0 6,0 0-4,1 2 1,2-2 0,1 0-1,3 0 6,1 0-2,4 0-3,0 0 4,2 0-3,1 0 5,-1-2-1,8 4-1,-5-4 2,5-3 1,-6 5-1,-1-1-1,0-1 4,1 0-6,7 0 3,-8 2 1,6-3-2,-8 2 0,-6 0-2,6-2 3,-4 1-5,-3 1 0,3 0 5,6-2 6,-6 2-5,0 0 9,5-2 0,-1 3 1,2 0-4,0-5-1,-2 5 3,3-3-1,-1 2 1,1-2-5,5 1 3,-8 2 0,-1-2 2,2-1-11,-1 1 4,1 2-4,-1 2 3,-1-4 0,-3 1-4,-1 2 0,0-1 5,0-1-7,-1 1 1,0 0 0,1-1 0,-1 1 0,-1 0 2,1 0-5,-1 0 9,0-1-1,0-1 2,-1 2 2,-2 0 6,4 0-9,-3-3 20,-1 2-18,0 0-1,3-1-2,-2 0 2,-3-1-3,0 3-8,1 0 7,-2-1 9,1 0-7,-7 1-3,11-3 7,-6 3-12,-5 0 4,10 0 4,-4 0-7,-6 0 7,7 0-8,-1 0 3,-6 0-2,9-3-1,-5 2 6,-4 1-2,6-3-3,-6 3 4,8-1-2,-8 1-5,5-1 7,-5 1-2,0 0 4,8 0-7,-8 0 2,0 0 15,0 0-13,4-3-7,-4 3 9,0 0 3,0 0 1,0 0 2,0 0 4,0 0 1,0 0 7,0 0 0,0 0 7,0 0 0,0 0 2,0 0 2,0 0-8,0 0 0,-10-8-9,5 1-10,-1 0-5,-2 0-11,-3-5 6,1 4-5,-3-4-2,-2-2-2,-2 2 7,-4-5-8,0 0 2,-3 2 5,6 4-16,0 3 19,-1-4 0,2 4-8,-1-3 5,1 1 5,3 2 2,-4-1-9,7 4 7,1 0 0,5 3-2,-2-1 1,1 0 2,1 2 4,1-2-11,4 3-4,-6-3-2,2 1 6,4 2-3,0 0-9,0 0 3,0 0 1,-4-2-5,4 2 2,0 0-1,0 0-2,0 0 7,0 0 2,10 9-7,-7-7 8,1 4 0,1-4 3,2 2 1,-2 1 0,5 1-4,-3 0 9,4-2-5,0 2 0,1 0 7,0-1-2,4 1-1,-5 1 5,6-2-16,-5 1 10,1-2-4,0 2 10,-3 3 1,2-6-7,0 1 2,-1 2-3,-1-5 2,-3 3 1,4-1-3,-5 2 0,1-4 3,-1 1 3,2 0-3,-5 1-2,2-3 1,-5 0 1,9 1 3,-9-1-3,3 3 1,-3-3 1,6 4-5,-6-4 5,1 1 0,-1-1-2,0 0-1,9 0 3,-9 0 4,5 3-11,-1-1 3,-4-2 1,7 4 3,-7-4 4,7 3-5,-3 0-4,1-1 17,0 1-3,-1-2-16,2 0-4,-3 2 7,0-1 0,1 0-3,3 1-2,-5-1 4,-2-2-3,4 3 1,-4-3 6,1 4-9,-1-4-3,3 3 5,-3-3 2,0 0-3,1 5 1,-1-5 6,-1 7 3,0-2-5,-2 3 6,0 1 2,0 4-6,-4 0 5,0 3 6,1 2-7,-6 6 7,-4 1 7,0-1 0,0-2 4,-1 5-4,1-5-3,-3 0 9,3-1-6,1-1 1,3-4-4,-4 3 1,3-6 0,3 1 2,-4-2-5,6-4-2,1 1-1,2-1 0,-2-3-15,4 0 0,-1 1 17,0-3 1,2-1 1,1 3-1,-3-4 3,2 2-3,2-3-4,-3 5 2,3-5 1,-1 3-1,1-3 1,0 0 1,-6 0-7,6 0-12,0 0-16,0 0-15,0 0-19,0 0-21,0 0-13,0 0-23,0 0-11,0 0-15,0 0-47,0 0-68,-11-6-53,4 0-249,-2-3-603,-1-3 267</inkml:trace>
  <inkml:trace contextRef="#ctx0" brushRef="#br1" timeOffset="377013.6106">14820 4671 4,'-8'-17'111,"2"-2"-5,-5-3 3,1-2-3,1 8-3,-1-1-6,1-1 1,-5-6-10,2 9-5,-5-6 1,6 6-3,-5-2-3,-3 0-5,5 5-4,-3-3-8,-3 5-8,2-1-5,-12 1-6,5 0-6,0 0-2,-5 5 1,-2 1-8,-2-1 11,0 3-16,-2 1-5,1 2 0,-5-1-1,3 3-4,-4 0 1,4 1 4,-2-2-5,0 3 2,5 2 1,-5-2-3,5 5 4,-4-1-4,0 0 1,5 4-2,-5-1-4,3 3 1,1 2-3,-12 5 2,11-2 6,1-6-10,0 5 10,1-1-4,1-3 3,3 2 0,-1-1-3,1 1 3,2-1 0,0-1 4,2-2-2,3 4-1,0-2-2,-1 0 5,7-3 0,-2-1-1,-2 7-1,1-6-1,3 0 5,-8 5 2,4-1 2,4-3-3,-3 6 10,-3-1 2,5-4-5,-3 3 1,-2 0-2,2 0-1,4-3 6,2-2-10,0 1 2,2-4-9,3 0 2,0-1-2,-1 2 1,0 4-2,-1 1 5,0-1 1,-1 2-3,2-2 2,0 1 2,-1-1 2,1 2-1,0 0-5,2-2-2,0 2 0,1 2 10,-1-1-7,-2 0 0,2 0-2,-1 0-4,4 1 2,-2-1-1,1 0-3,-1 0 8,3 0-8,-2 10-2,1-10 2,1 2-1,4 0 3,-2-2-3,2 4 6,-2 4-6,2 0-2,2 1 3,-2-2 9,6 5 2,-1-2-1,2-1 1,3-1 3,-2 1-5,0-6-3,-1-3 1,2 1 1,-1-1-5,5 6 6,1-1 3,-2-5 5,4 2-2,2 2 2,0 0 4,5-3 1,0-1 0,1-1-6,0 0 10,5 0-9,0 1 1,3-2-1,-1-3-1,2 0 1,1 0 2,2-1-4,-3-5 8,6-2-3,12 4 0,-14-1-5,2-2 4,1-3 0,12 4 0,-13-6-2,12 0 9,1-5-11,-13 2 1,13-2 0,-12 2-2,14-2-4,-17-2 12,16-3-10,-3-2-4,-12 1 5,9-6-4,-7 6 2,6-7-2,-9 4 3,10-8-3,-11 5 1,7-7-1,-9 7 1,-2-4 1,-2 0-2,-2 0 1,0-1-4,-4 1 2,-4-1 6,7 2 3,-5-1 7,-6-2-12,0 0 2,0 3 2,-2 4 0,-1-5 8,-3 4-9,3-6 1,-1-1-5,0-1 5,0 1 2,-2-1-10,0-3-5,0-1 2,2 0-1,-1-3-8,2 1-1,-1 0 1,-2 5 0,-1-2-7,1 2 6,-1 0 3,-3 3-2,0 4 6,0 1 9,-1 4 7,-1-2 1,-3 4 0,2 0 0,-2 1-5,2-2 2,-3 0-2,0 0-8,0 2-1,0-4-4,0 3 6,-3-2-4,3 2-4,0-5 5,-1 2-6,-1 0 5,1-2-7,0-1-3,-3 0 7,3-9-7,-4 10 2,2-1 2,1-2-2,-1 3-4,-2-1 0,0 0 6,1-1-5,-1-1 0,-3 4 0,3-1 3,0 0 3,0 5-4,-2-2-2,2 3 3,0-1-12,0-4 6,1 6-3,0-2-7,1 4 10,-4-4-28,4 4-3,-1 1-11,1-1-17,0 1-16,0 3-8,1-1-20,0 1-25,0-1-25,2 2-19,0 3-41,-3-5-36,3 5-29,0 0-24,0 0-180,0 0-525,0 0 233</inkml:trace>
  <inkml:trace contextRef="#ctx0" brushRef="#br1" timeOffset="379409.0726">19551 10969 203,'0'0'200,"-6"3"-15,6-3-9,0 0-11,0 0-13,-4 0-9,4 0-4,0 0-7,0 0-7,0 0-3,0 0-4,0 0 0,0 0-2,0 0 0,0 0-10,0 0-2,0 0-3,0 0-7,0 0-2,0 0-9,0 0-2,0 0-2,0 0-16,0 0-3,0 0 1,0 0-1,0 0 1,23 4 4,-11-4 0,11 0-5,5 0 0,4 0-2,2 3 2,4-1-17,2-2 0,13 4-2,-14 0-4,14-4-4,-14 3-5,1 0-1,-2-1 0,2 2-5,-4-2-2,1 1-3,-4-2 0,3 2-6,-7-1 3,-7-1 4,1 1-5,-10 0-3,1-1 3,-3-1 10,-4 1-12,4-1-2,-6 2-1,3-4-1,-2 2-1,-6 0 1,10 0-1,-10 0 0,9-1 4,-9 1 6,4 0-10,-4 0-2,0 0 7,0 0 10,9 0-9,-9 0-10,0 0 5,0 0 1,0 0-2,0 0-1,0 0-2,0 0 4,0 0-5,0 0 6,0 0-9,0 0 6,0 0-4,0 0-4,0 0-6,0 0 3,0 0-11,0 0-6,0 0-10,0 0-8,-14-11-4,10 9 0,-2-2-6,-2-2 0,1 1 2,-2 4 4,-2-3 1,1 0-6,0-3-4,-3 2 1,-1 0 6,-1-4 0,-1 2 2,-1-1 5,0 1 3,-1 0 0,1-2 9,2 3 3,-2 0-1,3 2 4,2 0 6,1-1 3,2 0 2,2 3 4,1-1 1,0 1 2,1 0 1,0 1 1,5 1 0,-6-3-2,6 3 9,0 0-7,-6-2 3,6 2-1,-3-1 3,3 1 1,0 0-2,0 0-1,0 0 1,0 0-2,0 0 1,0 0 1,0 0 1,0 0 5,10 8-1,-5-5 3,4 0 5,1 4-1,0-2 3,7 3 0,2-1 8,-1 0-11,1 2 3,3-2 3,2 4-1,2-2 1,-6-3 0,2 2-6,-2-3 5,1-1-6,-4 2 0,-6-4 2,4 1 1,-4-2 4,1 3 1,-3-3 2,-1 0 0,-3 0 9,4 1 2,-6 0 4,-3-2 3,7 0 3,-7 0 3,8 0-1,-8 0 2,0 0 3,4 2 4,-4-2-6,0 0 7,0 0-6,0 0 1,0 0-8,0 0-12,0 0-6,7 0 3,-7 0-11,0 0-7,-8 9-3,0 1 4,-4 0-3,-7 8 1,2 3-3,-7-2 2,1 4-9,3 0-8,-1-3-6,0 2-10,2 0-13,3-3-18,1-4-21,3-2-12,1 0-16,-1 2-24,6-4-24,2-4-24,-2 4-26,-1-2-24,7-4-9,0 0-24,0 0-191,4-3-486,1 3 215</inkml:trace>
  <inkml:trace contextRef="#ctx0" brushRef="#br1" timeOffset="380873.4218">20721 11214 84,'-3'3'103,"3"-3"0,0 0 20,0 0 2,0 0 16,-1 4 13,1-4 1,0 0-3,0 0-2,0 0-11,0 0-7,9-13-10,-5 6-4,2-2 8,0-1-1,1-1-7,1-5-3,3-3-7,0-5-3,1-3 0,3 1-3,-6-3-5,5-2-8,-3-1 2,5-14-8,-6 14-8,-1 0 6,3 2 0,-7 0 7,5 4 10,-5 9-8,0 1 1,-2 6-6,1 0-10,-2 3-13,-1 2-10,-1 0-8,0 4-8,0 1-5,-5 10-5,-1 0-1,-3 7-2,-1 6-2,-3 3 1,0 2-4,-2 0-3,6-2 1,1 0 1,1-1-6,-1 2 1,4-9-6,4 2 4,-2-1-4,2-1 2,2-2-4,0 1 6,1-3-4,6 2 1,0-3 10,4-3-7,2 2-5,-2-4 2,6 1 5,-2-6-2,2 4-4,0-6 8,-2 0-2,1-3-10,-5-1 9,4-1 0,0-3 0,-6-2-2,2-1-6,1-5 4,-1 0 10,0-1 4,-4-1-15,1 0 2,-2 1-3,-1 0 10,-3 4 4,1 1 5,-2 5 17,0-5-33,-2 7 1,-1-1 0,2 1-4,-2 2-2,0 2 2,0 0-2,0 0-1,-8 9-3,2 0 5,1 1-3,-4 5-6,4 1 0,0-4 11,-3 1 0,4-1-8,-2 4-6,5-5 2,-2 1-11,3 0 3,0-2-5,0 0 7,3-1 4,-2-3-2,7 2 14,-2-1-9,3 1 3,-2-6 1,4 1 0,2-2-1,-1 3 0,0-4-5,0-4 6,4 0 11,-2-1-13,-2-3 6,1 0-3,-1-5 1,2-1 6,-5 2-8,4-1-2,-7 0 12,2 2 1,0 1 8,-2 1 6,-2 2 6,-3 2-5,2 1-7,-3 0-1,5 0-21,-2 3 11,-3 1 0,0 0-7,0 0-1,0 0 0,-8 15 22,5-7-18,-2 4-7,1 1 2,-3 3 0,0-4-3,3 3-17,2-1 19,-1-5 9,-2 4-4,3-5 2,-1 0-3,2 1 2,-2-2-8,3-3 4,-2 1 15,4 0-37,-2-5 36,3 6 4,-3-6 3,1 2-5,-1-2 5,0 0 5,19-7-9,-10 1 1,4-1 0,0-5-4,3-1 0,5-4-3,-2-4-2,-2 8-2,1-5-6,-1 6 7,-4 1-1,-3 2-4,-1 3-7,-1 0 1,-3 1-5,0 5 0,2 0-3,-4 5 2,0 2 2,1 2 3,-3 4 1,0 6-1,-1-1-3,3 3 4,-6-3-1,3 0-2,3 2 14,-2-4-11,-1 1-1,4 1 4,-4-7-6,6 1 8,-3-2 11,2 0-11,0-1 2,2-1 2,-1-2-2,4 2 0,0-5 6,1-1 2,0-2-3,1-1 1,-1 0 4,2-2-7,2-6 3,1 1 2,-3-5-3,-1 0-1,-2-1 3,8-9-7,-5 0 0,1-2-17,-4-3 15,3-1 0,0-3 3,-3 2-1,3-3 10,-3 4-4,-3 4 5,2-1 8,-3 12 4,-2 2 7,-2 3-10,1 2 0,-3 2-9,1 0-8,0 1 3,-1 4-24,0 0 23,0 0-6,-5 15 1,1-3-3,-3 4 3,3 4 1,-5 4-3,1 3 3,2 0-4,-2-3-3,2 2 5,1-2 0,2-7 3,2 3-7,1-3 2,-1 1 7,1-6-4,0-1-2,0 1 1,1-3 1,0-1-2,-1-4 10,0 4-4,3-4 2,-2 0 8,-1 0 17,1-1 8,-1-3 16,3 2 3,-3-2-7,0 0-3,0 0-3,15-7-5,-8 1-3,2-5-3,1-2-4,1-3-7,5-4 4,1-4-10,-1 2-3,2-4 1,2 6-3,-2-3-6,0 2-3,-4 5-2,-1 5-1,-7 2-2,2 0-3,-2 2 0,-1 2-11,-4 0-12,3 0-19,-2 2-8,-2 3-4,0 0 6,0 0 7,0 0 1,-10 13 2,1-5 2,-2 5 6,-3-1 4,0 1 0,0 2 2,1 2-3,0-3 3,2 2-9,2-3 4,1 2 1,0-1-2,4 3 1,2-4 8,4-2 4,2 5 4,4-1-9,0 0 2,6-2 4,0 0-10,3-1-3,2-1 2,-1 0-10,0-2-5,1 0-10,0-3-6,-4-2-5,1 0-11,-3-3-10,-3-1-13,1 0-19,2-1-21,-4-3-20,1 0-18,-2 0-19,-2 1-25,2-6-23,-3 1-11,-1-2-17,-3 2-168,3-3-475,-3 1 210</inkml:trace>
  <inkml:trace contextRef="#ctx0" brushRef="#br1" timeOffset="381609.0503">21384 10617 126,'0'-6'256,"2"-1"-23,0 2-28,-4 2-22,2 3-20,0-4-10,0 4-11,0 0-9,-6 10-11,3-3-13,0 2-6,1 3-10,-1-3-7,-1 2-2,3-4-4,-1 5 0,2-3 1,-1-1-5,2 1 0,2-4-2,-1 1 4,1 0-4,4-3 1,-1 0 4,0-1 3,-1-2-1,-5 0-2,17-2-8,-11-1 5,-1 0 2,4-4 5,-3 0-13,0 1-2,-1-3-9,1-2-6,-2 3-2,-4-1-5,3 2-9,-3-1-4,-2 3-6,1 1-15,-1-1-10,-2 1-19,-2 0-19,-1 3-21,-1 1-20,8 0-24,-11 0-26,3 2-28,4 3-29,-1 2-27,0 0-30,1 3-26,4-3-150,0 0-451,7 0 199</inkml:trace>
  <inkml:trace contextRef="#ctx0" brushRef="#br1" timeOffset="381633.0674">22414 10967 287,'-3'2'316,"3"-2"-18,0 0-25,0 0-20,0 0-20,-1 3-21,1-3-9,0 0-18,8 3-4,-2-2-19,2 1-14,3 1-11,1-3-4,6 3-11,-3-3-9,7 0-5,-1-2-12,-1 4-4,1-2-4,2-2-15,-1 2-4,-4-1-12,1 1-8,-7-3-18,-2 1-30,1 2-25,-6-1-32,2 1-33,-7 0-43,9 0-44,-9 0-29,0 0-26,0 0-12,0 0-14,0 0-162,-13 7-451,5-3 199</inkml:trace>
  <inkml:trace contextRef="#ctx0" brushRef="#br1" timeOffset="382107.0546">22374 11142 87,'0'2'219,"0"-2"4,8 4-2,1-1-7,5-3-7,5 2-3,1-2-15,2 0-13,5 0-23,-5 2-16,5-4-13,-6 2-12,1 0-10,0 0-11,-6 0-14,4 2-29,-8-2-34,-3 0-42,-1 1-45,1-1-53,-4 0-40,1 1-35,-6-1-133,6 4-363,-6-4 161</inkml:trace>
  <inkml:trace contextRef="#ctx0" brushRef="#br1" timeOffset="382785.0676">23198 10861 50,'3'-16'234,"3"-1"-12,0 1-5,0 2-9,0-3-10,-2 8-13,-2 1-2,2 0-6,0 1-14,0 0-6,0 3-8,-3-2-12,2 3-12,2 1-12,-4-2-10,-1 4-16,0 0-11,1-5-5,-1 5-11,0 0-5,0 12-1,-1 0 2,0 5 7,-4 0-14,1 10 0,-5 2-7,1 0 4,3-1-10,-5 0 1,1 3 1,1 0-2,-2-3 1,1 2 3,3 0-4,1-4-2,-3 0-5,6-6-4,-2-3 0,1 3 1,1-4-3,0 2 1,2-3-7,-1-4 0,2 1 3,1 0-2,0-3 2,1 2-2,2-5-5,2 2-16,1-1 2,-1-3-30,4-2-25,3 1-23,5-2-37,-5-2-20,4-1-29,-1 0-35,2-3-23,-5-3-19,-1 1-199,-3 0-478,-1-3 211</inkml:trace>
  <inkml:trace contextRef="#ctx0" brushRef="#br1" timeOffset="384638.093">23099 11030 112,'0'0'191,"-9"-1"-7,9 1-4,0 0-2,0 0-9,0 0-4,-9-1-8,9 1 0,0 0-4,0 0-2,0 0-6,-3-1-3,3 1-2,0 0-11,0 0-7,0 0-9,0 0-4,0 0 4,0 0-4,26 2 1,-13-3-2,8-2-5,7 1-8,4 1-9,-1-2-10,1-1-9,4 2-2,-4 0 4,0-3-3,-2 2-5,1 3 6,-11-6 2,1 5-1,-2-1 2,-4-2 6,-4 3-5,-1 1 7,-2 0 4,-1 0-6,-2-3 6,-1 3-6,-4 0 6,9 0-6,-9 0-1,5-2 6,-5 2-5,4-3-2,-4 3-9,1-6-7,-1 3-7,0 3-4,2-5-3,-4-1-5,2 6 5,0-6-9,-1 2-4,1 4-2,0-5-2,0 5-2,-4-3-4,4 3-5,0 0 0,0 0-6,-1-4-8,1 4 7,0 0-4,0 0-4,0 0 1,0 0-1,0 0-1,0 0-2,0 0 0,0 0-3,0 0 2,0 0 0,0 0 2,0 0-3,0 0 3,0 0 0,0 0-7,0 0 7,0 0 0,0 0 10,0 0-11,0 0 4,0 0-3,0 0 3,0 0 0,0 0 5,0 0-4,0 0 4,0 0 2,0 0 5,0 0-12,0 0 6,0 0-2,0 0 1,0 0 0,0 0-7,0 0 7,0 0 0,0 0 0,0 0-1,0 0 0,0 0-5,0 0 4,0 0-1,0 0-1,0 0 2,0 0-2,0 0 1,0 0 0,0 0-4,0 0 1,0 0 2,0 0 2,0 0-5,0 0 0,0 0 3,0 0-4,0 0-3,0 0-5,0 0 2,0 0-1,0 0-1,0 0 2,0 0 4,0 0-13,-3 13 9,3-10 2,-1 2-1,0 2 3,0-5-1,1 3 1,-2 0-4,2 1 5,-1-2-3,0-3 4,1-1-2,-3 7 3,3-7 3,0 4-7,0-4 5,0 4 1,0-4-1,0 0 4,0 0-1,0 0 4,0 0 2,-1 2 1,1-2-4,0 0 7,0 0 0,0 0 0,0 0 1,0 0 3,0 0 0,0 0 1,0 0-1,0 0 0,5-11-3,-4 7 9,-1 4-5,3-3 0,-3 3-4,0 0-5,0-3-9,0 3-4,0 0-6,0 0-5,0 0-1,0 0 2,-4 10-3,0-3-3,2 4 5,-4 5 4,0 1 2,0 3 2,1-1 6,-3 5-8,0-6 1,2 0 8,-2-1-6,3-2 6,1-3-3,0-2-1,2-2 0,-1 1 2,2-4 2,-3 2 2,3-5 0,1 2 2,0 1 5,-3-2 1,3-3 7,0 0 3,0 0 4,4 3-3,-4-3-6,10-8 2,1-1-5,5-2 1,-3-3 0,11-7-6,-1 0 0,7-2-4,-7 3 4,0-3 0,-2 3-3,2 3 0,-11 4 1,2 4-6,-4 2-2,-4 2-3,1 2-7,-2-2-3,0 3 1,0 2-5,-5 0 0,3 8 4,-1 2 1,-2 1 1,2 6 2,-4-2 1,1 2-1,1 2 2,1-3 0,-3 0 1,1 1 0,-1-5 4,2 0-1,2-3 0,-4 1-4,0 0 2,2-6-4,0 1 4,2 1 4,-2-4 3,0-2 3,0 5 3,0-5-3,3 3 1,-3-3-1,9-8-1,0 2-6,2-2-1,3-5-2,7-5-3,-4 0-3,4-4-1,-1-2-5,2 0-2,-1 1-5,-1 0-3,1 4 3,-6 5 2,0 1 0,-1 3 2,-5 3-2,1 0-4,-4 3 2,1 2 1,-3 4 2,1 4 0,3-1 4,-4 7-4,1 1 4,1 3-8,-6 1 14,0 4 1,4-3-1,-4 1 4,3 1-2,-1-5-1,1 2 0,0 0-6,0-5 7,0-1 5,-1 0-2,2-2-12,1-3 5,-1 0 0,6 0 3,-5-3-1,6-1 0,0 0 5,2-5-9,1-1 0,1-2 2,1-2-4,-1-2 2,-1-4-2,5-3-7,-2-5 9,-1 0-12,0-2 2,-4-2 0,1-2 3,1-2 1,-2 1 1,-1-1 3,2-1 3,-4 4-11,3-4 11,-2 7 12,-5 7 13,-1 0 1,2 0 8,-3 6 2,-1 5 6,-2-3-1,3 4-20,-2 0-8,0 3 1,-1 2 6,0 0-8,0 0-3,-5 14 8,4-2 2,-3 6-4,-2 10-4,-2 1 5,2 3 3,-6 14 2,2 0 4,0-1 5,-4 3-16,2-1 7,-1 0 16,-2 0-3,3 3-2,-1-2 2,0-4 2,-3 5 0,4-4-6,1-10 10,1-2-11,2-1 2,-1-2-1,1-1 6,0-7-4,4-5-2,1-1 11,0-5-9,3-2-3,-3 0 3,3-2 4,-1-2 7,1 0 20,-2-2 12,2-3 5,0 5 16,0-5 7,0 0 2,0 0-5,0 0-8,6-11-6,0 0-10,2-5-7,4-8-6,0-2-4,2-8-6,0 3-1,1 0-3,4-12-7,1 0-3,-1 12-2,-1-2-1,6-10-5,-7 12-3,1-2 1,1 6-5,-3-1 2,2 4-4,-1 0 1,2 2-8,0 1 6,-6 6-8,1 5 3,0-3-6,2 5 0,3 4-2,-3-1-3,5 3-3,-3 5-8,-2 1-4,-6 1-2,5 4-17,-3 3-6,-2 3-5,-2-2 2,-1 2 4,-2-3 1,-5 0 0,0 2 3,-3-3 4,-2 4-1,-3 1 1,-2-5 4,-1-2-7,-4 1 6,-5-2-11,-8 1-17,1-4-20,-1 2-36,-4-5-28,6-1-26,0-2-23,4 1-31,-5-2-55,6-4-40,0 3-48,-1-3-219,3 5-643,2-4 284</inkml:trace>
  <inkml:trace contextRef="#ctx0" brushRef="#br1" timeOffset="385691.1143">18542 12720 33,'8'-3'234,"-2"0"-9,0-6-7,3 2-5,-3-1-6,0-2-6,3 1-3,-1-6-9,-1 2-13,1-3 2,-4 1-4,3-1-10,-3-2-6,-1 0-5,-1 0-10,-2 1 5,0 5 3,-2 0-5,1 2-16,-1-1-19,-5 3-1,1 2-27,-4 2-6,-1 2-9,-2 2-11,-7 7 1,2 1-13,0 2-6,-4 6-4,4-2-6,1 4-2,2-3-11,4 2 1,4 1-5,-1 0-13,4 1 5,-2-5-10,6-2 5,0 1-8,0-1 9,3-3 2,4 0 1,1-3-1,-3-1 4,4-1-3,3-3 10,-1-1-6,2-2-1,1-1 0,-1-2 4,3-4 6,0 1 12,-1 1-4,-3-1 1,-2-1 3,-2 4-9,-1 0-1,0 3-4,-1-1-7,0 1-6,-6 2-1,9 6 1,-7 2 1,0 12 7,3 4 7,-5 7 2,-2 1 4,-1 3 9,-1 10 3,0-11 1,-1 2-3,-5 10 8,3-12-13,0 0 5,3-6-3,-2 6-2,3-7-5,3-8 3,-3-2-3,1 0 5,1-5-5,0-5 3,-1 1 7,4-3 4,-2-1 1,1 0 2,0 0 3,-1-4 4,8 0-1,-8 0-6,20-7 1,-2 2-7,1-4-3,8-2-5,-1-1-17,-1 0-17,3 0-32,-1 2-32,0-4-30,4 2-27,-1-3-30,2 2-30,-1-1-27,2 1-30,-3 2-34,-2-1-29,0 2-50,-9 3-187,-2-2-591,-2 6 262</inkml:trace>
  <inkml:trace contextRef="#ctx0" brushRef="#br1" timeOffset="386363.4953">19245 12848 253,'0'0'296,"0"0"-18,9-5-19,-4 5-22,1-1-12,8 1-7,4-2-8,1 2-2,9 0-8,7 2-5,2-1-9,-1 1-8,5 0-17,-2-1-3,1-1-19,-4 2-13,-4-2-6,-5 0-9,-4 0-1,-5-3-11,-6 3-17,2 0 10,-4-2-4,-4 0-12,0-1-2,-1 1-10,1-4-10,-2 0-17,-4-2-8,3-1-8,-6 0-15,3 0 8,-1 0-26,-3-1-3,-1 4 4,1-2-1,-1 0 3,3 4 1,-1 1-6,0-2-3,3 5 4,-6-5 2,6 5-4,0 0-2,0 0 1,0 0 5,0 16-3,0-6 3,0-1 0,3 6 1,0 0 5,-3-3-1,3 5-3,0-1 1,-6 2-5,6-3-10,-6-3-5,3 0-1,-3 1-8,0-1-18,-3 6-24,0-2-23,-2-2-30,1 1-31,-2-1-29,1-2-30,-3 0-31,4-5-44,-3 1-157,4-3-493,0-1 218</inkml:trace>
  <inkml:trace contextRef="#ctx0" brushRef="#br1" timeOffset="387471.2052">20185 12973 280,'-1'-8'279,"-4"1"-5,5 0-12,0-5-29,3 0-21,0-3-23,2-1-19,3-1-16,1-3-14,1-2-14,0 3-13,5-2 0,-3-4 4,0 2-9,-2 0-9,1-6 4,-2 3-1,1-3-9,0 2 3,-4 1-6,3 1 6,-3 9-4,-1 1 2,-2 4-1,0 3-6,-2 2-11,0-1-11,2 4-13,-1-1 3,-2 4-22,0 0 2,0 0-9,-9 19-2,0-2-3,2 1-3,-4 9 5,-1-2-6,0 2 1,1 1-3,2-1 0,0-2-7,1-1 1,2 0-4,1-4-6,2-3 2,3 1 1,0-1 2,5-1-9,-1-4 6,0-1 1,5 1-8,5-2 5,-4-2 2,12-3-5,-3 2-1,0-6-4,10-1-11,-2-4 4,1-2-3,-7 1-4,6-6 6,-2-1-2,-8 5 7,-2-7 2,2 3 6,-6-2 4,2 0 1,-3 0 6,-3 2 10,-1 2 5,-1 0 17,-3-2 4,0 4-6,1 2-3,0 0 3,-3-1-12,3 2-3,-3 2-8,0 2 1,0-3-7,0 3 1,0 0-3,0 0-4,-11 10 6,4 0-2,1 1-7,-1 2 0,-3 2 0,4-1 3,-1 1-1,1 1 4,3 0-9,-5 0 19,5-2-19,2-4 3,-2 1-2,3 2 0,0-3 0,0 0 3,3-1-2,-2-3 2,2-2 18,0 0-17,2 1 6,4-2-5,-2-2 6,2 0 2,2-3-6,3-2 2,-1-1 1,1-2-1,1-3-2,1-1-3,-2 1 5,-3-5 5,1 1 5,3-1 13,-6 2-12,4-3 8,-2 1 0,-2 0 0,-2 3 5,0 3 4,-4 0 8,1 1 4,0 1-9,-2 4-1,1-2-6,-2 3-9,-1 2-9,0 0 1,0 0-8,0 0 7,0 0 5,-4 14-8,4-7-3,-4 3-3,0 2 4,1-2-6,-3 1 7,3 1-6,-1 1 1,0-3 4,0 0-7,2 1 7,0-5-1,0 3-3,1-4 0,-1 0 7,2 0 2,0-2 9,-1 1 6,1-4-1,0 0 12,1 3-3,-1-3 2,0 0-6,0 0 0,14-3-4,-4-4 1,5-3-9,1 0-1,0 0 2,1-3-5,6-2 6,-8 7-7,2-4-5,-6 5-1,-1 2-1,-1 0-3,-3 1-3,-1 0-10,0 4 7,-1-1-4,-4 1 0,9 2 10,-4 3-8,-1 2-5,3 1 9,-5 3-3,3 0 1,0 5 0,2-1 1,-2 0-2,-1-4 6,3 6 1,-2-6 0,0-1-5,2 2 5,-1-2-1,-2-2 0,1-1-2,-1-2 9,2 2-2,-2-5 2,1 1 0,3-2-2,-4-2 3,7 1-3,-2-3 1,4 1-2,-3-3 3,2-2-4,2-2 3,-5 2-2,0-3 7,0-3-8,2-2-1,-1 0 0,1-2 0,-4-1 1,1-1-2,-2-1-2,1-3-5,-2 5 7,-1 2-3,1 1 4,-6 5-3,3 3 0,-2-4-3,0 5-5,0 3-7,0-3-1,0 6 3,0 0-1,0 0 4,-9 12-4,2 0-7,1-3 8,-3 8 3,3 0 4,-3-2 2,1 3-6,2-1 5,1 1-8,0 1 6,5-2 1,-3-1-9,1 1 11,4-1 3,-1-4-5,1 0 2,-2-1 1,5 0 2,0-2 1,-5-2 2,3-4 4,-1 1 1,1 0-3,-1-4 5,-2 0 2,0 0-2,22-6-2,-12 2 0,-1-4-1,5-2-2,1-4 3,1 1-9,-1-1 4,3-5-3,-6 4-3,6-4-6,-2-5 2,-4 8-4,-2 1 4,1-1-4,-3 2 1,-3 6-2,0-1 0,-1 2-9,-1 2-6,-1 1-10,1 1-14,-3 3 1,0 0 5,0 0 2,0 0 4,-17 17 5,9-6 5,-1 2-3,-2 1 1,5 2 0,-1 0-6,3-3-15,-1 3 30,4-4-10,1 1 1,4 0-5,-2 0 17,6 2-7,-1-3 4,5 2-1,0 0 2,-1-2-7,1-4 3,3 2-6,0 2 5,-6-5-1,2-1-10,1-1-13,-3 1-3,0-1-6,0-4-16,-5 1-9,2 1-18,1-2-8,-3 2-13,2-3-16,-6 0-31,5-5-34,-5 5-29,5-4-31,-5-1-28,0-2-167,0-1-495,-2 1 219</inkml:trace>
  <inkml:trace contextRef="#ctx0" brushRef="#br1" timeOffset="388183.5849">20827 12432 68,'-4'-2'250,"0"-2"-22,0 2-20,2-1-25,2 3-17,0 0-19,0 0-9,0 0-18,-7 5-14,7-5-27,2 8-41,-2-3-46,2-1-57,3 1-45,-1 1-148,4-5-280,3 4 124</inkml:trace>
  <inkml:trace contextRef="#ctx0" brushRef="#br1" timeOffset="388210.6015">21896 12712 69,'2'2'335,"0"0"-12,1 1-20,-1-1-20,-2-2-22,5 5-11,-1-2-8,-4-3 0,5 2 2,0 1-7,0-1-11,2 0-3,7 1-10,-1-1-8,2 1-10,8-1-14,5 0-14,3-2-13,0-1-14,-1 1-19,1-1-11,-3 1-10,-1-2-31,-7 0-20,0-1-26,0 0-34,-10-1-41,4 3-49,-4 0-40,-4 0-45,4 0-43,-5 1-50,1-1-47,-6 1-281,0 0-657,0 0 290</inkml:trace>
  <inkml:trace contextRef="#ctx0" brushRef="#br1" timeOffset="388738.8056">21920 12899 282,'0'0'288,"8"4"-12,-3-2-5,3-2-12,7 3-12,5-2-11,-1 1-9,10-2-2,-1 0-7,0 2-6,2 0-20,-9-1-11,10-1-10,-4 2 0,-9-2-1,6 4-4,-2-1 6,-2-3 5,1 0-16,0 4-4,-4-1-4,2-1-4,-10-2-5,0 5-9,0-5 0,-4 0-8,0 2-9,-5-2 0,9 3-4,-9-3-6,9-1-6,-9 1-17,5 0 5,-5 0-1,0 0-6,7 1 6,-7-1-6,0 0 12,0 0 1,6 0 2,-6 0 6,0 0-8,0 0 2,0 0 1,0 0-6,0 0-4,4-3 2,-4 3-1,0 0-2,0 0-20,0 0 11,4-2-2,-4 2-2,1-5-6,-1 5 0,0 0-10,0 0-19,4-1 12,-4 1-1,0 0-17,0 0-34,0 0 0,0 0 0,0 0 0,6-1 0,-6 1 0,0 0 0,0 0 0,0 0 0,0 0 0,0 0 0,0 0 0,0 0 0,0 0 0,0 0-110,0 0-30,0 0-33,0 0-32,0 0-40,-1-6-54,1 6-64,-4-4-47,-1-1-50,3 1-50,-2 2-370,1-4-952,3 1 421</inkml:trace>
  <inkml:trace contextRef="#ctx0" brushRef="#br1" timeOffset="389307.4052">22995 12839 300,'4'-4'296,"-4"4"-6,5-2-19,-5 2-24,0 0-18,0 0-21,4-3-22,1 1-10,-5 2-12,5-3-13,0 0-10,0-1-7,3 1-6,2-3-6,-1 1 3,0-1 0,0 0 5,4-2 6,-5-1-7,2-4 1,0-1-15,-6-1-8,1-1-4,0-1-8,-3-1-10,1 0-16,0 2 10,-6-1-6,-3 1-13,1-1-6,-2 7-2,-3-7 3,-3 7-23,1-1-13,-6 4 6,1 1-6,-5 4 1,2 2-4,-1 3 0,-5 6-14,0 4 3,2 2 0,0 3 3,8 2-2,-2 1-1,7 1 0,2-3-4,0 4 2,6 5-1,6-5 5,2 5 0,4-4 1,1 5-3,7-4 13,2 1 8,5 2 6,-2 2 7,2 9 6,-1-11-3,-5 0 0,1 0-2,0-6-7,-7-5 1,1 0-6,-4-3-2,-3-3-3,-1 0-1,-1-1 1,-4-3-5,1 1 0,-2 0 4,-3-2-7,-2-1 9,-6 0-5,-3-3 2,1 1-1,-8-6-4,2 1 0,-7-5-3,0 2-8,7-4 9,3 3-10,-2-5 8,1 2-14,5-4-2,0-2-8,2 1-16,2-11 6,2 7-14,4-2-8,3-2-9,3 2-23,9-2-19,-3 3-17,6-3-7,6 1-17,3 1-1,6 1-10,3-1 1,-3 4 6,7 0 5,-1 0 15,12-1 8,-16 5 11,2 2 12,-4-1 9,1 3 22,-13 3 14,0 0 13,-4 3 20,-1 0 13,-6 0 7,-1 1 2,0-1-3,-6 2 8,8 5 7,-7-3 13,-1 5 8,-5 1 4,4 4 13,-4 0 18,-2 1-13,-1 2-1,-1 2 10,2-2-6,-1 0-3,0 2-3,1 0-3,4-1-5,2-1-7,-3-1 1,4-4-9,0 0 2,4 1 2,-3 0 3,2-2 4,4-1 2,1 1-5,1-4 0,4-2-3,5 3-4,1-3-6,0-3 2,3 0-3,0-2-1,-3-3-2,-1-2-4,2-5-1,3-3-4,-4-2-1,3-2-1,-9 3-1,2-6 1,-1-2-3,-5 7-14,-3 0 4,0 2 8,-3-1-5,-1 2-4,-4 0-2,-1 3-13,-6-6-17,-2 9-9,-1-4-34,-6 4-20,0 1-26,-4 5-1,-1 2-23,-5 1-9,1 2-22,5 5-16,2-1-23,1 0-17,3 4-23,0-2-15,10-1-29,-2 1-217,3 0-552,3-1 245</inkml:trace>
  <inkml:trace contextRef="#ctx0" brushRef="#br1" timeOffset="389843.1542">23844 12844 149,'29'-11'230,"-1"-4"5,-5-2 3,-5 5 5,3-6-4,-6 5 14,-1-2 7,-4 1-5,-1-1-16,-3 4-18,0 2-22,-5-1-2,1 2-22,-4 3-23,2-1-8,-7 0-19,-3 3-17,-4 2-9,-5 2-11,-4 3-6,-4 4-8,-5 0-16,4 1-3,4 3-10,6 0-4,4-4 5,-1 3-14,5-5-4,4 6 12,0-5-15,2 0 4,2 4-4,2-3-11,1 0-2,4-3 15,4 1 5,1 0 2,-1-4 4,4 0-4,0-1 8,1-2 6,2-1 3,-1 1-5,-2-3 0,1 1 9,-1 1 0,-4-1-6,1 2-1,-3-2-13,-3 3-4,2 0-10,-6 0-10,7 3 7,-4 1-3,0 1 0,-3 7-1,-3 0-3,1 5-4,-2-2 4,-2 10 5,3 1-10,-5-7 2,4 5 1,-2 3-4,-2-10 0,3 7-13,1 3-17,-1-10-24,4 2-24,-2-2-32,2 0-43,-2-3-32,2-1-29,2-2-27,3-1-27,0-5-34,5 4-21,0-4-17,4 2-174,-3-4-552,11 0 245</inkml:trace>
  <inkml:trace contextRef="#ctx0" brushRef="#br1" timeOffset="390367.5874">24288 13046 48,'22'-20'202,"1"-2"6,-4 1 15,-6 6 5,4 1 4,-7 1 9,-2 5-10,-3 0-17,0 0-23,-3 6-21,-2-1-13,0 3-13,0 0-7,0 0-4,-21 5-6,4 3-6,-1 1-4,3 3-8,-2-2-3,2 5-10,-1-3-13,1 2 0,6-6-5,1 2-10,1 1-7,2-1 5,1 2 7,1-2-2,1-2-3,4 4 4,1-3 10,0-3 0,7 2-9,1-1 4,5 1 0,4-2-5,8 2-1,0-5 4,-1-2 5,1-3-2,2-4-3,-11 1-1,8-10-2,-3 5 2,1-2 4,-8-1-5,5-5-4,-5-2-4,2 1-3,-8 2-9,-3 0-3,-3-3-5,-3 2-9,-4-2-1,-5 2-9,-3-4-12,-5 6-19,-9-3-16,-6 6-22,0 1-21,-6 3-29,1 4-24,1 2-34,-1 3-23,-1 5-27,7 1-29,-2 1-37,12 0-47,0 3-45,1-2-273,4 3-684,3 0 303</inkml:trace>
  <inkml:trace contextRef="#ctx0" brushRef="#br1" timeOffset="394383.3864">13604 6403 109,'-8'-2'177,"8"2"1,0 0-3,-6-1 11,6 1-3,0 0 0,-3-4 0,3 4-9,-4-3 4,4 3-6,0 0-8,0-4-8,0 4-10,0 0-3,0 0-14,0 0-12,0 0-15,0-5-17,0 5-10,0 0-7,0 0-10,-3 10-2,2-4-8,1 4-5,0 0-3,0 1-4,0 5-1,0 1 4,-1 0-1,2-4-2,-1 2-6,0-3-2,1-1 2,0 0-3,1-4-8,-2 1 18,0-2-13,4-2 3,-4 0 3,3-1 4,-3-3-3,2 3 3,2-1 6,-4-2 13,10 0 6,-3-2 10,3-3-1,18-7 0,7-4-11,19-9-10,28-19-21,1-4-13,4 2-13,-7-3-36,-2-2-34,1 5-40,-3-2-36,-21 13-32,-4 7-38,-5-3-28,-10 12-17,-5 2-25,-5 5-184,-9 4-508,-6 1 225</inkml:trace>
  <inkml:trace contextRef="#ctx0" brushRef="#br1" timeOffset="395934.7747">12817 7249 113,'0'0'115,"0"0"2,-4 1 10,4-1 11,0 0 6,0 0 9,0 0 4,0 0 3,0 0 2,0 0 0,0 0-3,3-11-7,-3 11 7,4-6-12,-2 0-1,-2 0-11,3 0-8,-3-2-12,0 2-7,0-5-3,0 2-13,-3-2-11,3 2-1,-2-3-8,-1 4-1,2-1-5,-2 4-7,-2-2-8,3 4-4,-2-1-7,-2 4 7,6 0-16,-16 7-13,5 0 6,-3 5-7,-5 8 1,-1 0 3,1 2-11,4-2-3,5-3 0,1 1-2,1 0 0,6-6-2,-2 2-3,1-1-2,3-3-2,-1 0-3,3-3-3,4 3 15,-4-4-16,3-2 4,3 0 5,1-2 6,1-2-6,8-4 0,1-2 3,2-3 1,3-6 0,0-1 3,-4-4-6,5 2 4,-5-7 1,-2 3 2,-4-5-3,0-3 4,-2 2-1,1-1-3,-3-2 8,-3 2 5,2 0 10,-3 11-4,-2 0 10,-2 5-2,0 1-1,0 5-5,-2-3-8,3 4-6,-3 3-6,0 0-2,0 3-5,0 0 3,-5 12 0,1 1 3,0 6-1,-2 4-1,-1 4 1,0 0-3,2-2-3,1 2 1,1-4-1,3-3-5,0 5 5,0-7 0,1-1-2,4-2-9,-4-4 1,3-1 2,2 1 0,1-2 2,1-1 3,2-4-4,2-3 35,2-1-4,4-1-4,2-2 1,0-6-1,-1 1-4,4-8 1,1 1-3,-4-4 0,-3 6-2,3-7 0,-6 0-1,-5 5 0,2 0 3,-4 1 2,0 2 0,-3 4-2,1-1 0,-1 5 3,-2-1-7,1 2-10,0 0-3,-2 1 0,-1 2-4,0 0 3,0 0 3,-1 13 2,-1-6-3,1 3-3,-2 2 3,2 0-7,0-3-3,0-2-1,1 4-5,0-4 1,0-1 2,1 2 1,1-2 1,-2 0 1,6-1 3,-4-3 0,1 1 2,3 1 5,-2-4 6,4 0-6,-1-2 2,0-1 0,1-1 1,3-5 4,-5 1-4,3-2 2,-2-1 1,0 0 3,2-3 0,-4-3-1,1 0 1,-4 0-1,-1 0-1,-1 2 2,-1 4 0,-1-2 4,-1 1-2,-1 2 0,-1 2 0,1 2-2,-2-1-6,-2 3-2,2 0-1,-1 4 0,7 0 4,-18 11-3,8-3-4,-3 2 3,-1 3 0,8 1-1,-3 0 2,1 1-6,5-1 4,-3-3 0,6 0-2,0-1-1,0 0 0,3-1 2,0-1 1,0-1 4,6-5 8,0 3 8,3-3 5,6-1-1,-2-4 6,5-4-1,4-1-1,5-4-5,-4-5 0,2 3-1,-6-3 3,1-2 8,2 2 5,-2-1-3,-8 4 6,0 0 6,-1 2 13,-4 3 3,-3-2 2,-3 7-11,3 1-4,-5-4-2,2 4-16,-3 2-11,-1 1 7,0 0-10,0 0 1,2 12 3,-4 0 0,-2 3-3,4 3-3,-3 2 1,3-2 2,-3-2-3,-1 2-2,2-1-7,1-1 3,0-3-3,0-5-7,1 2 11,0-3-1,0-2 4,1 0 4,0-1-2,0-1 4,1-2-2,-2-1-1,0 0 3,0 0 6,19-11-3,-8-3-9,6 0-1,2-9 0,4 0 2,-1 3-6,-2-1 3,0 2 3,0 2-4,-10 6 2,4-1-17,-4 5 8,-2 2-3,0-3-5,-3 7 4,1-2-6,-1 3 5,-5 0-5,9 3 16,-4-1-16,-1 5 4,3 1 1,0-2 7,0 5-7,0-5-1,-1 5 2,5-2 4,-5-2 6,3 0 12,3 0-19,-1-1 2,-2-2 10,4-2 5,-1-2-1,5-2-2,1-1-16,2-2 28,-4-4-6,1 2-3,1-2-1,-2-2-5,0-1 9,-4-4-3,4 1 0,-9-1-5,2-1 15,-1 0-18,1 2 4,-5 3 2,0 1 3,-3 1 1,-1 3-7,-1 2-9,-2 1-2,-1 2-10,4 2 2,-12 2 7,1 3-5,1 5 3,-4 1 5,2 2-9,1 3-2,3-2-3,1 4-8,1-1-6,4 2 3,4-4-3,2-3-1,0 0 7,5 2 0,-1-4 1,3-2 4,3-2-4,6-1-16,-1-4-22,-1-1-32,1-1-31,1-3-42,-4-3-47,6 1-72,-4-3-53,2-2-199,-8-3-581,11-2 256</inkml:trace>
  <inkml:trace contextRef="#ctx0" brushRef="#br1" timeOffset="410210.0734">13989 3692 8,'0'0'45,"0"0"-3,0 0 5,0 0-2,0 0-4,0 0 2,0 0 1,0 0-10,0 0 16,0 0-3,0 0-4,0 0 0,0 0 2,0 0 2,0 0 5,0 0 9,0 0-16,0 0-2,0 0 5,0 0 3,0 0-7,0 0 8,0 0 0,0 0 0,0 0-8,0 0-7,0 0 2,0 0 0,0 0 7,0 0-7,0 0 6,0 0-13,0 0 6,0 0-6,0 0 1,0 0-2,0 0 4,0 0-8,0 0 0,0 0-2,0 0-4,0 0-6,0 0 6,0 0-3,0 0-1,0 0-1,0 0-1,0 0-2,0 0-2,0 0-5,0 0-8,0 0-4,0 0-10,0 0-8,0 0-17,0 0-21,0 0-16,0 0-23,0 0-19,0 0-19,0 0-71,0 0-227,0 0 101</inkml:trace>
  <inkml:trace contextRef="#ctx0" brushRef="#br1" timeOffset="465070.1955">8386 3013 50,'0'0'56,"0"0"-9,0 0-1,0 0-7,0 0 5,0 0-3,9-7 8,-4 7 4,8-4-1,-3 3 5,8-6 2,9 2 1,2-2-14,7 0 10,11-5-5,7-1-2,1 0-3,1-3 21,2 0-3,2 2-5,-2-3-5,4 6-2,0-4-5,2 1-5,-3 1-5,2 0-3,0 1-3,-6 3-3,-6-4-8,-11 8-22,-3-5 4,-1 4-4,-6 0-6,-2 0 10,-7 3 2,-9 0-9,0 3 7,0-2-2,-3 1-2,-3-1 5,2 0 3,-8 2-12,6 0 12,-2-3-11,-4 3-5,0 0 5,8-1-4,-8 1-2,3-1-17,-3 1 0,0 0-21,2-3-6,-2 3-28,0 0-12,0 0-7,-14-2-58,5 2-172,-4 1 76</inkml:trace>
  <inkml:trace contextRef="#ctx0" brushRef="#br1" timeOffset="465844.959">8295 3130 16,'0'0'63,"0"0"0,-10 0-12,10 0 7,0 0-14,0 0-6,0 0 2,0 0 0,0 0 0,0 0 14,31-5 16,-12 2 0,8-3 12,4-1-5,7-1 3,14-5-3,5 1-7,5-5-5,25-4 0,-25 9-11,28-13-1,-26 12-8,24-11 1,-25 13-4,2-4-1,-3 3-2,3 0-9,-1 1-2,-4 2-1,-2-1-9,-3 3 4,-6-4-2,-13 8 5,-4-5-3,-1 5-5,-4-1-3,-9 2-1,1-2 5,-6 1-7,-1 3 9,-1-2 6,-6 1 5,4 0 6,-4 0 4,-5 1 2,7 0-1,-3-2 5,-4 2 1,0 0-8,0 0-1,9-1-1,-9 1-1,0 0 0,0 0-5,0 0 3,0 0-6,0 0-3,0 0-4,9-1 5,-9 1-7,0 0-1,0 0 1,0 0-7,0 0 0,0 0-1,0 0-2,0 0 1,0 0-2,0 0-2,0 0-2,0 0-2,0 0 3,0 0-8,0 0 7,0 0-8,0 0 7,0 0-1,0 0 3,0 0-6,0 0 4,0 0-1,0 0-6,0 0 1,0 0 1,0 0 1,0 0 0,0 0-8,0 0 13,0 0-7,0 0 2,0 0 1,0 0-4,0 0 4,0 0-1,0 0 0,0 0 0,0 0-2,0 0 6,0 0-8,0 0 5,0 0-6,0 0-1,0 0 6,0 0-5,0 0 1,0 0 0,0 0-3,0 0 3,0 0-2,0 0 6,0 0-4,0 0 2,0 0 0,0 0-3,0 0 4,0 0-5,0 0 12,0 0-12,0 0 10,0 0-5,1 5 4,-1-5-7,0 0 2,0 0 0,0 0-2,0 0-1,0 0 5,0 0-9,0 0 4,0 0-1,0 0-4,0 0 0,0 0-4,0 0 0,0 0-11,0 0 0,0 0-17,0 0-16,0 0-21,0 0-8,0 0-9,0 0-21,0 0-10,0 0-6,0 0-10,0 0-1,0 0-87,0 0-250,4 1 111</inkml:trace>
  <inkml:trace contextRef="#ctx0" brushRef="#br1" timeOffset="474336.9754">12240 3863 37,'0'0'49,"0"0"-8,0 0 12,0 0-7,1-4 6,-1 4-5,0 0 5,1-4-4,-1 4-3,0 0 8,-1-5-8,2 1 4,-1 4-2,0 0 4,0-5-3,0 5 6,0-7-3,-1 3 1,1-1-2,-1 0-1,1-2 5,-2 0-8,1 1 7,-3-1-4,3-1 9,-1 0-6,-1-5-8,0 8 2,1-7-1,-2 4-2,1-4-1,0 1-2,-3-2-4,0 2 1,0-3-2,-2 0-4,-1-1 1,-1 0 2,-2-1 22,3 2-2,-5-2-10,4 3-3,-8-8 3,5 6-9,-1 2-5,-1-2 1,-5-4-10,3 5 0,-2-4-2,0 9 4,-1-8-2,0 5-7,6-1 3,-4 2-2,-1 1-3,4 0-1,-4 2-1,3-1 2,3 3 0,1-1-4,-1 2 4,4-1-9,-1 2 2,-3 1-2,3-1 5,3 1-5,-2 0-2,2 0-1,-4 2-3,2-1-1,-1 1 1,0 0 3,2 1-7,-4 0 8,3 0-2,-6 1-1,2 1-1,-2 0 3,-2 1-2,-2 0 2,3 0-3,-3 2 1,1-2 2,-1 2 1,-3-1-2,4 1 1,-3-1 3,1 3-4,2-3 3,1 0-4,4 1 1,-1-2-2,2 1 1,1-1-1,-2 2 2,1-3-6,2 2 5,1-1-7,2 0 8,0 3-8,-2-2 3,-3 0 1,5 4-3,-3-4 4,0 5-2,3-1-2,0-2 1,-6 2 2,6-1 2,-2 1-3,-1 1 4,3-1-4,-5-1 2,6 1 9,-4 1-4,1 0-4,2 0-1,-3 2 3,4-3-1,-1 2 1,1 1-2,1-1 5,-3-1-6,2-1 1,1 1 5,-1 1-3,2-1-4,-2 0 6,1 1-4,1-2 5,0 0-5,1 2 3,0-2-1,-2 1 1,2 3 1,-2-5-4,1 3 3,1-1-3,1 0 3,0 0 0,0 3 2,1-4-4,-3 3 11,2 0-11,0-3-1,0-1 1,1 3 0,1-3 1,0 0-1,0-1-2,1 1 4,1 2-4,-2-4-2,4 6 3,-2-5-1,0 4 0,-1-4 4,-1 5 1,2 0-1,4 0 2,-2 0 2,-1 0-4,2 2 3,0-2-6,-3 0 2,2-1 3,1 2 0,-1 0-5,1-2 6,0 2 4,2 3-8,-3-4-1,1 0 4,-1 0-6,1 2 4,0-2 4,0 0 0,-1 0-3,1 2 0,0-4-1,0 1-2,1 0 3,-2-1 0,0 3 1,1-2-1,0 2-1,-2-3 5,7 1-1,-6 1-10,4 0 14,-3-5-4,0 4 1,0-1 9,2 0-6,-1-1-5,1 0 4,-1 1-3,2-2 2,-1 1-3,0 0 6,1-1-4,0-1 1,1 0-3,-2 0 5,1 1-8,0 0 2,-1 0 2,1-2 1,0 0 1,-3 0-4,4 2 1,-4-2-1,4 2 4,0-2-4,2 2 1,-2-1 1,3 1 2,1 2 4,3 1 0,-4-3 4,2 1-3,4 1 0,-1 0 0,-2-1-1,1 1 1,-2 1-1,1-3-2,0 3 1,-4-5 0,7 5-1,-8-5 2,3 2-2,-2-2 5,1-2-4,-1 2-1,-2-1-2,1 1 2,1-2 1,0 3 1,-1-2 1,-1 0 1,1 0 3,0-1-1,1 0 0,1 1 0,-1-1 3,1 0 0,3-1 2,2 2 4,2-1-1,-1-1 4,5 1-3,0-2 4,-2 0-5,-1 2 1,10-3-3,-3 2-4,1-2 2,-7 1-4,0-1 0,2-1-2,0-1 2,-4 4-1,-1-4-2,-2 2-3,0-1 6,-2-1-7,-1 2 2,2-1 0,2 0 4,-7-2-2,4 3 3,-3-2-2,4-2 7,-3 0 0,1 0-2,-4 1 4,0-2 1,4-2 1,5-2 0,-3 3-1,0-5 0,-3 3-5,6-2 3,-3 1-6,-4 3 0,2-5 0,-3 4 3,0 0-9,-1 1 9,0-1 0,-2 0-3,1 1 12,-3 0-1,5-1 2,-5 0-6,1-1 1,1 1-5,0 0-8,0-1 14,-1-1-2,-1-1-5,2 0 0,2-4-16,-2-1 19,2-1-4,-3 1 1,-1 1-1,1 4 1,0-2 6,-1-1 4,-1 1 7,-1 1 1,5 2 1,-6-2-2,1 1-3,0-1-5,-3 0 8,4 1-11,-3 1 8,-1-3-2,-1 2-3,2-2-10,-1 0 0,0-5 5,0 5-23,-1 0 19,-1-4-4,0 2-7,-1-4 3,2 6-1,-2-8 1,-2 6-3,1-2 0,1-1 7,-3 1-5,1 0-12,1 5 10,1-6-1,-4 7-3,2-5 6,1 4 0,-1 1-4,0-4-2,1 2 3,-5 2 2,6-1 1,-4 1-8,1-2 9,0 2-7,-2 0 1,3-2 1,-5 0-1,5 3 5,-3-2-13,0-3 7,1 5-1,-2 1 3,2-4-20,1 3 26,0 0-10,-1-2 0,0 3 2,-3-2 6,6 0-5,-2 2-4,-2-2-3,-1 2 8,3-1-1,-2 0 2,-1-1-8,3 1 0,-3 3 0,1-4 5,0 4-6,1-2 3,-3 1 5,3-3-25,-1 3 22,-4 0 3,3 1-1,2 0 4,-1-1-2,0 3-1,1-2 4,0 1-5,1 0 7,-1 0-5,0 0-3,0 2 1,2-1-3,-5-1 0,2-1-1,3 3 1,-5-3 8,3 2-2,-2-3-5,0 4-8,-2-2-1,2-2 10,-1 2-21,-1 2 21,1-2-2,-1-2-4,1 3-1,-1 1-3,2-1 7,-2 1 2,1-1-1,3 1-4,0 2 1,-1-3-15,0 4 8,1-3-9,-1 1-5,-2 0-9,-2 2-29,-6-5-26,0 8-19,-5 0-15,0-1-17,1 0-21,3 0-14,-3 3-22,2-1-16,4 2-26,1 1-7,-2 3-154,-2-1-432,3-1 191</inkml:trace>
  <inkml:trace contextRef="#ctx0" brushRef="#br1" timeOffset="498012.1748">12586 13078 16,'0'0'206,"1"-7"-5,1 2-13,-2 2-9,-2-2-6,4 0-9,-2 1-13,0 4-5,0-6-2,0 1-5,0 5-2,-3-7-2,3 5-9,0-3-6,-3 1-11,3 4-10,-3-4-15,3 4-8,-6-2-13,6 2-8,0 0-7,-13 6-6,4 0-6,-1 2 0,-3 6-4,-6 4-7,0 3 8,7 1-12,-1-4 13,3-1 3,3 0-1,1 1-8,2-1 3,3 2-3,5 0 1,2-2 4,2 3-9,5 2 4,2-1-6,5 1 4,3-3-6,2 1 4,-3-1-2,4-5-4,-2 3-2,-2 0 3,-3-7 0,-4 2-6,0 0-3,-6-6-4,-3 3-1,0-4-1,1 2-1,-3-2 3,-4 2-1,3-4 5,-3 4 6,0 0 5,-3-2-3,-1 0 1,-6 4-1,-7-2-3,-1 3 1,-7 2-11,-4-3-7,-2-1-15,1-1-16,-4-2-8,3 0-18,-4-2-8,0-1-12,0 1-7,0-3-3,1 0-9,1 0-6,4-3-10,-2 0-12,10-2-11,1-1-22,3-2-15,5-4-25,3-1-149,-2-3-376,10-1 167</inkml:trace>
  <inkml:trace contextRef="#ctx0" brushRef="#br1" timeOffset="498881.0755">12358 13174 15,'6'-8'193,"-4"3"-1,5-4-3,-3 4-5,-1-3-7,5 4-13,0-3-17,2 0-9,3 2-7,1-6-17,2 2-7,2 2-11,4 1-12,-1-1-2,-2-1-9,7 2-9,-7-1-7,0 1-8,-2 3-10,-5 0-22,-1-2-26,0 1-36,-1 3-30,-4 0-42,7 0-26,-7 1-24,1 0-126,2-2-318,1 2 142</inkml:trace>
  <inkml:trace contextRef="#ctx0" brushRef="#br1" timeOffset="498921.0885">12917 12833 64,'3'-10'251,"-2"3"-6,-1 0-14,2 2-11,0 1-21,-1-2-24,-1 3-20,0 3-20,0 0-15,0 0-10,-5 13-8,4-2-9,-5 7-1,3 10-5,-4-3-7,0 1-4,1 3-6,3-2-5,-1 2-4,1-6-1,1-4-7,0 0-2,2 2-2,2-4-5,0-2-1,3 0-6,-1-4 1,0-1 2,1-2-3,3-1-2,-1-2 3,2 0-5,3-1-1,-1-4 6,0 0-1,3-2 3,-4-3 0,5 0-2,-5-4 0,5-2 9,0-3-6,-4 0 3,5-10-3,-3 2 4,-1-2-7,1-2 1,-3-1 1,0 0-8,1 0 6,-4 0 2,3-1 3,-3 5-3,-5 6 9,2 1 18,-2 6-10,-1 0 0,-1 3-10,3 3-8,-3-1-12,0 2-1,0 3-12,0 0-5,0 0-4,-6 16 9,2 1-12,-3 3 3,2 3 3,-4 6-2,1-1 0,3-1-2,0-1 7,-3-1-7,2 4-5,2-12 3,3 3 0,-1-3 1,1-1 2,1-5 0,1 0 4,1-2-2,-1-1-2,-1-2-4,0-2 9,-1 2 10,2-3-8,2-1 6,-3-2 0,9 0 11,-2-3-13,3-3-5,6-2 1,0-4-1,9-5-2,0-4 0,1 5-6,-2 0 2,-1 0-1,-6 4-12,-7 4 16,0 0-13,5 6 1,-4-1-8,-7 1 5,3 4-10,-1 1 1,0 0 5,-1 9-2,0-2 8,1 6 2,0-4-2,-2 5-4,2 0 8,-1-2 11,2 2-13,0-2-5,-4-2 10,3 2-5,-2-7-4,-1 1-7,3-1 1,1-1-3,-2-2 7,0-2 4,0-1-3,2 1 2,3-2 2,-2-3-5,1-1-6,2-2-17,1-2-18,-2 1-10,5-6-20,-1-2-8,5-5-28,-3 5-16,0-8-18,1 0-15,-3 6-18,2-6-10,-3 0-13,0 0-11,0 5 7,-5 2 11,-2 1-1,-3 4 7,-2 3 0,0-1-104,-2 2-321,-3 2 142</inkml:trace>
  <inkml:trace contextRef="#ctx0" brushRef="#br1" timeOffset="499661.931">12787 13014 261,'-8'-2'266,"2"4"-6,6-2-17,-5-3-17,5 3-15,0 0-26,0 0-13,11-5-17,4 1-13,4-1-10,12 0-8,1-2-14,3 0-14,3 0-7,2-1-8,0 4-13,-1-1-14,-1 2-15,-3 2-28,2-3-24,-7 1-27,-3 3-35,0-1-42,-5 1-39,-1 0-29,7 0-40,-9 0-128,3 0-381,-3-1 168</inkml:trace>
  <inkml:trace contextRef="#ctx0" brushRef="#br1" timeOffset="500224.0659">14041 13217 30,'13'-33'230,"-3"3"-6,-1-3 4,-1 3-2,2 2-2,-5 1 8,-1 8-2,-2 8-10,1 0-15,0 4-19,0-1-23,-3 4-22,0 0-20,1 3-11,-1 1-13,0 0-11,-4 23-4,-2 9-6,-3 13-3,-5 6-2,0 6 2,-6 25 7,7-22-5,-7 23-6,1-28 5,6 1 5,-6 0-10,2-1-6,2-2-3,-2 2 1,7-6-3,0-3-3,2-13-7,1-5 5,0 1-9,1-5 3,1-5 0,2-1-10,1-4 13,0-4-15,-2-1 4,4-1 13,-1-4 9,1 4 19,-2-6 6,2 2 10,0-4 12,2 3 3,-2-3-4,0 0-9,0 0-7,0 0-3,0-21-17,1 1 1,5-4-13,-3-7-7,6-1-3,9-20-7,0-2-11,7 2-5,1 0-7,4-2-5,0 6-2,2 2-5,-2 8-2,4 2-4,-12 15-9,3 2 0,-2 4-8,-8 6-3,0 1-17,-4 6-9,4-1-5,-5 7-1,0 3-7,-2-2 2,0 4-5,-4 1 10,-3 2 1,-1 5 6,-5 0 1,-2 2 1,-5 4 4,-1 0 2,-6 1-14,-1-2 2,1-1-9,-2-4-13,6-4-10,2-3 8,3-2 2,1-2 1,0 1-7,1-2 1,1-2-14,0-3-7,2 2-15,5-2-16,-9-5-16,5 0-14,2-2-27,4-3-21,-2-2-18,8-3-24,-3-2-16,11-4-185,0 0-485,3-1 215</inkml:trace>
  <inkml:trace contextRef="#ctx0" brushRef="#br1" timeOffset="500798.8232">14437 13340 106,'18'-9'131,"-11"4"2,2 1 15,-3 1 2,-3 0 1,2 2 5,-5 1 1,0 0 3,6 11 0,-8-3 3,0 4-5,-5 7 0,0 5-5,-2 3-7,0-3-5,0 3-8,2-4-10,2-5-9,1 1-10,3-1 0,-1 0-7,1-1-10,2-5-5,2 1-7,1-2 2,1-1-13,-1 0 0,6 0-3,-2-5 1,4 2-5,0-4 5,0 1-6,6-6 0,1 1-1,2-3-3,-2-4-2,-1-1-8,6-6-1,-7 1 14,4-3-2,-4-2 6,-1-6-8,-5 2-6,1-2 2,-4 1-16,0 0 11,-6 7 10,0 0-16,-2 0-3,-2 4-6,-5 4-12,4-3-1,-7 2-1,0 3 6,1 0-12,-3 4-9,-8 1-7,4 4-2,-3 3-6,1 2-6,-1 3-5,1 4-2,-2 3-2,7-3 4,3 2-12,1 1 0,1 1-13,6-3 0,2 5-5,2-5 2,3 4-11,4-2 1,4-2 11,8 2-3,3-3 5,4-5 11,3 1 4,5-3 5,-2-4 4,2-3 6,1-3 4,0 1 6,-6-4 9,1 1 9,-4-4 13,-7 2 14,0 0 22,-3-4 0,-4 5 10,-5-5 2,1 5 6,-1-4 16,-2 4-9,-1-2 3,-1 3-5,-1 0-5,-3 0-11,2 3-8,-3 2-12,1-5-18,-1 5 11,0-4-7,0 4-1,0 0-6,0 0 3,0 0-12,-10 13 1,6-3-2,-2-2-5,-1 1-3,5 1-3,-1-3 6,-1 8-2,0-6-3,2 1 0,-2 0 12,3-3-10,-2 0-7,3 2 2,-2-3 5,2 3-7,0-6 4,-1 2-1,-1-1 5,2-4 3,0 7-6,-1-6 0,1-1-12,0 5 20,0-5-4,-3 3 5,3-3 0,0 0 3,0 0 4,0 4-7,0-4-1,0 0-1,0 0 4,0 0-4,0 0-2,-1 3-2,1-3 3,0 0-2,0 0 3,0 0-2,0 0 1,0 0-2,0 0-6,0 0 5,-2 2-9,2-2 4,0 0 0,0 0-4,0 0 3,-2 7 3,2-7-4,0 2-1,0-2 1,0 0 0,0 6 3,0-6 2,2 5-4,-2 0 5,0-4-8,0-1 9,0 12-5,2-7 1,-2-2 1,0 4 1,1-2-7,-1-1 9,0 1-9,0 0 0,0-1 9,0 1-3,0-2 2,0 2-3,0-5 3,0 5-18,0-5 9,0 5 10,0-5 0,0 3-7,0-3-3,0 0-10,-3 4-2,3-4 7,-7 5 0,3-5-3,-5 2-3,0 1 3,-4-3-10,-4 2-16,-2 1-8,2-1-12,-2-1-6,1 1-16,5-1-10,-1-1-11,1-1-7,0-2-17,-2 1-17,5 2-15,1-3-21,-2 0-27,5-2-30,4-1-24,1-1-17,4-4-145,1 0-459,10-6 203</inkml:trace>
  <inkml:trace contextRef="#ctx0" brushRef="#br1" timeOffset="501340.5944">15207 13456 103,'11'-6'166,"-3"3"4,-4 1-3,1 1-3,-5 1 0,9 6 3,-5 0 3,-2 3 0,-3 3-9,1 4 3,-3-1-7,1 4-8,-3 0-5,0-1-7,-2 1-5,5-2-4,-5-3-9,3 1-19,2 2-7,0-5-4,-1-2-12,0 4-6,2-5-7,-1 1-10,0 1-13,-2-5-27,4 5-24,-3-3-28,3-1-35,-3 0-38,4-1-29,-1-6-32,0 7 0,0-7-2,2 4-4,-2-4-11,0 0-8,9-13-117,-6 5-340,1-5 151</inkml:trace>
  <inkml:trace contextRef="#ctx0" brushRef="#br1" timeOffset="501366.6052">15269 13587 280,'9'-32'49,"2"2"16,-2 1 2,1 0-1,-3 1 9,3 5 0,-7 4-1,-1 4 5,4 4-8,-4 1-10,-2 4-10,2 0-22,-2 0-30,4 3-34,-4 1-32,0 2-17,0 0-59,0 0-154,0 0 68</inkml:trace>
  <inkml:trace contextRef="#ctx0" brushRef="#br1" timeOffset="501397.6267">15496 13300 2,'9'-10'207,"2"3"-3,-2-3 0,-1 5-5,-1 0-20,0 0-15,-3 3-17,2 0-14,-6 2-4,6 9-4,-2-1-4,-2 6 0,-2 2-7,-2 9 4,0 2-10,-2 0-2,-3 2-7,4-1-11,-8-1-3,2 0-10,-1-1-7,1 2-6,-2-2-6,1-3-8,2-5-11,-2 6-12,1-5-22,0 3-19,0-4-24,1 0-23,0-6-30,-2 2-23,5-2-25,0-4-20,2-1-28,-3-1-23,3-2-121,3-1-361,0-3 160</inkml:trace>
  <inkml:trace contextRef="#ctx0" brushRef="#br1" timeOffset="502232.7773">15380 13607 110,'0'0'208,"-1"-5"-10,1 5-8,0 0-10,0-2-11,0 2-11,0 0-17,8-3-9,0-1-16,4 0-12,6 0 0,3-1-7,8-4 3,2 4-1,0-6-1,1 7 1,0-5-7,-6 1 2,-3 7-1,-4-4 2,-1 2 3,-5 0 3,-3 3-4,-3-1-9,-3 0 18,3 1-33,0-2-8,-7 2-5,3 4-4,-3 2 0,2 3-6,-5 4-1,1-2-1,-4 4-5,0 1-1,1-1-7,2 2 10,0-5-17,0 0-2,0 0 2,1 0-6,2 3-1,0-2-2,1-5 3,-1 2-2,4 1-5,-1-3 2,3-2-2,3 1 0,-1-2-2,2-1 0,2 1-2,1-3 3,0 0-6,1-4-2,-3 0 4,6-3-6,0-3 2,1 0-1,-3-5-4,2 4 1,-3-3 9,1 2-6,-2-2-8,-4 3 7,0 3 0,-1 0 1,-2-2 0,1 5-2,-5-2-3,2 3 7,-1 0-5,-3 2-3,1-3-4,-1 3-1,0 0 4,0 0-7,0 0 3,-1 12-5,1-7 6,-2 1 1,-1 1-2,3 2 7,-1-4-4,1 3 4,-1-2-1,2 1 3,0 3 0,2-5-1,0 5 9,3-4 0,-2-2-2,6 3 2,-1-2 0,1-1 1,5 1 1,-3-5-3,2 0 4,0-2-7,4-1 7,-7 0-5,6-2-3,-3-4 7,-4 1 1,4-4-2,-3 2-5,-1-3 2,-3-3-8,-3 0-1,1 4-3,-5 0 6,0-2-10,-2 3-4,-1 0-5,-1 1 4,-7 2-4,3 2-6,-5 0 8,-1 4-1,-2 2 0,-5 1 3,2 3-7,1 3 5,-1-1 4,6 1-1,-2 2 4,2 3-5,4-1 2,1-2 5,-1 0 6,5 2 1,1-2-1,0 0-1,6 1 7,0 0 1,1-4 4,5 2-3,2 0-1,-1-7 3,10 2-3,0 1 12,2-5-3,9-5-7,-2 5 6,1-8 1,3 1-4,-1-4-1,0 2 2,-4-5 8,2-1-8,-2 0 11,-2 0-8,-2 2 9,-6 2 2,0 2 24,-8 3 3,1 2 0,-4-2-17,0 1 2,-1 3-13,-3-1-12,-3 4-5,4 0 2,-4 0-2,0 13 3,-4-5-4,-3 8 1,0 2-2,-7 5-2,5-6-3,2-1 0,1 4 2,-4-5-5,6-4-8,-1 6 11,3-5 2,0-2 4,0-2-3,-1-1 10,2 0-1,0-3-2,1-4-14,1 6 26,-1-6-2,0 0 4,8 0-5,2-3-4,1-5-1,13-5 4,2-3-9,1-1 2,3 1-3,-5 2 0,0 4-6,-9 1-1,1 3 0,-5 2-2,0 1 1,-1 1-9,0 4-3,-1 1-2,-1 2 0,-1 2 4,-4 1 3,5 1-9,-5 0-1,0 6-6,-3-6 10,3 8 4,-1-7-2,-1 2 3,-2 0-4,0-2 9,3 0-9,-3-1 2,0-2 5,5-2 1,-4 1 0,0-2 0,1 1-2,-2-5 3,1 5 2,-1-5-10,0 0-2,0 0-16,0 0-34,17-7-23,-10 2-15,4-5-26,-5 0-15,9-2-12,-3-2-18,-4-1-16,0 3-16,1-1-24,-2-3-10,-2 1-22,-1 4-17,-4-2-170,-1 2-479,-2-1 213</inkml:trace>
  <inkml:trace contextRef="#ctx0" brushRef="#br1" timeOffset="502777.4198">15948 13147 205,'-3'-10'222,"1"1"-3,1 2-20,-1 2-19,1-1-19,1 6-18,0-6-10,0 6-13,0 0-7,0 0-4,-2 17-4,0-8-8,-1 5-6,2 1-7,-2 2-4,0 0-7,3-2-8,-1 2-1,1-5-3,0 1 1,2-4 2,1 0 5,-1-2-3,2 1 4,4-4-3,2-1 7,-1-1 2,11-2-1,-2-3 5,0-2 1,0-1 0,-4-1 12,1-3 20,-2 0-6,0-7-15,-4 5-11,-4-2-8,-1 2-9,-1-1-9,-2-3-6,-1 5-14,-4 0-13,-4 0-28,2 3-24,-6 0-20,-6 1-28,2 1-23,-3 2-34,1 3-33,6 2-34,-2 2-20,1 1-25,1 4-24,4-2-174,3 4-480,0 1 213</inkml:trace>
  <inkml:trace contextRef="#ctx0" brushRef="#br1" timeOffset="509552.5794">18686 4620 49,'0'0'63,"-5"-1"3,5 1-2,0 0 2,0 0-5,0 0 1,-5-2-9,5 2 2,0 0 0,0 0-1,0 0 1,0 0-2,0 0-1,0 0 0,0 0-2,0 0 0,0 0 4,0 0-4,0 0-8,0 0-5,22-4-1,-3 2 1,9-3-8,4-5-2,5 4-4,13-5-3,6 4 4,-2 2-8,0-6-3,-1 7-2,3 0-2,-2-6-1,-1 10 0,0-8 0,-4 6-2,-11-3 0,2 3 2,0 2-5,0 0 7,-4-3-11,-3 2 3,-2 1 0,-2 1 3,-8-1 0,-2 0-5,-6-1 4,0 1-4,-1 1 2,-6-1-4,2 0 4,-4 0 1,-4 0 0,9 0 0,-9 0-4,9 0 1,-9 0 0,5 0-4,-5 0 3,0 0-1,0 0-7,0 0-4,0 0-6,0 0-11,8 0 10,-8 0-12,0 0-18,0 0-5,0 0-9,-16-4-10,6 4 3,-3 0-6,3-1-10,-10 2-57,-2 2-156,-10-2 69</inkml:trace>
  <inkml:trace contextRef="#ctx0" brushRef="#br1" timeOffset="510388.2349">18745 4675 56,'0'0'65,"17"5"-1,-10-5 9,4 0-5,3 0 8,0-1-11,7 0-1,6 1-4,1-4-1,3 1-5,5 0-10,2-1 10,13-1-1,-10 3-17,10-1 10,-12-1-13,0 1-1,3 2-8,-2 0 0,-4-3 2,5 4-8,-9-3-4,3 3 3,0-1-9,-2-1 5,-1 2 1,-5-1 14,-5 0-14,-3 1-8,-1-3 3,-5 3-2,-1 0 5,-2 0-4,-2 0-8,0 2 7,-2-2 4,-6 0-13,8 1 7,-2-1 0,-6 0-3,0 0-2,0 0-3,10-1 10,-10 1-2,0 0-5,8-2-1,-8 2 10,0 0-9,0 0 3,1 5-3,-1-5 0,0 0-6,0 0-4,0 0-6,0 0-6,0 0-17,0 0-2,0 0-17,0 0-19,0 0 2,0 0-16,-17-5-53,4 5-154,-2 0 69</inkml:trace>
  <inkml:trace contextRef="#ctx0" brushRef="#br1" timeOffset="572661.4491">13348 4863 35,'-6'-6'93,"3"4"1,-1-3 13,0 3-8,-1-1 13,1-1 0,3 1-1,1 3 4,-4-3-5,4 3 2,-3-5-2,3 5-2,0 0-7,0 0-5,-2-2-1,2 2-10,0 0-5,0 0-3,0 0-12,0 0-8,0 0-7,0 0-5,0 0-6,0 0-6,0 0-4,0 0 1,16 10-3,-5-1 0,2-1 17,7 9 17,5 3-2,3-1 10,3 2-7,11 8-1,3-2-1,-1 2-5,1-4-1,-1 2-7,0 0-5,-10-7 1,12 5-1,-12-8-7,12 7 0,-14-5-5,4-2 0,-4 0-4,-1-2-1,-1 1-6,-3-3-2,0-1 0,-11-3-3,1 1 3,-2-3-6,-4 0 0,-1-4 1,-3 2-4,-3-3 1,3 0 2,-3 2-4,0-3 1,0 2-2,-4-3 1,0 0 1,7 2-5,-7-2 6,3 2-1,-3-2-1,1 1-6,-1-1 0,0 0-7,0 0-3,0 0-8,0 0-16,0 0-9,0 0-23,5-10-15,-5 10-8,-5-7-17,1 1-3,-1-3-12,0 2-8,-1-1-11,-1-1-18,-3 0-4,2 0-5,-3-4-4,-3 0 3,1 2-97,-4-2-286,1-1 126</inkml:trace>
  <inkml:trace contextRef="#ctx0" brushRef="#br1" timeOffset="573523.9098">13919 4746 54,'5'-10'114,"0"3"-4,-1 1 0,1 0-4,-1 2-6,-2-1 6,1 0-5,-2 2-1,0 1-6,-1 2 0,2-3-14,-2 3 8,2-6-13,-2 6-2,0 0-6,0-4 2,0 4-6,0 0-9,0 0-6,0 0-1,0 0-4,-15 11-8,-2-2-1,-6 9 0,-6 0-3,-13 16 6,-4 0-5,1 7 4,-5-4 0,4 4-3,-4-1 5,3-1 3,4 2 2,0-6 1,3 2 2,7-4-3,-5-1 0,12-6-1,1 0 4,2-4-2,0 2-2,2-3-3,5-7-1,3 2-5,1-4-2,6-4-5,-4 1-5,4-2 8,1-3-8,1 0-2,-1-1-2,3 1-4,-1-1 5,-2 1-4,5-1 0,0-3-3,-3 1 9,3-1-9,-2 4-3,2-4 1,0 0-2,0 0 6,0 0-5,0 0 0,-4 3-2,4-3 2,0 0-11,0 0-11,0 0-6,0 0-14,0 0-16,0 0-33,4-13-34,-3 5-28,3-3-20,4 1-13,-2-5-18,3-4-140,0 2-363,3 0 160</inkml:trace>
  <inkml:trace contextRef="#ctx0" brushRef="#br1" timeOffset="574322.9085">13720 4227 5,'0'0'130,"0"0"-14,0 0 1,4-4 2,-2-1-12,-2 5 6,4-4-7,-2 2-7,2-1-9,0-4 1,0 1-10,2-2-5,2 0 5,-2-1 1,2 1 2,-3-2-9,3 0 0,-2-1-4,-1 3 2,-1 0-3,2-1 3,-3 1-6,2 0-5,-4-2-6,-1 4-7,0-1-7,0 1-2,0 0-7,0-3 0,-3 4-7,-1 0-5,-1 0-1,-4 1-2,2-2-7,-3 1-2,0 4 0,-1-2 2,-1 3-4,-1 0 0,-1 3-3,-3-2 1,3 3-3,5 0-5,0 1-2,-1-1-1,3 4-1,0 0-4,3 1 3,-2-1-4,2 3 2,2-1 0,2 1 2,0 0 1,4 0 6,0 0-3,4 3 0,-1 2 4,-2-3-3,3 4-1,-2-5 0,3 1-1,-2 1 7,3-3-7,-2 2 1,0-2-1,-2 0 7,3-2-2,-3 1-1,0 0-2,-1 0 3,1-3-2,-2-2 2,-2 1-5,0-1 6,0 1-3,-2-4 1,2 3 2,-2-1 0,0-4 0,0 5 3,0-5-4,0 0 7,-6 6 2,6-6-1,-8 4 5,3-1 3,-1-1 9,6-2 4,-10-2 6,10 2-4,-13-6-2,8 2-1,0-1-1,0-4-4,0 1-3,1-4 0,3 0-7,-2 1-2,3-1 1,0-1-2,4-2-4,0-2-5,1 6-1,0-3-6,2 2-2,0 1-4,3 1-8,-2 2-10,0-1-3,4 0-4,3-1-6,1 0 1,1-2 2,2 6 7,-2-1-6,9-4 3,-4 4 1,-2-1 1,1 1 2,-1-3 5,0 3 6,-2-2-3,-1 3 10,-2 0-6,0 1 6,-4-1 0,-2 1 5,-2 1 4,0 2 0,-3-1 1,-1 3 1,1-3-5,-4 3-1,6 0 0,-6 0 2,0 6 1,0-1-3,0 4-1,-3 3 7,-2 5 0,1-4-1,1 3 0,-2 0-1,2 0 4,2-5-5,1 3 4,-6-4-2,6 3 6,-1-5-6,1-1 3,0 0-6,5 0 7,-5-2-11,2 2 10,-2-4 1,0 1 6,0-4 2,3 5 11,-3-3 7,0-2 9,1 4 6,-1-4 7,7 0 1,-7 0 2,9-4-2,-5 0-4,7-2-3,-2-3-2,0 2-3,1-5-1,1 0-6,3-3 0,-5-1-4,-2 2 1,2 1-4,-2 0-5,-2 2-1,0 0 2,-5 0-5,3 3 0,-2-2 1,-1 6-5,-1-5-5,-1 4-1,-2-2-12,2 2-10,-3 2-15,-2-2-9,-3 5-18,1-3-20,-1 2-15,2 2-15,-1 2-33,4-3-13,-4 3-11,3-1-139,0 2-330,0-1 146</inkml:trace>
  <inkml:trace contextRef="#ctx0" brushRef="#br1" timeOffset="575021.6061">14670 3934 26,'7'-9'148,"-4"-3"-10,3 5-2,-1 0-7,-2 1-6,0 2-3,-2-3-8,2 0-10,1-2-17,-4 5-1,2-2 0,-2 3-13,0-1-7,-2 0-4,2 4-5,-2-8-4,0 3-9,-2 3-6,4 2-6,-17-1 2,5 2-10,-9 6 4,1-2-2,-8 7 0,3 0-10,-2 2 3,-1-2 0,3 1-6,8-4 3,2 2-5,5-2-3,-3-2 2,4 1 2,1 0-8,2-2-2,5-2-4,-2 3 1,-1-2 4,4 0-4,-1 1 4,1-6 2,6 9 4,0-7 3,5 2 12,1-2 3,3-4 2,3 1 1,3-3 1,0 0 2,-1-2 1,2 0 0,-3 0 4,0-1 2,-1 0 7,-6 2 10,2 1 6,-5-2 7,-2 2-2,0 3 8,-3-1 3,2 1-11,-2-2-9,1 3-7,-5 0-9,0 0-10,6-3-3,-6 3-6,0 0-5,0 0-5,2 10 1,-6-3 2,3 3-5,-7 6-5,0 7 8,-1-4-4,2-1 3,-2 6-4,0 2 1,-3-4-6,5-3-8,1-2-15,0 0-11,-2 2-14,1-1-16,0-4-19,0 2-27,0-3-32,3-1-24,-1-4-12,5 2-30,-1-1-142,-2-2-376,3-3 167</inkml:trace>
  <inkml:trace contextRef="#ctx0" brushRef="#br1" timeOffset="575059.6511">14858 4030 71,'3'-2'181,"-3"-1"-21,0 3-16,0 0-18,1-4-5,-1 4-19,0 0-9,-9 9-6,2 3-7,-4 0-4,1 1-1,-2 1-12,1 0-1,0 2-3,1-2-2,1 1-5,3-4-11,0 1-2,3-1-8,-4-2-3,5 0 0,-2-2-3,4-2-10,0 3 9,-1-4-7,2 1 5,-1 0 7,2-1 7,2-3 7,-2 2 12,-2-3 10,8 4 10,-5-3 4,4-1 5,-7 0 2,16-5 3,-4 1-6,6-2 2,-4-5-8,0 3 2,0-2 1,0-2-5,0 0-9,-2-2 0,-1-2-13,3 2 5,-9-1-1,1 5 1,-2-1-4,0-1-8,-2 1-7,-2 2-10,0-1-7,-6 0-23,0 1-12,-3 1-37,-2 2-21,-5-2-28,-4 4-19,1 3-29,0-1-46,4 2-26,2 3-39,-2-2-139,6 2-429,3-1 190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1:06.440"/>
    </inkml:context>
    <inkml:brush xml:id="br0">
      <inkml:brushProperty name="width" value="0.05292" units="cm"/>
      <inkml:brushProperty name="height" value="0.05292" units="cm"/>
      <inkml:brushProperty name="color" value="#FF0000"/>
    </inkml:brush>
  </inkml:definitions>
  <inkml:trace contextRef="#ctx0" brushRef="#br0">7565 8678 126,'1'-4'172,"-1"4"-9,-1-6-6,2 2-12,-1 1-4,0 3-17,-1-8-14,1 8-20,1-2 1,-1 2-8,0 0-11,0 0-9,0 0-19,0 0 11,0 0-2,0 13-5,3-3 5,-3 2-7,0 5-2,0 0 1,-3 1 0,3 0-6,3 1-8,-3-1 1,0-7-4,1 0 6,1 2-13,-1-4 3,2 0-5,-2-1 0,-1-5 5,5 0 26,0-1 12,5-4-2,8-8 10,8-5-8,8-14-7,19-21-5,-12 16 3,21-19-11,-2-7-3,4-4 1,2 1-5,3 0-2,11 1 5,1-3-1,-1 8-6,-3 1-3,-3 6 3,-11 3-10,-21 18-1,-2-1-3,-6 3 1,-11 9 0,-3 1-2,-3 2 1,-6 4-6,-4 4 7,0-3 2,-2 7-12,-2-4 2,2 2-2,-3 1-10,-2-3-18,0 5-14,0 2-40,-5-3-25,5 3-28,-11 3-23,3 4-27,-4 0-26,-2 4-28,-6 7-126,2 1-387,-1 1 171</inkml:trace>
  <inkml:trace contextRef="#ctx0" brushRef="#br0" timeOffset="593.943">7675 9370 156,'-3'-7'227,"3"3"-24,-2-1-21,1 2-17,1-1-23,0 4-14,0 0-27,0 0 2,-3 14-10,2 0-9,1 4-5,0 8-2,0-1-13,1 3-6,-1-2-6,2-1-3,-1-5-1,2-2-7,0-3 1,1-1 3,0-2-6,3-3 7,-3-1 10,3 0 17,2-6 19,5 0-12,1-1 4,9-12-10,3-3-1,7-12 5,4-6-11,17-14-4,-15 10-1,20-21-5,-1 7-7,-1-2 4,2 0-10,-2 6 24,5-4-31,2 11-3,-3 0-3,-22 13-3,0 2 13,-3 2-17,-10 10-7,-3-4-2,-4 4-1,-6 7 3,0-3-2,-6 3 0,-2 0-4,1 2 3,-2 1-1,0-1 4,-3-1-2,1 4 11,-3 0-10,5-5 1,-3 3 2,-2 2-8,3-5 0,-3 5-3,0 0 2,3-1-19,-3 1 15,0 0-3,0 0-5,4-2-12,-4 2-8,0 0-27,0 0-24,0 0-32,0 0-22,0 0-28,0 0-37,0 0-10,0 0-18,0 0-216,0 10-472,0-10 209</inkml:trace>
  <inkml:trace contextRef="#ctx0" brushRef="#br0" timeOffset="1386.3158">7722 10839 1878,'-1'-20'-40,"-2"3"37,2-12 4,1 10 8,0 2 1,-2 0 16,2 4 13,2-2 10,-2 5 1,1 4-3,-1-1 0,0 5-10,0-4-6,0 6-7,0 0-2,0 0-5,0 0 0,-4 24 2,1-8 6,2 11-8,-1 0-2,2 2-12,-4-1 14,3 3 3,1-6-3,1-1 1,1-7-1,0-2 4,0-5 6,2 2 2,0-3 4,0 1 15,4-6 10,0 1 12,5-4 5,2-4-3,7 0-5,4-13-3,14-8-5,0-3-18,15-17 8,2-2-2,-2-2-6,3-2-2,3 3-11,4-3 6,3 1-4,5 0 2,-1 2-9,-5-5-2,2 9-4,-4 2 3,-23 16-11,3 2 6,-6-4 0,-3 10-2,-11 5-3,-5 4-4,-7 1 2,-5 4 0,1-1-2,-4 1 5,0 2-5,0-3 3,-2 2-1,1 2 3,-1-2-9,-3 2 1,6-1-1,-6 1-2,4-3-13,-4 3 14,0 0 2,0 0-7,0 0 5,4 0-1,-4 0 4,0 0-3,0 0-1,0 0 1,0 0 0,0 0 0,0 0-3,0 0 13,0 0-14,0 0-13,0 0-13,0 0-13,0 0-18,0 0-13,0 0-15,0 0-24,0 0-15,0 0-11,0 0-18,0 0-6,0 0-34,0 0-16,0 0-157,0 0-398,7-1 177</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1:14.551"/>
    </inkml:context>
    <inkml:brush xml:id="br0">
      <inkml:brushProperty name="width" value="0.05292" units="cm"/>
      <inkml:brushProperty name="height" value="0.05292" units="cm"/>
      <inkml:brushProperty name="color" value="#FF0000"/>
    </inkml:brush>
  </inkml:definitions>
  <inkml:trace contextRef="#ctx0" brushRef="#br0">2591 3677 869,'-11'1'25,"18"8"-89,-3 0 78,-11 5-3,14 3-2,-4 15-2,4-3-6,0 3 5,-17-2 2,19 4 1,-5-4 5,3 1-24,0-2 31,-10 1 10,10-12-8,-4-2 2,3 0 43,1-3-48,-13-3-1,13-2 12,2-1 18</inkml:trace>
  <inkml:trace contextRef="#ctx0" brushRef="#br0" timeOffset="245.1748">3601 3018 2666,'75'-72'-20,"15"-6"41,-1-6-45,13-4 14,0 6 2,-6-7-10,-6 6 12,-14 14 20,5 3-14,-13 1 0,-10 21-1,-20 13-12,-14 14-1,0-4 4,-6 1 4,-7 8-1,2 1-1,-3-1 3,-6 3-4,3 4 6,-10-3-25,6 2 23,0-4 0,-3 8-6,0-2 4,-3 0 10,-3 0-15,2 1 5,-1 1-21,-1 2 27,6 0-10,-7-3-7,1 2-14,2 1-3,4 0-26,-10-4-7,10 4 9,-4 5-15,-3-2 17,4-1-22,2 3-1,1-2-20,0 1 5,-3 0-21,2 0-13,1 1-109,-2 2-257,1-2 114</inkml:trace>
  <inkml:trace contextRef="#ctx0" brushRef="#br0" timeOffset="1538.2153">2553 3960 1563,'-22'1'126,"27"0"-146,-3-2 54,-1 0 8,2 1-22,-12 1 9,14-2 12,-4 1 27,-1 0 12,0 0 32,0 0 11,4-7-7,3-2 2,-14-7 21,27-6-50,8-18-4,3-4-21,-1-3 1,-22-1-4,47-24-4,3-3-1,-7 0-24,4-5 10,-9-2-12,26 6 1,1-3-3,-12 1-4,18 6-5,13 1 4,-24 4-8,4 6-5,-23 6 22,17 6-26,-1-1 0,-24 18-15,-6-1 21,-15 11-3,17-11-1,-13 12-4,-2 0 12,-5 4-33,-13 4 4,8 1-2,-4 5 9,-1 0 14,1 2-14,-2-2 1,-2 4-6,-1 1 2,0-2 22,1 0-26,-1-1 1,-3 5-8,3-2-5,-3 2-42,0 0-7,1-4-24,-1 4-39,0 0-20,0 0 30,0 0-49,0 0-20,14 6-179,-10 4-404,-4-2 179</inkml:trace>
  <inkml:trace contextRef="#ctx0" brushRef="#br0" timeOffset="3122.8229">8310 3901 19,'14'-2'73,"3"0"-14,5-2 8,4 6-4,-2-4-10,2 1 2,1-2-3,0-1-9,2 1 4,-2 3-5,3-2-5,-2 4-4,3-4-3,8-3-9,2 5 38,-3 0-37,2 0 2,-2 0 5,-9-2-7,12-3 12,0 3-12,1-2 0,-1 4 1,0-2 2,1 0 4,-1-2-7,-1-1-8,0 5-10,1-3 17,-1 3-19,2-3 11,-1-6 2,1 3-9,2 1 4,-3 4-8,2-5 8,0 4 6,0-1-1,-1-3-14,-1 6 8,2-3 13,-5-1-25,-8 4 14,11-4-14,-3-1 10,-1 4-7,2 1 7,-10-5 6,10 4-6,-2-1 0,3 0-3,1 2 2,-1-2 0,-1 4-5,1-3 4,-1 1-2,-11 3 0,12-2 2,-1 1-9,-9-2 9,-1 2 1,10-2-4,-9-3 1,8 3 0,-9 1 1,2 4-4,-2-8 1,10 3 3,-10 3-12,2-3 12,-2 4-1,9-7-6,2 3 3,0-4 4,-10 4-8,8-2 4,2 0 9,-12 2-9,11 4 0,1-7-3,-11 2 3,11 2 5,-11 0-6,12-1-2,-14-1 2,3 1 4,9 3 0,-12 0-1,2-3 2,-1 0 0,1 0-5,0 1 4,0-1 7,1 0-20,11 3 27,-13-4-21,10 2 2,-9 0 2,2-3 3,9 0-5,2 1 3,-3-6 4,-1 7-10,1 1 7,2-1-4,-3-2-4,3 0 5,-2 2-2,-8 0-1,10-2-4,4 4 8,-3 0 3,-1-5 12,2 3-17,-3 5 8,-2-4-12,3 1 1,-2-2 7,-2-3-7,-8 6 3,2-5-11,-2 2 11,-1 2-4,-2-2 6,-2-2-3,-7 2 6,-3 0-4,-2 2 3,-4-2-10,-2-3 23,1 3-13,-1 1 0,-2 1 3,-4-2-8,6-2 3,-6 2-11,0 0-11,0 0-5,0 0-31,0 0-3,-24 6-18,11-2-15,-4-1-64,-8 6-172,-3-3 77</inkml:trace>
  <inkml:trace contextRef="#ctx0" brushRef="#br0" timeOffset="4098.9886">4846 4506 47,'45'5'48,"0"0"-9,23 2 5,-17-7-14,22 8 7,-3-1-9,-1 0-1,-1 3-4,0 2 0,1-4-20,-2 1 19,6-1 0,-2-1-3,-1 2-1,1-1-9,1 1 3,-2-1 6,-1 4-12,0-2 5,-21-4-8,35 6 22,-7-7 1,3 3 19,-2 4-17,4-7 9,-1 3 1,-1 1-10,0 0 4,5 1 14,2-13-1,3 16-6,-3-6 0,-3 0-14,2 1 10,-2-4-2,4 8-1,-4-7-15,0 5-2,0-1 4,-1-3 10,-2 1-11,-8-2-1,3 4-10,-5-6 12,2 3-8,-3-1 16,-20-2-13,20 9-13,-19-12 10,16 4-20,-18-3 21,-5-1-2,4-4-4,-3 7 13,-1-1 10,-6-3-3,-10 4 1,1-1-2,1 1-7,-2-2 2,-4 4 5,1-4-6,-5 3-13,2-4 20,-5 0-10,-2 5-13,0-2-29,-3-1-52,-1 0-57,-1 2-80,-1-2-232,2 2 103</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3:56.500"/>
    </inkml:context>
    <inkml:brush xml:id="br0">
      <inkml:brushProperty name="width" value="0.05292" units="cm"/>
      <inkml:brushProperty name="height" value="0.05292" units="cm"/>
      <inkml:brushProperty name="color" value="#FF0000"/>
    </inkml:brush>
  </inkml:definitions>
  <inkml:trace contextRef="#ctx0" brushRef="#br0">4631 10752 18,'-6'4'112,"-1"-1"-9,1-2-15,1-1 10,-1 1-16,1 0 9,0 1 0,-3-2 2,2 0-1,-1 0-12,3 0-6,-3 0-7,1 3-8,2-3-2,-6 1-7,6 0-6,-3 1 0,1-1-2,2 1-8,-2-2-5,2 2-4,0 0 4,4-2 4,-6 3-5,2-3-6,4 0 0,-7 2 3,7 1-3,0 1 4,0-4-2,0 7-3,4-3 0,1 0-2,2 1-2,0 0 0,5-1 0,4 1-3,6 3 2,1-4-2,5 4-2,11-2 5,0-1-6,1 2 2,4-1 2,3 4-4,1-3-2,22 7-3,-21-5 6,17 6-3,2-3-2,-19-1-3,20 0 9,-18 1-3,22 5-1,-5-2-2,-19-5 0,23 3-2,-24-4 2,25 5 1,-25-4 1,24 1-6,-3 2 10,-18-1-1,-2-2-4,20 5 5,-24-6-6,0-2-4,1 1 3,1 1 0,-3-3-10,-2 2 13,-1 0-7,-13-1 1,2-1 0,-2-2 0,-2 0 4,-2 2-8,0-5 1,-3 6-2,-1-3 1,-7 1-2,-2-5 0,-1 2 3,-3 0 2,0-1-7,-3 0 4,2 1-1,-2-2-2,0 1 0,-4-1-10,0 0-8,0 0-12,0 0-8,0 0-12,0 0-22,0 0-5,-10-7-12,2 5-13,-4 2-11,0-3-23,-9 0-86,-2 1-244,-2-3 109</inkml:trace>
  <inkml:trace contextRef="#ctx0" brushRef="#br0" timeOffset="491.5043">4776 10891 63,'-7'-2'156,"3"2"-12,1-2-19,3 2 2,-6 0-18,6 0-11,0 0-3,0 0 0,0 0-3,16 0-1,-7 2-4,8-2-5,6 2 1,5 0-4,0-1-1,14 4-10,1-2 2,2 3-3,3-3-1,22 0-2,-1 2-6,-19 0-1,23 1-4,-1 2-7,2 4-6,-2-5-2,4 3 0,-1-1-2,1 1-2,1 0-5,1 6 2,-1-9-5,-5-1-3,-4 1 1,3 2-3,0-3-3,-22-3-1,23 4-1,-6 3-3,-18-5 0,0-1-7,1 0 2,-1 0-2,2 1 2,-5-4-1,-3-1 3,-2 3-4,-1 0 0,-13-2-1,0-1-7,-4-1 6,-2 1 4,-3 0-5,-4 0 1,-5-3 4,-2 3 15,1 0 22,-3 0 6,-1-3 0,0 1 0,-1 0-11,-2-1-5,0 3-4,-1-7-5,1 7-1,0 0-4,-3-7-3,2 5 2,1 2-3,-3-5-3,3 5-8,-4-2-2,4 2-8,0 0-10,0-3-28,0 3-37,0 0-25,0 0-42,0 0-47,0 0-58,0 0-133,0 0-416,0 0 184</inkml:trace>
  <inkml:trace contextRef="#ctx0" brushRef="#br0" timeOffset="2827.5168">15934 10701 36,'-3'-1'244,"3"1"-20,0 0-16,-7-2-14,7 2-17,-3-3-19,3 3-13,0 0-16,0 0-9,10-3-29,2 1-8,3 1-11,9-2-5,3 3-5,1-4-3,13 0-9,-1 2 0,-1 0-2,-10 2-4,1-2-6,-2 6-3,0-6-3,-3-3-2,0 5-2,-6 0-7,-5 0 0,-1-1-3,-5 0 1,-2 1-1,0 0 0,-1 0 1,-5 0-8,3-3-2,-3 3-10,-3-7-3,3 7-10,-14-6-3,7 3 0,-3-2 0,-4 2 4,2 2-1,0-3 2,1 4-3,-2-1 4,2 0-6,0 2 11,-2 1-1,3 0 1,-2 5 2,-1 0-9,0 3 7,-1 9 2,2 0 0,0 5 1,-5 1 2,6 2-1,-4 4-2,5 1-1,0 2 3,-1-2 2,3 1 2,-1-2 0,-1 1-2,4-5 3,-1-3-1,2-4-8,0-2 9,2-1-3,-4-2-1,6-3 2,-6-6 4,4 5-5,-1-5-22,-2 1-26,-1-2-23,0-2-22,0-2-15,1-1 10,1-2-5,-3-1 17,0-1 6,0-2 10,0 4 3,-1-3 24,-1-2-1,3 3 18,-1 0 13,2 2 8,-1-1 22,4 0-13,-4 1 3,4-1-1,-1 2-1,4 1-3,-3 0 4,3 0-2,0 0 2,0 0-4,0 0 3,0 0 5,10 13-3,0-9 7,3-1-7,9 2-4,-1-1 1,4-2 3,1-2-1,2 0-3,2 0 1,1-2 3,-4-3-3,-1-1-14,1 1-7,-3-5-6,-1-2-5,-4 0 9,0-4-3,-4 0 1,-4 3 13,-1-1 8,-3-1 7,2-1 21,-4 2 16,-2 6 12,0-2 16,1 5 11,-3 0-7,1-3-6,-1 4-6,-1 4-13,0 0 0,0 0-6,-8 12-5,4-2-1,-2 5 0,-2 1-6,1 2-3,-3 4 0,0-3-6,2-3 0,0 0-4,0 0-3,2-10 2,1 5 1,3-6 6,-2-1 16,2 1 17,0 0 17,-1-2 20,3-3 11,-3 1-6,3-1-13,0 0-1,-2-13-14,7 5-4,0-9-1,3-1-15,4-4-4,3 1-7,3-2-2,0 7-3,3-2-6,-2 3-2,0 1-2,1 6-4,-6 1-4,-1 5-3,1 2-3,0 2 2,-1 2-3,-4 4-3,1 2 5,0 1-8,-4 5-1,-1 0-2,-2-1 1,-1 4 0,-4-3 0,2 1-5,-3 1-13,-1-2-33,1 0-53,2-4-45,-2 0-52,3-3-43,0-1-31,0 1-180,4-5-486,3 0 215</inkml:trace>
  <inkml:trace contextRef="#ctx0" brushRef="#br0" timeOffset="3106.6659">16872 10989 33,'7'-10'267,"0"0"-4,-4 1 1,0 4-14,-3 0-23,1-5-22,-3 5-16,-1 0-21,-3 1-24,-1 1-10,-3 2-12,-4 3-13,-3 2-11,3 2-10,-1 0-12,1 5-8,1-2-16,2 3 1,2 0-6,4-2-5,0 2-4,3-4-3,4 6-1,1-3-5,4 4-9,3 2 3,1-2 0,-1 0-2,6 3 2,-5-6-8,0 0 3,-4-4-5,-3-2-4,-1 1 3,0 0 1,1-4-3,-6-1 0,0 2 1,-6 1-1,-4 0 1,1-2-5,-2-2 1,-3 1-6,0-1 1,2-1 0,0-1-17,0-2-25,4 2-36,0 0-31,4-1-40,2-1-43,1 0-41,-1 0-185,1 1-448,3 2 198</inkml:trace>
  <inkml:trace contextRef="#ctx0" brushRef="#br0" timeOffset="3851.4619">17044 10994 123,'-1'-5'274,"1"5"-24,0-3-24,0 3-24,0 0-16,0 0-24,0 0-11,0 0-12,4 15-17,-3-6-8,2 0-15,0 0-10,3-2-5,-1 1-6,4 0-6,-2 0-8,1 0-7,2-7-2,-2 2-4,2-2-3,0-4 0,0 2-5,-1-3-3,3-3 3,-2-4 5,1 0 3,-4-2 0,3-3 1,-3 4-4,0-7 1,-4 4-9,-1-2-1,0 7 1,0-2 3,-2 5 3,-2 1-10,0-2-12,-1 4 0,-6 0-6,2 4 4,-3 4-4,-7 2-2,-1 9-1,1 3-3,0 4 1,3 0 1,3 2-11,1 0 3,4-1-3,4-5-1,0 7-5,3-8 9,1-5-6,5 5 4,3-5 0,-2-6 2,2 5 1,7-5-4,-3-1 4,10-4-4,0 1-1,0-6-2,0-5 1,4-4 0,-4 0 0,4-4-4,-7-2 13,2-4-11,-3 1 1,1-3 0,-3-1-4,-4 4-2,-1 0 9,-5-2-3,-3 10-2,-3 3 3,1 2-2,-3-1 2,-1 4-4,-1 2-3,-2 0-3,-4 6-5,-1 2 9,1 2 5,-2 6-7,-1 2 3,1 9 1,0 0-7,6 3 8,2 0-3,2-1 2,3-7-2,-1 8 5,3 3-2,-1-5 1,2 1 3,-2-7-6,1 0 2,-3-3 1,3 1 4,-4-4-6,0-2 5,2 1-2,-3-6-1,3 1-16,-2 0-24,-1-2-17,3-1-12,0-1-19,1-1-7,4-2-7,1-3-16,5 0-8,3-7-13,4-2-10,-1-1 14,4-5-7,-3-2 17,0-1 11,-1-2 29,5-11 8,-6 9 13,0-2 24,-2 1 13,-1-4 24,1 2 18,-5-2 26,2 4 15,-4 1 16,0 3 11,-3 7 24,0 3 4,-4 2 2,2 4-7,-3-1-12,2 6-15,-4 2-4,0 0-10,-7 13-3,0 1-7,0 2-2,-5 11-7,-1 2-2,-3 2-1,-1 12-3,3-11-5,3 0-7,4-3 1,-3-4-1,7 1-11,-1-9 8,1 1-5,6-1 1,0-1-6,1-6-8,0-1-35,-1 0-44,7-4-46,0-3-55,4-4-70,-1-2-189,-1-3-468,0-3 208</inkml:trace>
  <inkml:trace contextRef="#ctx0" brushRef="#br0" timeOffset="4090.5683">17729 11001 92,'-5'-2'218,"5"2"-7,-4 0-21,4 0-20,0 0-12,0 0-15,26-3-7,-4 1-19,5 0-9,1 2-8,0 0-10,2 2-8,-3 0-11,-4 3-1,0 0-8,-9 0-8,-3 2-3,-1 0-11,-7 1 15,1 2 3,-4 4 13,-4 0 7,-2 3 2,-4-2-5,-1 4-3,-1 2-5,3-6-7,-1 0 2,6-6-14,-2 0-6,4 0-6,0 0-2,0-4-26,2 2-53,4-3-56,2-3-76,2 2-71,2-3-159,5 0-440,6-4 195</inkml:trace>
  <inkml:trace contextRef="#ctx0" brushRef="#br0" timeOffset="4195.4483">18234 10968 124,'-4'-11'219,"1"2"-16,-1 0-20,1 4-28,2 0-35,-2 2-68,3 3-70,0 0-85,-6 8-54,5-2-168,2 4 75</inkml:trace>
  <inkml:trace contextRef="#ctx0" brushRef="#br0" timeOffset="4691.4249">18417 11115 79,'-7'-10'307,"0"3"-8,0-1-15,-3 6-35,1 0-22,-4 1-24,-1 2-20,-2 3-24,2 4-12,0 4-15,1 0-13,-2 6-10,2 4-8,3-5-16,6-2-8,1 2-6,3 1-7,3-1-8,3-3 0,2-1-11,2 0-6,1-1-5,1-4-2,0-1-9,-2-6-3,0 0-1,0-1-7,-2-1 0,1-5-4,-1 2-2,-1-5 2,2-2-7,-2-5 2,1-4-1,-1-3-2,0-2 0,-2 5 3,3-4-3,1 0 0,0-3-1,3 6-1,2 1 4,-2 6-4,5-6 1,0 5 0,-3 6 3,-1 2-3,1 3-1,-1 4 0,2 4-5,-4 3 6,2 4 1,-2 2-1,-5 3 0,0 2-3,-1 2 3,1 3 3,-5-4 1,-1-2-2,-4 1 3,1-3 3,-2 1 8,0-8 15,3-1 7,-3 0 8,1-4 29,1 1 16,0 0 3,3-4-3,0 0 0,0 0-5,-5-11-5,5-1-18,3 0-5,4-4-10,3-5-9,2-4 6,5 4-20,2 3 12,2 0 2,1 4-3,2 1-18,0 4 2,0 6-2,0 3 1,-3 8 11,0-1-19,-1 6-3,-5 5 3,-3 2-5,-3 4 7,-3 0-11,-4 3 6,-1-3-4,-4 1 0,0-5 3,-4 3-4,0-3-1,0-4-7,0-2-46,-3 3-56,-1-2-58,4-1-56,0-4-65,4 0-331,0-7-669,5 2 296</inkml:trace>
  <inkml:trace contextRef="#ctx0" brushRef="#br0" timeOffset="5419.7924">19901 11200 46,'8'0'137,"-1"2"10,2-2 22,0-2 7,-2-2 2,3-1 4,-3-4-5,2 1-10,1-5-3,1-2-8,0-9-6,-1 0-8,0 1-10,-4-1-12,-4 0-13,1 3-4,0-3-5,-4 7 0,-1 2-8,-2-1-11,-2 6-12,0 3-2,-4 4-10,-3 3-7,-7 3-4,-4 9-5,0 5-5,0 1 0,-7 12-3,7-7-6,5 2-1,0 0-2,5-3-1,0 1-5,6-7-1,0 0-3,4 2 0,2-6-2,4-1-2,-1-3 1,5 1 3,0-2-2,5-4-1,2-4 1,1 0-2,4-3-2,2-5 5,1-2-5,-4-4-2,1-3 1,-1-3 2,1 2-1,-5-1-8,-3 5 6,0 1-1,-3 0 3,0 4 1,-3 0 2,-2 4 6,1 0-6,-1 1 4,0 4-5,-2 1-3,0 0-1,-7 10-7,1-2 5,-1 8 4,-3-1 0,3 8-2,0-5-3,0-1 1,4 0-3,0 0 2,2-1 1,1 0 2,6-1-3,2-1 5,2-2-10,4-4 5,7-4-5,2 1-4,1-6-2,-2-2-5,2-6 4,1-3-6,-2-2 0,-2-7 9,6-9-7,-7 0 7,4-9 0,-5-4-3,1-1-4,-2 0 8,-8 12 1,0 3 4,0 2 4,-6 12-2,3 0 11,-4 2-4,-2 3 9,2 3-2,-3 5-7,0 2 0,-8 12-7,-1 5 6,-2 8 2,-6 7-6,-4 13 1,1 2 7,2-4-3,3 0-1,5-13 5,1 0-8,3 0-1,1-1-1,5-8 4,0-3 1,1-1-2,3-6-2,1-1-24,-1-1-41,3-2-53,0-5-75,4-2-75,-2-4-223,4-1-530,-1-5 235</inkml:trace>
  <inkml:trace contextRef="#ctx0" brushRef="#br0" timeOffset="5569.0603">20299 11021 64,'-1'-6'315,"1"2"3,0-2-25,1 0-23,2 1-33,4 0-24,6-2-14,2-1-24,8 3-15,2-4-15,-1 4-9,4 3-22,-4 1-8,0 1-10,-1 0-28,-1 0-48,-9 1-60,1 1-68,0-2-70,0 2-257,-7-2-469,0 0 208</inkml:trace>
  <inkml:trace contextRef="#ctx0" brushRef="#br0" timeOffset="5935.4363">21301 10899 11,'12'-19'284,"-2"7"-5,-1 2-11,-4 2-20,1 2-24,-3 1-26,0 2-21,-3 3-17,0 0-12,-9 24-14,-1-4-13,-4 5-11,-7 13-11,-2 3-18,5-13 3,-4 10-6,7-12-11,6 1-11,-1-2 0,1 0-6,4-9-6,3 0-6,2 0-4,3-3-3,1-2-17,8-1-31,3-3-44,9-6-29,0-1-35,17-10-25,-2-4-24,0-4-24,-2-7-9,0-3-139,-2-3-374,-5-8 166</inkml:trace>
  <inkml:trace contextRef="#ctx0" brushRef="#br0" timeOffset="6197.89">21571 11001 1055,'24'-46'-39,"-3"8"39,-8 8 28,-2 3 17,-4 9 24,-1 0 31,1 4 38,-4 5-12,0 2-14,-2 2-12,0 4-7,-1 1-11,-8 9-3,-2 6-5,-7 9-8,-7 11-4,-3 4-4,1 2-10,0-2-2,-2-1-6,3-4-2,9-11 1,-2-1-4,1-3 2,4-5-5,6-1-4,0-4 5,1-2 7,1-2 27,4-1 16,-1-3 0,2-1 5,0 0-18,10-11-5,1-2-4,6-6-4,4-4-12,9-6-3,0 3-6,1-2 0,-5 12-5,-2 1-4,0 2 3,0 1-4,-1 6-7,-2 2 9,-6 4-13,-1 1 1,-1 6-1,1 2-4,-7 4 3,-3 3 0,3 1-3,-7 0-2,0 1 3,-7 8 1,3-7-7,-3-1-3,4 1-22,-8 5-44,1-9-62,0-1-70,6-3-61,-6-1-251,7-2-548,-1-4 242</inkml:trace>
  <inkml:trace contextRef="#ctx0" brushRef="#br0" timeOffset="6508.7016">21905 11005 153,'0'0'209,"0"0"-4,0 0-9,0 7-22,0-7-7,0 9-17,0-5-16,1 1-5,-1 0-12,3-1-2,1 0-9,-1-1-2,7-2-3,-3-1-5,9 0-5,-2-3 1,0-2-1,0-4 10,-3 2 3,1-2 11,0 1 9,-5 3 9,0-4 5,-3 3-4,-1-1 10,1 2-16,-4 0-13,0 1-11,-4 0-15,1 3-5,-8 1-21,-3 0 1,-6 9-9,-1 1 9,-1 6-21,-1 2-15,3 1 1,2 1-5,5 1-8,1-1-8,4-3-4,3-1-4,5 1-9,0-2-9,4 1-19,5-3-13,-1 0-30,4-3-21,0-1-21,5-2-15,-3 0-17,9-2-22,-8-3-18,8-4-22,-3-2-30,-5 0-16,-3-1-162,1-3-458,-3-2 203</inkml:trace>
  <inkml:trace contextRef="#ctx0" brushRef="#br0" timeOffset="6709.6999">21011 10904 203,'-3'0'204,"3"0"-20,0 0-13,17-3-18,8 2-15,17-2-14,0 5-10,26-1-12,2-1-12,-22 0-10,3 0-22,18 1-54,-21-1-61,-6-2-81,-4 0-101,7 4-258,-1-1 114</inkml:trace>
  <inkml:trace contextRef="#ctx0" brushRef="#br0" timeOffset="7255.2368">22868 10794 128,'3'-9'277,"0"2"-15,1 2-26,-4 0-24,0 5-26,0 0-12,-4 13-11,1-1-8,-7 10-10,0 5-8,-1 2-7,-3 0-9,1 2-8,1-1-6,-2-1-5,5-1-7,-1-3-4,1-8-8,0-1-7,2-2-3,4-3-9,-2-2 4,3-1 22,-1-4 29,0-1 19,-1 0 22,4 0-2,0-3-15,0 0-12,-3-12-11,6 0-15,1-2-13,2-4-6,4-7-9,4 2-9,0-1-7,0 3-4,-1 0-15,5 3 3,-1 1-8,-2 8-4,5-2-5,-6 6-1,3 1-5,-2 4 10,1 3-23,-2 3-5,-1 2 2,-1 1 0,-3 3-7,-5-1 7,2 7-6,-4-3-3,-4 1 0,-4-1-2,-4-2-17,-6 4-9,-3-3-10,-4-1-6,0-4-1,-4-1 2,0-2 0,1 0 8,0-2-15,4-4 2,-1 0-2,6 0 0,6-2-16,1 2-12,2 0-20,2-1-32,0 0-44,4-5-41,4 2-40,-2 4-44,10-7-235,4 0-582,6-1 258</inkml:trace>
  <inkml:trace contextRef="#ctx0" brushRef="#br0" timeOffset="8195.5951">23126 10969 163,'0'-1'301,"0"1"-18,2-7-22,-2 7-30,0 0-23,1-1-25,-1 1-12,0 0-24,0 0-14,0 0-12,0 0-11,11 4-9,-5 0-6,4-3-13,5 4-9,-1-1-2,7 0-7,-3-2-2,5-2-5,-1 0-7,-1-5 13,0 2 3,-5 3 10,-1-4 6,0 1 6,-4 2 13,-1-3 15,-3-3 2,1 3 6,-2-1-6,0-3 5,-6 2-14,4-2-1,-4 1-18,-4-2 1,1-1-26,-4 3-5,0-1-10,-7 3-3,-1-2-16,-5 7 18,-4 2-22,-1 3-3,2 5 0,-2 2-2,2 0 7,3 0-12,6 5-7,0-5 0,4 2-9,0 1 11,6-2-5,1 0 0,5-1-6,1 3-4,4-1 6,3 2-9,9-2-3,2 1-6,3-4-10,3 1 1,1-8-4,12-1 13,-1-3-6,-1-1-2,3-2 3,-11-1 6,-1-4 2,-1-6-6,-1 2 12,1-3 0,-4-2-3,0-2 8,-5 0 5,0-1 4,-2-2-13,-6 1 10,-5 5 1,1-1-6,-3 1 0,-4 4-3,-1 0 9,-5 2-6,0 2-7,-5 1-5,-6 2 12,-5 3-3,1 5-1,-5 1-3,2 6-2,-1 1 3,4 4-7,1 0 6,3 2 4,-1 0 2,8-4-7,3 3-2,2-2 1,2-3 1,4 2 0,1-3 0,3 2-3,0-4 10,6 4-4,1-3-1,5-4 2,-3 1 5,-1-6-15,1 0 8,2-3 8,-1-1 0,-1-4 0,0 0 6,0-3 0,-5 0-4,1-1-5,-2-2 18,3 2-1,-5-3-2,-2 1-6,3-1 18,-4 5-10,1 1 10,-1-1-8,1 0 24,-1 5 12,-3-1-2,4-1 1,-4 3-12,0 0 0,3 0-1,-3 4-8,0-4-8,0 4 9,0 0-18,0 0-6,0 0 5,-3 12-5,3 0-1,-4 7 0,-3 9-1,0 6 2,0 0 1,-1 14-2,-5 0 4,2 3 7,-3 2 23,2-2 9,-5 31 4,6-25 4,-2-2 2,5 1-2,-5 1-4,2 2-3,-2-6-5,2 0-1,4-18-4,-1 1-1,-1-5-6,1-2-1,-2-4 0,1-9-4,0 1 3,-1-5-1,-2-2 0,-2-6 0,2-1-2,-4-7 3,-5-2-7,4-7-4,-4-4 2,2-5 3,2-3 1,-1-2-1,6-5-3,-1-1-2,5-1-2,1-13 4,7-4-11,5 1 0,5 6-1,7 2-4,4-3-1,7 9 0,0 2-5,9 3-6,-2 5 4,10 4-1,-2 6-8,3 3 2,2 5 1,-1-1 3,-4 6-2,2 1-20,-1 2 4,-5-2 2,2 9 1,-3-5 4,-14 0-5,3 2 1,-6-3 5,-3-1 2,-5 0 3,-2 0-2,-4 0 3,-1 0-5,-2 0-3,-4 0-15,10 0-17,-10 0-20,4 3-26,-4-3-26,0 0-52,0 0-33,0 0-38,0 0-27,0 0-37,0 0-50,0 0-37,0 0-264,0 0-711,-21 0 315</inkml:trace>
  <inkml:trace contextRef="#ctx0" brushRef="#br0" timeOffset="15823.3826">16882 13227 92,'0'-28'223,"0"8"-9,0 0-2,0 3 6,0 1-9,0 0-5,3 6 5,-3-1-15,1 6-19,-2 0-17,2 1-13,-1 0-21,0 4-15,0 0-9,-4 26-3,4 4-15,-4 16-4,-2 9 1,-1 0-8,0 2-6,0 2 3,0-3-7,-1-3 1,1 3-8,-1-8 2,2 0-10,1-13-2,-2 12-7,4-15-3,1-3-1,0-10-5,-2 9-4,1-10 0,3-2-2,0-3-2,-1-4-6,-1-1-5,2-1-18,0-4-10,0-1-32,0-2-56,0 0-53,0 0-47,3-17-34,-1 0-47,0 0-148,1-13-471,0 2 208</inkml:trace>
  <inkml:trace contextRef="#ctx0" brushRef="#br0" timeOffset="17029.3562">16878 13130 20,'1'-3'192,"-1"3"1,0-5-12,2 4-7,-2-4-14,0 5-11,0 0-7,0 0-13,1-5-14,-1 5-7,0 0-5,0 0-1,4-1-9,-4 1-7,7-1 14,-3 1 9,5 1-4,0-1-2,6 1 12,8 1-4,0-1-1,4-1-3,11 2 0,3-2-20,4 0 13,0-2-4,5 2-9,21 0-7,1 2 12,-3 0-20,3 1-2,-3 1-14,4 1-1,-1 0 5,0 4-11,7-6-7,-3 4 9,4 0-4,0-2-15,-2 2-3,-2-1 3,3 2-20,-4 1 13,-5 0-2,3-9-21,-4 3 17,2-3-11,-4 0 6,2 0 17,-21-3-10,21 1-10,-3-5-11,-16 2 8,-4 3 0,6-1-2,17 0 4,-25 1-14,4 0 13,-3-3-3,0 4-1,-2-3-3,-3-3-3,-2 2 9,-10 3-2,3-6-1,-4 8-5,4-2-1,7-3 9,-8 3-4,8-1 16,-9 1-27,9-1 11,-7 0-1,6 3 1,-7-1-3,-1 2 7,-2 2-10,0-3-1,-3 0 4,-3 2 1,-6 0 1,-1-1-6,-4-1 13,-3 0-11,0 0-2,0 0-3,-3 0 8,2-1-4,-6 1-4,7 3 10,-4-3-2,-3 0-1,0 0 7,7-2 0,-7 2-4,0 0 4,0 0 0,0 0 0,0 0 6,4 2-8,-4-2-2,0 0 11,0 0-13,0 0-5,0 0 10,0 0 10,0 0-27,-1 5 6,1-5 4,-3 6 9,0 0-8,-1 1 6,1 1-4,0 4-1,-4 3-3,-4 6 3,1 7 1,0-2-9,-2 4 12,0 0 1,1 4-6,1-3 10,-2 12 0,3-8 0,2-2 5,-1-1-2,1 4 7,1-2-8,0 0 3,-1-2 2,3 2-4,1 0 4,-1-3 8,4 0-12,-3-7-9,2 5 12,-2-2-8,3-6 5,0-4-1,-3 0-8,3 0 8,0-5-5,-3 3-8,3-4 8,-1-2-1,-2-1-11,3-2 7,-3-2 2,3 2-2,-4-1 3,4-1 4,0-1-3,-1 4 11,-1-4-17,2-3 9,0 0 0,0 2-1,0-2-2,0 0 11,-5 3-12,5-3 18,-7-1-18,2 1 1,-4-3-3,0 2-9,-4-2 9,0-1 6,-2 1-9,-6 1 2,-3-3 2,3 0 6,-3 1-6,-3 1-8,1-6 1,-3 4 6,1 2-9,-10 0 9,-3-6-3,-1 4-2,-2-2-27,2 4 24,0-2 5,-5 1 1,2-2-6,0 2 26,3 1-22,-2-2 1,-1 1 2,4 1-1,2 1 3,-2-1-2,0-1-1,3 1-1,-3 1-4,2-1 16,-2 3-11,0-2-4,0 1 5,2-4-1,-2 11-1,-4-6-2,4-3 2,-1 1 8,-3 4-3,-2-4 2,6-1 4,-4 3-5,3 1 13,4 1 4,-5 1 3,2-6-5,-2 5 2,3-4 1,0 6 2,2-3-6,0-1 7,-1 2-6,-1-1-1,-2 1 7,1-4-6,-4 2 3,4 2-7,0 0 1,-1-4-8,-2 0 8,1 1 0,-1-1-6,3-3 3,0 5-6,1-2 9,10 1-4,-11-3 3,3 1-2,7 3 1,-7 0-2,11-5 0,-4 1 4,3 0 0,0 3 6,-2-4-1,2 4-2,0-3 4,1 2 0,3-1 0,-4-2 3,3 1-3,-1 4-4,4-5-2,-1 3 1,10-1-5,-2-3 8,0 2-6,1 7-2,3-3 1,3-3-6,0 3 3,4 0-7,-2 0 6,6 0-4,-7 0-5,7 0-1,-4 3 4,4-3-7,0 0-1,-6-4-1,6 4 3,0 0-5,0 0 1,0 0-3,0 0-4,0 0-16,-5 0-26,5 0-29,0 0-45,0 0-34,0 0-38,0 0-38,0 0-42,12-10-60,-2 4-51,3 2-301,6-5-746,5-1 331</inkml:trace>
  <inkml:trace contextRef="#ctx0" brushRef="#br0" timeOffset="19732.2374">17322 13358 157,'-2'-8'195,"-1"2"-7,1 2-7,0-3-9,1 2-9,-1 0-8,2-1-4,0 1-12,0 0-5,0 2-1,0-1-4,0 4-5,-1-7-11,1 7-3,-1-4-8,1 4-2,-2-4-16,2 4-4,0 0-15,0 0-6,0 0-5,-7 9-7,3-2-2,-2 3-1,-1 3-6,-3 1-4,2-1 0,-1 2-9,0-2-2,3-3 3,0 1-8,2-1-1,-1 1-5,0-5 1,2 0 4,-1 0-5,3-1 0,-1-2-4,-1 1 6,-1-3 1,4 3 3,0-4 10,-1 3 4,1-3 8,0 0 5,-2 3 3,2-3 12,0 0-11,0 0-9,0 0 2,0 0-4,10-5-9,-5 2-1,4-1-6,1-4 0,4 1 7,-2 5-12,0-4 0,2 2 0,-1-1-5,1 5 0,2 0-1,-4 5-4,2 2-7,-1 0 9,-2 6-4,-1-2-3,-1 4-4,-1-1-3,-2 3 12,-2-1-3,-1 0-2,-2 3 2,-1-1-2,-3 0-4,2-3 3,-5 0 1,2-4 3,-2-2-3,2 0 0,-3-1 6,-3 3 2,3-4-7,0-2-3,-3 0 3,2-3-3,-2 1 8,1-5 0,-1 1-11,2-1-5,1-3-15,-1-2-24,-1 0-28,2-2-24,0-1-31,0 2-14,2-3-17,0 0-26,0-4-4,1 1-7,2-2-2,-1 4-11,-1-1 5,4 1-144,0-5-380,0 5 169</inkml:trace>
  <inkml:trace contextRef="#ctx0" brushRef="#br0" timeOffset="19951.4415">17302 13346 73,'1'-3'122,"2"0"9,-3-3 11,0 6 6,0-5 14,0 5 3,0-3-5,0 3-7,3-3-6,-3 3-7,0 0-7,3-4-13,-2 1-10,3 2-10,1-2-11,2 0-1,1 0-8,3-1-6,2-1-10,1 2-7,3-1-2,0 2-9,-2-1-4,0 2-2,0 0-4,-1-2-8,0 3-1,-4 0-3,5 0 0,-5 0 0,-1 0-4,-2 0-8,1 3 3,2-3-11,-3 0-13,-1 0-31,-2 2-32,1 0-39,0-1-29,1 1-43,-1 1-201,-2-1-415,5 1 184</inkml:trace>
  <inkml:trace contextRef="#ctx0" brushRef="#br0" timeOffset="20938.4687">17886 13428 156,'-1'-5'216,"-1"0"-15,1 1-9,-2 0-6,2-2-2,0 6-10,1 0-5,-2-7-9,0 5-16,2 2-11,0 0-13,-2-6-13,2 6-11,-3-2-12,3 2-1,0 0-15,0 0-5,0 0-6,0 0-2,0-3-9,0 3 2,0 0-11,0 0-3,0 0-3,0 0-3,0 0 0,0 0-3,0 0-4,0 0 0,0 0-5,0 0-2,0 0-2,0 0-1,0 0-3,0 0 1,0 0-2,0 0-1,0 0 1,0 0-3,0 0 4,0 0-2,0 0-1,0 0-2,0 0-2,0 0 0,0 0-2,0 0 4,0 0-3,0 0 4,0 0-5,0 0 1,0 0 3,0 0 1,0 0-7,0 0 3,0 0 0,0 0 0,0 0 2,0 0-5,0 0-2,0 0 8,0 0-1,0 0-2,0 0 0,0 0-8,0 0 11,0 0 3,0 0-4,0 0 8,0 0 8,0 0 6,0 0 1,3-5-10,1-2 3,-1 1-3,1-2-1,-1 0 1,1-2-8,3-4 4,-4-3-1,1 2 1,2 1 3,-2 2-2,-1 0 4,1 1 3,-1 0 7,0-1 0,0 3 4,-2 0 6,0 1 2,2 5-13,-3-3 10,0 2-3,0 4-3,0 0-8,0 0-8,0 0 4,0 13-4,-4 6-5,-2 7 4,0 4-1,0 4-2,0 1-1,-1-3-1,-3 5 2,-1 9 0,4-13-6,-3-1 3,0-1 3,3-2 0,-3 0-1,3-2-9,0-2 0,0-7 8,2 0 3,0 1-5,1-5 8,0 3-8,1-5-4,0-3-4,2 0 2,-1 2 12,1-6-7,-2-2-2,2 0 7,1 3-6,0-6 0,0 5-3,0-5 0,0 5 0,0-5 1,0 0-15,0 0-28,0 0-21,0 0-32,0 0-28,0 0-17,7-10-23,-4 3-28,-2 0-19,6 0-26,1-1-14,-2-2-140,1 1-423,0 2 187</inkml:trace>
  <inkml:trace contextRef="#ctx0" brushRef="#br0" timeOffset="21673.6513">18216 13450 44,'0'0'198,"-6"0"-13,6 0 3,0 0-1,0 0-3,0 0-8,-1-6-11,1 6-5,0 0-11,3-6-7,-2 2-11,2 0-5,0-1-14,0 1-6,3-3-8,0-2-11,3 4-5,2-6-9,2 4-7,2-3-3,2 3-6,-1 2-7,-1 0-3,-1 1-3,3 4-7,-3 2-4,-1 2-2,0 4-5,-1-2 12,-2 3-15,-1-2-3,-1 7-5,-4-2-1,0-2 1,-2 2-3,-5 0 4,0 3-8,-2 2 2,-6-3 1,2 1-1,-3-2-1,1 0 1,0-2-5,-2-5 6,2 6-9,-2-4 2,6-3-3,-1-1 5,2 1-3,2-1 1,-3-1-2,4 0 4,0-1 1,3-2 1,0 0-6,0 0 0,0 0 2,0 0-1,14-2 0,-4 1 6,0 0-7,0 0-2,4 1-5,-4 0 6,4 1-3,-3 0 2,2 2 1,3 4-1,-4-2-1,2 3 2,-5-2-5,1 0 4,-4 1 0,0 0-1,1 0 0,-4 0 1,-3-1 0,0 3-3,-3-3 1,-1 0 5,-3 4 4,-8-3-5,-4 5-1,-2-4 2,1-4 0,-4 1-5,3-2 7,-3-2-6,3 2 1,-1-5 3,0 0 1,6 2-2,0-3-7,2 1 10,4-4-4,0 2-4,3 2-9,0-5-8,2 3-25,-1 0-41,4-2-28,2 1-34,0-1-20,6-3-29,1 2-21,3-3-173,3 3-425,5-4 188</inkml:trace>
  <inkml:trace contextRef="#ctx0" brushRef="#br0" timeOffset="22074.6642">18878 13275 100,'1'-4'178,"2"1"-6,-3-2-1,2 0-8,0 1-1,-2 1-1,0 3 5,3-5-3,-1 1-11,-2 4-14,1-3-14,-1 3-17,0 0-4,0 0-12,2 19-8,-5 0-3,-2 10-2,1 5-3,-6 15-4,2-3-4,-2 2 1,0 2 1,3-4-4,0-13 8,3 13-1,-2-12-3,2 2 1,-2-2-2,2-3-6,1-1-3,-1-2-6,1-8-4,-1-2-7,1 0-1,0-3-5,2-4-7,1-3-3,-2 1-3,2-4 0,0 0 4,-2-2-7,2 2 5,0-5-5,2 3-22,-2-3-41,0 0-59,0 0-63,0 0-74,6-16-286,1 2-567,0 6 252</inkml:trace>
  <inkml:trace contextRef="#ctx0" brushRef="#br0" timeOffset="22981.7969">19847 13600 60,'-7'0'263,"-3"-3"1,7 3-12,-4-2-11,3 1-17,1 0-14,3 1-14,0 0-20,-7 0-13,7 0-17,0 0-7,0 0-20,0 0-6,0 0-12,13-4-6,1 5-8,7-1 1,3-1-7,6 1 1,13 1-10,1 1 15,4 3-1,0-2-7,22-1 8,-23 2-17,3-1-6,19 9-7,-21-11 10,20 3-18,-23-4-1,-3 1-7,3 1-2,-6 1-11,-9-1 4,0-2-5,-5 0-4,-1 1 1,-3-2 4,-4 1-9,-3 0 12,-6-3-2,1 1-2,-3 2 16,-3 0 2,2-3-6,0 3 9,-3-3-17,1-1 1,0 2-13,-3-3-7,0-1-24,-1 0-32,-1 3-34,-1-4-38,-2 0-31,-4-1-26,2 1-12,-4-3-11,-2 3-11,1-3 10,-1 3 14,0-2 19,1 1 16,-1 1 15,0 0 12,1 0 24,0-1 11,1-1 10,1 3 19,2 1 21,1-1 21,-2 1 26,5 3 22,-2-1 13,2 2 9,1 0 2,-1-2 1,1 1-7,3 2-4,0 0-6,0 0-2,0 0-8,0 0 5,0 0-2,7 14 8,1-5-3,4 0 5,-1 4 2,6 5 2,0 1-3,-1-1 3,-1 1 2,1 1-7,-4 1-4,-2-7-2,-1 2-5,0-1-1,-3 1-2,-6-4-2,4 0-2,-4-1 0,-4 4 4,-2-1-3,-3-1-5,-7 1-2,3-3-2,-8 0-1,2 1-3,0-2 0,2-6-7,-4 2-7,7 0-25,1 0-43,2-2-46,1-2-51,3-2-61,2 0-233,1-2-498,4 2 220</inkml:trace>
  <inkml:trace contextRef="#ctx0" brushRef="#br0" timeOffset="23308.4689">21013 13230 271,'-2'-8'286,"2"2"-22,0 1-24,0-1-20,2 2-32,-2 4-18,0 0-16,0 0-16,0 15-15,0 3-11,0 8-7,0 9-11,-2 11-6,-1 2 1,0 3 4,-4 0-7,1 0 2,5 2-3,-5 0-5,1 3-10,2-3 2,-2-3-1,4-6-5,-6 5-7,4-13-10,0-4-3,2-4-4,-2-2-6,0-5-4,-1-5-2,4 1 0,-1-3-6,-1-4-5,1-3-1,-2-1-11,3 0-15,0-3-45,0-3-60,0 0-70,0 0-55,3-15-56,0 4-166,2-6-497,5-8 219</inkml:trace>
  <inkml:trace contextRef="#ctx0" brushRef="#br0" timeOffset="24487.0637">21102 13312 25,'0'0'212,"0"0"-17,-1-5-13,1 5-17,0 0-13,0 0-8,0 0-14,5-5-14,-2 4-10,-3 1-9,10 0-2,-3-1 4,4 2 4,-1-1-7,4 0 0,0 0-2,3 1 3,7 1-4,0-1-7,0 1-2,7 0 0,7 0-13,2-1-1,0 1-6,4-1 1,-2 3-3,3 0-6,3-1-3,2-3-3,21 2-1,-2 6-6,2-4-4,-22-1 0,26 3-5,-5 3-3,-1-7-1,-19 3-2,21 1 1,0-2-3,-23 0-6,23 1-1,-3-2 2,1 1-6,4 0 0,-5 0-2,-23-4-1,4 2 0,23-2-3,-24 0 4,-1 0-2,-1 3-12,-1-3-9,-5-3 9,-1 6-3,-11-3-4,10 0 3,-8 0 6,-2 0-6,0 0 8,0 0-8,3 0 6,-4 0-2,1 1-1,-1 2 2,-2-2-3,2-1 5,-4 0-2,0-1-7,0 3 4,-2-3 5,-4 1-2,-3 0 10,-4 0-10,1-1 0,-5-2 3,1 6 2,-1-6-2,-2 3 2,-4 0-3,7-1 0,-2 1-2,-5 0 2,6 0-2,-6 0-2,0 0-1,0 0 2,4 0 3,-4 0-5,0 0-1,0 0-1,0 0 1,0 0 2,0 0 1,0 0-5,0 0 1,0 0 4,5 1 0,-5-1-3,0 0-1,0 0 5,0 0-5,0 0 2,0 0 2,-9 8-3,8-5 2,-1-1-2,-5 1 2,6 3 3,-4 0-2,3 0 0,-4 2-2,1 2-1,0 2-1,-2 10 7,2-5 1,-4 9 1,5 2 1,-2 0-1,2 4 3,1-3 0,-1 3 0,1 14 7,0-11-5,-2 0 3,3 0 3,-1 11 0,2-12 3,-3-2 1,4-1 4,-3 0-7,3 0 6,-1-2 1,-2-3 3,0-5 0,3 3-1,-1-6 1,-1-1-7,2-2-5,2 2 5,-2-6 4,-2 1-9,4-2-7,-2-3 2,0 0 6,-2-2-1,2 2-3,0-3 3,0 0-3,2 0-3,-2-4-7,0 7 12,0-7-6,0 3 6,0-3-7,0 0 3,-2 3-3,2-3 0,0 0-3,-4 2 2,4-2-3,0 0 3,-10-1-1,0 1 6,1-1-4,-6 0-1,-1-1-1,-6-1 2,-3-1 1,0 2-3,-5-1-2,-8-2-4,9 5 5,-10 2 8,-1-6-14,0-2 3,-2 2 5,1 0-1,-1-2-4,-2 4 8,-2-3-4,-4 2-5,-19-6 5,22 4 3,-21-3 6,20 1-9,-22 3-2,22 0-4,1-2 2,-1 3 2,2-1 8,-1 3-2,5-2-10,1 4 4,-1 1 0,5-5 10,9 2-7,-1 1-13,0 0 10,0-4 1,-1 3-5,-1-2 2,3 1-3,-13-1 6,3 3-1,0-6 8,7 4-13,3-1 10,-12 1 0,11-4-6,0 4 12,0-1-13,5 3-3,-4-2 6,4-2 7,0 1-23,3 0 18,0 1-7,5 0 0,0 1 4,-1-3 3,-3 4-4,3-2 7,3 1-14,-3-1 5,2 2 2,-5-1-7,-3 0 6,6 0 3,-4 1-1,6 0-2,-2-2-2,1-1-3,2 3 5,-1 0-3,2 0 3,-1-1-2,4 0 3,-4-1 3,4 2-2,0 0-3,3-1-5,-2 1 8,0-2-5,-1 2 4,2 0-4,1 0 5,4 2 0,-7-4-6,3 2 3,1 0-1,6 0-4,-10 0-1,6 2 3,4-2-5,-8-2-7,2 2-12,2-3-12,1 2-20,3 1-27,-7-1-22,0 1-38,4-2-53,3 2-36,-6-5-40,2 3-221,4 2-538,-4-6 238</inkml:trace>
  <inkml:trace contextRef="#ctx0" brushRef="#br0" timeOffset="24898.3552">21496 13600 110,'3'-7'210,"-3"1"-12,0-1-7,0-1-19,-1 4-14,-2 0-13,0-2-15,-1 3-17,-2-1-10,-5 4-6,-3 4-10,-3 4-11,-4 1 0,-6 7-3,3 1 5,-9 7-1,0 5-3,5 0-7,1 5-2,7-8 0,-1 1-12,7-3-4,-3 3-6,6-1 0,4 3-2,0-4-6,4-7 2,5 0 1,0 1-4,1-2-2,4 0 0,3-4-4,3 1 2,4 0-2,2-2-2,5-4-9,-4-4 5,4-1 11,-3-6-9,-5-1-4,1 0 6,-3-1 0,-2-3 11,-2-4 6,-3 7 5,0-7 2,-4 0-8,-2-3-4,-2-1-3,-2 5-7,-7-4-4,-1 1-1,-6-7-8,-2 6 11,-1 1-9,0 6-4,0 1-2,2 1-3,5 2-8,-1 3 2,4 2-22,-1-1-27,3 0-41,3 0-42,5 0-33,-7 4-28,10 0-36,0 3-219,4-5-484,3 2 215</inkml:trace>
  <inkml:trace contextRef="#ctx0" brushRef="#br0" timeOffset="25192.5652">21868 13486 205,'4'-10'293,"-1"1"-20,-3 3-25,3 2-29,-1-1-27,-2 5-21,0 0-18,0 0-13,-2 24-13,2-6-9,-3 10-14,0 4-13,-1 3-7,0 0 4,-3 11-15,1 2-1,5-2-1,-4-12-9,-1 2 9,2-2-4,2-1-5,-4-5-5,4 0 2,-4-2 0,3-8-8,-1 2-9,1-8-6,2 1-1,-1-3 0,1 1-6,-2-5-6,3-2 3,-1 2-8,-1-1 5,2-3 1,0 1-5,0-3 1,0 5-18,0-5-34,0 0-57,0 0-70,0 0-82,0 0-51,0 0-164,0 0-492,3-17 219</inkml:trace>
  <inkml:trace contextRef="#ctx0" brushRef="#br0" timeOffset="25589.5445">22137 13864 2329,'2'-13'54,"-1"3"-29,2-1-10,0 1 17,-2-2 33,2 3 22,0-2-8,0-1-6,2 2-12,0-4-7,3 1-5,-1 2-1,4 1-7,3 1-6,-2 4 1,0 2-4,4 2-3,-1 0-4,-2 1-4,2 2-3,-5 1-3,3 6-3,0-1 4,-8 1-5,-2 4-10,1 1 13,-2 3-9,-6 0 2,-5 7 4,-5-2 1,0 0-3,-3-5-8,-3 2 1,3-7 5,-4 2 0,2-6-2,3 3 4,3-5-7,0 0 3,4-1 1,1-1-1,2-2-2,0 0 2,3 1 0,0-1-6,3-2 2,-5 3 3,5-3 10,0 0-7,8 6 2,4-3-3,3-3 4,1 1-1,6 0-5,2 4 5,1-5-4,-5 1-2,7 3 2,-4-4-4,0 1 1,1 0 4,-4-1-2,-2-1-6,-5-2 7,4 2-3,-6-1-11,2-3-19,2 5-45,-3-1-43,-4-3-65,2 0-48,4 1-45,-4-1-156,5-1-465,-2 0 206</inkml:trace>
  <inkml:trace contextRef="#ctx0" brushRef="#br0" timeOffset="26067.278">22888 13421 71,'0'0'156,"0"0"-19,0 0 4,0 0 4,0 0 9,0 0-7,0-3 2,0 3 2,0 0-4,0 0-2,3-4-1,-3 4-12,0 0-3,0 0-8,0 0-7,0 0-11,0 0-7,0 0-9,0 0-8,0 0-7,0 0-4,0 0-1,-3 13 9,0-2 15,-1 5-3,1 2 6,-1 9-14,-2 4 4,2 0 6,-3 2-3,0 19 1,3-15 13,1 10-7,0-11-3,0 9 9,-1 2-6,4-13-3,-3 0-1,3 1-9,0-4 5,-1-2-16,-2-3-2,3-1-9,-3-6-2,1-2-3,-1 0 3,0-2-2,0-4-5,2 0-3,-1 0 2,1-1-8,-1-2 3,2 1-5,-1-3-1,1 2-14,-2-3 12,1 5-8,1-5 6,-1 0-7,-1-3-12,1 4 1,1-2 3,0-4 3,0 0-2,1 6-7,-2-5-7,1-1-11,0 0-48,0 0-37,6 2-66,-6-2-55,8-2-73,1-2-95,0 3-317,5-1-753,1-3 334</inkml:trace>
  <inkml:trace contextRef="#ctx0" brushRef="#br0" timeOffset="27138.0071">22978 13568 158,'-1'-13'207,"-1"5"-2,1-5 1,-2 7 1,0-1-1,2 1-5,-2-1-6,2 4-15,1-2-24,0 1-19,0 4-15,0 0-12,0 0-13,0 0-9,3 21-3,2-1-5,8 7-9,0 4-3,2 0-1,10 9 0,2 3 7,1 3-3,6-5 1,11 17-19,-10-17-2,2-5-7,15 20 0,-19-25-3,0 1-9,1-7-4,-13-4 1,-1-4-4,-2-1-3,-5-4-4,0-2 0,-2 0 2,-3-3-8,-5-4 2,4 1 4,-5-1 0,3-1 9,-2 1 14,-1-1-4,-2-2-2,0 0 0,0 0-3,0 0-2,5-6-2,-5 2-7,0-1-4,0 5-21,0-8-18,-2 0-26,1 0-45,-1 1-39,0-2-39,2-1-47,-3-2-46,3 0-32,0 1-150,0-5-482,-3-2 213</inkml:trace>
  <inkml:trace contextRef="#ctx0" brushRef="#br0" timeOffset="27389.9964">23527 13551 50,'-3'-4'161,"-2"4"-7,-8 4 0,-2 3-10,-8 7 5,3 11-10,-10 2 1,-3 4-4,2 4-2,2 8-14,-1-4-4,2-3-9,0 0-6,8-9-7,-7 9-11,10-9-6,-1-3-2,-2 1-5,2-4-9,1 1-1,0-1-6,3-9-8,4 0 5,-4-2-6,4-1-7,1-3-1,4 0 1,-2-1-9,2-1-4,-1-2-5,3 2-3,2-2-11,1-2-14,-6 1-17,5 1-38,1-2-47,0 0-44,0 0-40,0 0-170,0 0-392,0 0 174</inkml:trace>
  <inkml:trace contextRef="#ctx0" brushRef="#br0" timeOffset="29295.7671">14136 11502 160,'-3'-8'184,"0"3"4,-1-1 1,2-2-1,1 5-4,-2-1-12,3 1-10,-1-5-9,-1 7-15,2 1-11,0 0-10,-1-5-15,1 5-10,0 0-16,0 0-5,0 0-3,0 0-7,0 0-7,14 6-2,-3-1-3,1 1-1,9 0-1,2 5-2,3-3-3,2 0-3,10 1-4,-10-2-4,0-2-2,12 3-2,-12-2-5,0-3 1,-4 0-4,1-5-2,-1 1-4,-2 0 4,-1-2-3,-6 1-1,-1-1 6,-4 2 9,1-3 13,-2 0 4,-5 3 2,3-5 12,-3 3-1,1 0-5,-3-1 9,1 1-6,-1-1-6,-1 1 6,0 0-8,-1 3-4,2-6 1,-1 4-6,-1 2-6,-1-7-4,1 7-7,0 0 2,-2-3-5,2 3-1,0 0-6,0 0 0,0 0-2,0-4-2,0 4-1,0 0-1,0 0 5,0 0-10,0 0 5,0 0-2,0 0-4,0 0-5,0 0 4,0 0-2,0 0 4,0 0-2,0 0 7,0 0-9,0 0 3,0 0 0,0 0-5,0 0 4,0 0 3,0 0-3,0 0-2,0 0-1,0 0 6,0 0-11,0 0 6,0 0 4,0 0 1,0 0-8,-3 9 3,3-9 1,0 0-2,0 0-1,0 0 6,0 0-4,0 0 13,0 0-7,0 0-8,0 0 5,0 0-7,0 0 1,-1 5 7,1-5 7,0 0-9,0 0 4,0 0-4,0 0-2,0 0 4,0 0 6,0 0-13,0 0 7,0 0-3,0 0 6,0 0 4,0 0-5,0 0-3,0 0 10,0 0-11,0 0-1,0 0 1,0 0 4,0 0-3,0 0 2,0 0 3,0 0-6,0 0 7,0 0-14,0 0 16,0 0-5,0 0-4,0 0 10,0 0-10,0 0 5,0 0 4,0 0 0,0 0-6,0 0 7,0 0 3,0 0-6,0 0 4,0 0-1,0 0-4,0 0 7,0 0-4,0 0-4,0 0 4,0 0 3,0 0 1,0 0 2,0 0-3,0 0-7,0 0 3,0 0 4,0 0-6,0 0 1,0 0-1,0 0 2,0 0-9,0 0 7,0 0-2,0 0-1,0 0-14,0 0-12,0 0-19,0 0-26,0 0-28,0 0-27,0 0-19,0 0-20,0 0-15,0 0-12,0 0-17,0 0-17,0 0-37,0 0-159,0 0-453,-14-5 202</inkml:trace>
  <inkml:trace contextRef="#ctx0" brushRef="#br0" timeOffset="30241.6303">13826 11526 126,'4'-6'141,"0"-2"17,0 4-9,1-7 2,-1 4-8,-1-3-6,0 1-9,3-6-6,-2 3-7,-2 3-3,-1-4-8,1 1-5,-1-1-8,-2 1 2,1 0-11,-2 0-3,1 1-5,-1 0-9,-3 1-4,0 2-7,0 0-6,-2 2-10,-1 5-4,-2 1-3,-5 1-2,0 5-4,-9 5 2,7 6-7,-5 2-5,-1 0 0,3 4-2,2 0 1,1 3-6,4-3 3,3 3-8,2-4 8,1-5-2,6 2-1,-1-4 1,4-2 0,-1-1-1,6 3 2,-1-6-3,4 1-1,0-3 5,1-4-3,4-2-1,1-1 0,-1-1-2,7-5 4,-8-1-2,4-3-4,-4-2 1,4-1 3,-6 0-5,3-4 3,-6 1 2,6-3-2,-5-3 4,-2 6 4,-1-2-1,-2 2 1,-1 2 4,0 2 6,-2 0 6,0 3 10,1 0 3,-1 4-3,-2-1-5,0 2-9,1 2-12,-1 2 8,0 0-6,0 0-2,-8 14 0,1 3-1,-1 8-2,0 8 0,-5 11 2,2 2 0,-2 4-8,5-5 5,0 0-2,-2 0-3,3-11 2,0 2 1,2-6-8,-2 2 8,3-3 0,-1-6-6,3-3 3,-1-2 5,0-2-5,3-6-6,-2 2-20,0-7-42,2 3-45,0-4-61,0-4-63,0 0-213,7-3-483,0-4 214</inkml:trace>
  <inkml:trace contextRef="#ctx0" brushRef="#br0" timeOffset="30904.2327">14176 11373 154,'-1'-5'203,"0"-1"-6,-2 1-8,1-2 11,-1 4-6,0-2-4,1 0-11,-1-2-11,2 2 2,-1 2 2,0-1-5,1 0-5,0 0-9,1 4-16,-3-4-14,3 4-15,0 0-13,0 0-12,-1-2-5,1 2-10,0 0-9,0 0-6,0 0 1,4 14-3,0-7-2,0 9 5,3-2-1,2 0 5,2 13 1,2-1 2,7 13 2,-5-8 3,6 7-5,-4-8 24,6 13-5,-1-4-9,-1 0-4,-4-10-1,-3 3-11,10 6 4,-10-13-10,3 1 4,-3 1-6,2-8-10,-5 2 0,-4-5-10,0-6 11,-2-1-8,0-1-4,-2-2-5,1-1-4,0-2 7,-2 2-5,-1-3 8,1 0-10,-1 2 15,0-1 7,-1-3 2,4 1-8,-4-1 10,0 0-14,3-10-8,-3 6-11,3-1-17,-3-1-35,0-1-46,2-3-44,-4 1-30,2-1-30,0 4-31,3-8-40,0-1-33,-2 2-24,2-3-248,-2 5-615,2-6 272</inkml:trace>
  <inkml:trace contextRef="#ctx0" brushRef="#br0" timeOffset="31168.7237">14579 11408 151,'2'-7'198,"-1"-1"8,-1 3-11,0 0-16,1 2-24,-1 3-15,0 0-12,0 0-11,-14 12 12,2-1 2,-4 8 0,-4 2 1,-1 1-4,-10 10 2,3 0-6,-3-1-10,-3 2-4,1-1 3,0-2-5,2 2 4,-3-1-11,10-10 9,-7 5-9,9-2-3,1-6-3,1 1-8,5-2-9,2-6-9,0 0-4,6-1-6,0-3 1,1 0-12,2-2-10,2-1 3,-1 1-8,-2-3-4,5 0-11,0-2-16,0 0-36,0 0-46,0 0-61,0 0-58,13-15-57,-2 4-304,3-1-604,3-2 267</inkml:trace>
  <inkml:trace contextRef="#ctx0" brushRef="#br0" timeOffset="33130.2667">14917 11123 119,'3'-8'168,"0"-2"1,-2 1-7,2-1-8,-3 4-2,4 1-1,-2-1-4,-1 4-14,-1-4-8,4 4-16,-4 2-7,0 0-18,0 0-9,0 0-11,-11 12 3,5 1-3,-5 6-4,-1 1 0,-4 4-2,3-2-4,1-1 3,-1-1-5,5-1 2,-2-5-11,4 0-1,0-2 1,2-2-4,1 0-2,-1-5 0,3 2-4,-1-2 11,2-3 5,-1 1 13,1 1 5,0-4 7,0 0 1,14-4-1,-6-1-10,8 0-5,-1-6-5,5 2-7,1 0 7,-4 1-18,4 1-4,-4 3-9,0 2 5,-3 2 4,3 1-13,0 2 3,1 5 2,2 2-6,-6 3-4,3 2-6,-3 5 1,0 1 5,-7-4-4,0 0 8,0 0 0,-4 0-7,-1 3 1,-2 1-3,-2-4 1,1 0 5,-3-2-2,-2-5 6,-3 3-14,0-1 10,-1-4 4,-6 1 0,5-3-6,-9-2 10,3-1-11,-4-4 0,7-1-1,-3-2-1,-1-4-11,4 0 2,0-1-4,-2-2-20,6 0-24,-4 2-37,3-3-38,1-2-42,2 3-47,1-1-30,2-2-46,1 5-181,3-2-507,-1 2 224</inkml:trace>
  <inkml:trace contextRef="#ctx0" brushRef="#br0" timeOffset="33366.7235">14958 11113 147,'0'-3'303,"0"3"-11,-1-5-24,1 5-22,3-7-24,-1 2-20,5 0-25,3 0-17,3-2-13,5 2-16,3-2-8,3 2-13,-3 2-11,6-3-10,1 3-12,-2-1-10,-1 2-5,0 2-3,-3-2-8,-6 0-7,1 0-2,-1 2-21,-2 0-52,-4 4-46,-2-3-37,1 1-50,-4-1-58,1 3-201,-5 3-456,1-2 202</inkml:trace>
  <inkml:trace contextRef="#ctx0" brushRef="#br0" timeOffset="34229.9871">12698 12909 120,'2'-6'262,"0"2"-10,-2 1-12,1 0-11,-1-4-14,0 7-19,0-7-13,0 7-15,1-1-20,1-3-9,-2 4-11,0 0-6,0 0-11,0 0-18,-3-5-9,3 5-17,0 0-6,0 0-2,-5 19-7,2-2 3,-6 12-2,-4 17 6,2 5 3,-3 2-1,-6 27 3,-1-2 0,2 4-5,3-24 1,3-5-8,1 1 0,0-1 1,0 0-8,2-4-5,0-2 3,3-10-7,0-3-4,1-3 0,-1 1-11,0-3 3,0-3-9,4-6 1,-1-6 2,-2 3 0,4-7 3,0 0-20,2-6-13,-3 1-20,2 0-30,1-5-30,0 0-43,0 0-36,0 0-25,0 0-43,8-21-17,-3 11-209,-3-1-504,4-6 223</inkml:trace>
  <inkml:trace contextRef="#ctx0" brushRef="#br0" timeOffset="35776.7962">12752 13061 15,'-2'-6'179,"2"1"-2,-3 1-4,1 4-6,-1-7-3,2 5-7,1 2-4,-4-3-4,2 0-3,2 3-9,-2-2-2,2 2-12,0 0-8,-2-3-8,2 3-1,0 0-9,0 0-10,0 0-14,-4-3-2,4 3-4,0 0-6,0 0-4,0 0-1,0 0-12,0 0-2,0 0-6,0 0 5,0 0 6,0 0-8,0 0 11,14 6 6,-5-6 15,3 2 8,6 0 0,9-1-3,-3 2-5,5-1-4,13 5-2,1-4-11,1-1 4,0 2-3,2 2-10,2 3 0,0-7-9,1 8-3,-2-5 6,3 1-12,19 1 2,-21 2-1,22-5 1,-21 5-2,21 2 1,-2 1-7,-20-7-1,21 6-3,0-7 7,-2 4 7,-20-2-13,24 5 7,-24-5-5,1-3-3,1 3 8,20 1-12,-24-3 2,-1 0 2,0-2 0,-15 4-5,13-5-3,-2-3-4,-1 7 0,-15-5-1,6 2 1,-2-2-2,2 0-1,-4 5-6,12-1 5,-8-1 4,-2 0-4,0-1 5,0 1 4,1-3-1,-3 2-12,3 2 3,-5 0-3,-1-2 12,1 0-11,-1-2 3,-3 4 7,-2-3-4,4 1 4,-7 1-13,1-1 5,-1 1 12,1-3-13,7 2-1,-5 2 2,-1-3 0,0 2-6,-3-1 11,3 0-11,4 1 19,-4-1-17,-3 0 6,2 0-8,-4 1 12,-2-1-2,-1-1-4,-1 1-8,-4 0 27,3-2-22,-4 1 7,1-1-7,-4 0 3,6 2-6,-6-2 6,5 2 9,-5-2-12,6 0 12,-6 0-7,0 0 6,0 0-10,0 0 3,0 0 1,6 0-15,-6 0 9,0 0-5,0 0 15,0 0-3,0 0-4,0 0 4,0 0-3,0 0 8,0 0-13,3 1 3,-3-1-1,0 0 5,0 0-10,0 0 5,0 0 5,0 0-8,0 0 6,0 0 2,0 0-1,0 0 0,0 0-6,0 0 2,0 0 0,0 0-3,0 0 12,0 0-2,0 0-8,0 0-2,0 0 1,0 0 5,0 0-7,-7 7-1,5-5 5,1 1 1,-2 2-4,0 0 6,-4 2-4,3 0-3,-2 7 7,-1 1-3,0 2 1,-3 0 1,-1 6 2,0 0 0,1 3 0,-2-1 5,3 3-6,1 1 16,-1 0-1,3 3-4,-1-2-3,3 3 9,-3-3 5,1 3 4,2-1 0,0 2-6,-2 2-2,6-3-2,-4-4 2,1 0 0,1 0-1,0 3-4,-4-2-7,5-3 6,-4-2 5,2-5-22,1 6 13,-1-7-3,-1 1 4,1-3-2,0 0-3,-1-1-1,1-5 11,3 0-11,-1-1 0,-1 0-4,1-1 4,1 1 6,-1-4-4,-2-2-4,3 1 4,0 2-3,-1-3 1,1 1-1,0-5-1,-2 5-8,2-1 9,0-4 6,-1 4-3,1-4 3,0 0 5,0 0-3,-2 4-2,2-4 4,0 0 0,0 0-7,0 0-4,0 0-2,0 0 10,-1 3-9,1-3 2,0 0-2,0 0-5,-11-3 5,6 2 3,-2-2-5,-4 3 0,1 0 2,0-1-4,-4-1-4,0 0 12,-3-2-7,-7 1 4,3 2-2,-3 0 2,-1-2-1,1 2 2,-3-3 1,1 0-6,-1 1 1,-3 1-2,1-1 5,-11-2 5,12 1-4,-2-1-8,-12-1 9,3-1-11,-1 5 8,2-5 14,7 6-21,-8-5 13,-2 3-4,2-1 3,-2 0 0,0 0-5,1-1-1,1-1 13,-1 1-16,3-1 4,-3 0 1,-1 4-4,13-2 7,-14-1-13,3-1 9,-1 0-5,3-1 11,6 4-7,-7-3 2,-3-2-5,10 5 7,-8-3-12,12 2 9,-2 2 1,-9-3-4,9 0 10,1-1 0,3 2-7,-3-2 0,4 1-2,0 0 1,1 2 1,-2-4 11,0 2-13,-1 0 9,2-2-8,3 4 0,-2-3 4,-2-1-1,1 3-4,0 0 0,-3-1-1,2 0-6,-1 2 10,0-1-1,-2-1 5,1 1-2,1 0-9,0 0 7,-1 3 0,5-3-2,-1 3 0,2-3 5,0 0-1,0 1-7,4 1-2,2-1 13,-1 2-8,-4-5 6,6 1 11,-9 3-22,8-2 5,-2 1-2,5 2 8,-5-1-5,1 0-6,2-1 10,-1 2-2,1-2-4,1 0 6,-3 3 2,2-2-13,3 0 7,-4 1-8,5-1 10,-3-5-5,6 6 4,-6 0 4,5 0-3,-1-1-4,3 1 7,-2 1-16,1-2 14,3 2 4,-3 0-6,4-2 0,-1 1 9,4 1-7,-7-2-4,2 2-5,5 0 2,-6-2 3,6 2 8,-5-2-18,5 2-12,0 0-6,0 0-24,-7-2-25,7 2-29,0-3-26,0 3-37,0 0-48,-2-3-47,2 3-50,2-7-286,4 3-651,2 1 288</inkml:trace>
  <inkml:trace contextRef="#ctx0" brushRef="#br0" timeOffset="36343.8052">13438 13189 109,'0'-11'181,"0"0"-8,3 6-8,-3-2 10,0-1-1,0 1-3,-3 2-10,3 0-9,0 1-10,3 0-14,-3 4-12,0-4-20,0 4-8,0 0-8,0 0-8,-6 12-5,-2 3-6,7 4-5,-5 4-10,-2 6 3,0 1-3,0 1-6,1 1 8,-1 13-5,-1-10 8,-4 11 4,1 0 8,0-2 3,1 2-4,1-10 2,0-2 0,-5 9-11,5-9 14,-4 9-3,6-13-7,1 0-2,-2 0 0,1-2-13,3-2-4,-2-2-11,5-7 9,-3 2-10,3-7 2,-3-2-5,5-2-12,-2 1 8,0 0 4,1-1-6,1-5-3,-2 2 3,2-1 0,0-4-3,-3 4-2,3-4-2,0 3-1,0-3-5,0 0-36,0 0-30,0 0-31,0 0-32,0 0-33,3-14-44,-1 9-24,2-7-37,2 4-178,2-3-476,3-1 210</inkml:trace>
  <inkml:trace contextRef="#ctx0" brushRef="#br0" timeOffset="36967.3441">14214 13312 16,'3'-3'157,"-1"-2"-4,0 1 6,-2-1-5,0 2 2,0-2 0,0 5 1,3-7-7,-3 7-4,2-2-2,-2 2-3,1-3-7,-1 3-6,0 0-4,1-4-9,-1 4-1,3-3-10,-3 3-2,0 0-2,0 0 0,0-2-3,0 2-5,0 0-5,0 0-3,0 0-4,0 0 2,0 0-4,2-5-4,-2 5 10,0 0-14,0 0-4,0-5-6,0 5-6,1-2 0,-1 2-3,0 0-1,0 0 2,0 0-9,0 0 4,0-5-7,0 5 1,0 0-1,0 0 2,0 0-10,0 0-4,0 0 2,0 0-6,0 0-11,0 0 0,0 0-2,0 0-1,0 0-7,0 0-1,-3 17-2,0-8 9,-1 9-7,-1 8 13,-5 3-9,-2 6 5,-2 9-2,-3 5 1,-1 2 13,1 1 14,-1-2-3,-2 3 3,3-2-1,3 1 8,-3-4 2,6-1-3,0-1-4,0-3 0,-1-11-3,2 2-6,2-2 8,0-5-12,3 2-2,-2-11 4,3-1-3,-2-1 11,2-2-15,1-5 0,2 0-2,1-3-6,-3 1 2,1-2-1,1 0 0,-2-1-12,2-2 7,1-2-4,0 5 10,0-5-1,0 0-11,0 4 2,0-4-1,0 0-24,0 0-28,0 0-33,0 0-33,7-9-47,-4 3-52,-2 1-53,1-5-59,1 0-338,-1-3-717,-3-4 318</inkml:trace>
  <inkml:trace contextRef="#ctx0" brushRef="#br0" timeOffset="37814.3177">12880 13468 133,'0'0'180,"0"0"8,0 0-2,0 0-6,0 0-10,8-6-8,-6 3-13,1-1-2,1-1-5,1-1-4,-2-3-4,2 0-9,-1 1-4,1-5-9,-3 5 0,3-5-5,-3-3-7,1 5-14,-1-2 5,-1 2-10,-1 0-8,-1 0-3,-1 0-11,-1 1-3,1 3-7,-3 0-6,3 2-4,-4 0-7,0 3-2,-4 4-7,1-2-5,-7 5 2,4 4 0,-1 0-9,-6 7 2,1 0 0,0-3-3,6 1-1,3-2-2,2-2-8,-1 0 6,3-1 0,2 3 1,0-4-3,0-1-3,3 2 7,3 0 0,0-3-5,0 1 4,2-4 4,1 1-4,1-1 10,7 1-5,0-3-4,-1-1 6,1-3-3,0 3-3,0-5 2,-1 1 4,1 1-2,-4-2 3,3-2 5,-4 2 1,1 1 9,-3-1 1,0-2 2,0 1 9,-1 2 21,-2-3-4,2 1 4,-2 2-2,-2 1 3,0 1-1,1-2 6,-1-2-4,-2 6 3,1-4-14,-1 4-9,3-2-12,-3 2-8,0 0 4,0 0-8,0 0-4,-2 13-7,0-3 14,-4 5-14,0 2 5,2 1-3,-6 5 17,3-1-14,2-3-11,-4 3 9,4-5-2,-1 2-6,0-3 7,1 0-6,-2 0 14,4-6-21,-1 0 0,1 1 6,1-2-4,-2 0-3,2-5 2,0 2 3,-1-2-9,3-1 3,-1 0-1,1 2-38,0-5-33,-2 4-26,2-4-35,-1 3-28,1-3-36,-3 2-43,3-2-22,0 0-47,0 0-216,10 0-571,-10 0 253</inkml:trace>
  <inkml:trace contextRef="#ctx0" brushRef="#br0" timeOffset="38411.3839">13588 13547 184,'1'-6'218,"-2"2"-10,2 1-8,-1 3-11,1-7-10,-1 7-15,-1-4-14,1 4-17,0 0-16,0 0-15,-6 9-6,-1-2-6,-1 5-7,-1 5-6,-3-5-8,3 5-2,-3 2-4,3-8-7,0 3-1,3 2-4,0-7-5,2 0-3,0-1-4,-1 0 3,5 0-1,-4-6-4,4 2 2,-1-1 9,-1 1 8,1 0 20,1-4 0,0 0 8,0 0 9,4 2-14,-4-2-3,10-5 0,-3 0-7,2 2-13,-1-1 0,2 3-9,0-4 8,0 2-16,2 1 0,-1-1-4,4-1-14,-3 4 10,-2 0-8,1 0-5,-2 1-6,1 2 3,-2 2-3,-2 4 7,2-2-8,-1 3 3,-3 5-6,-1-4 2,-1 4-6,-2 3 5,-2-2-5,-2 2 6,1-4 1,-7 2-7,2-2 10,-5 4-6,1-3-3,-4 1 2,2-6 6,1-2-8,-2-1 5,-1 2-4,4-4 12,-2 0-7,-2-2-7,3-1 0,-1-2-6,3-2-20,0 1-28,1-3-30,0-1-36,-3-2-39,6-1-41,2 0-48,3-3-36,-2 4-236,1-5-559,-1 0 247</inkml:trace>
  <inkml:trace contextRef="#ctx0" brushRef="#br0" timeOffset="38611.5196">13545 13558 67,'-1'-4'268,"1"4"-7,1-3-15,-1 3-14,2-4-23,-2 4-17,5-2-20,2-4-13,2 4-22,6-2-18,5-4-6,0 0-15,1 3-6,-7 1-16,7-1-3,-5 2-7,-2 1-5,0 0-11,-2 0-10,-2 1-35,0-1-42,0 4-49,-3-4-51,2 2-53,-1 0-191,-1 0-413,2 3 182</inkml:trace>
  <inkml:trace contextRef="#ctx0" brushRef="#br0" timeOffset="40273.4318">11097 14713 55,'-10'5'142,"-1"2"1,1-2-4,-2 2-5,-1-2 9,3 1-2,0-2 0,0 1-5,3-1 5,0-3-4,2 3-1,0-4-9,3 2-5,-1 0-8,3-2-7,0 0-9,-6 0-5,6 0 1,-5 3-8,5-3-3,0 0-8,0 0-12,0 0 1,0 0-4,0 0-5,16-10-4,-3 4-7,1-1-3,0-4 0,7 1-6,2-5-5,2 6-1,0-7-4,9-5 1,3 0-3,1 2 1,2-1-7,0-1 1,4 2-2,0-4 6,1 0-10,-2 2 2,4 3-3,-2 1-2,-1-2 0,-1 4 1,-2-2 1,-3 2-11,-10 3 6,-1 0 2,0 2-3,-5 0 2,-6 1 5,-1 4-7,-2 1 0,-3 1 3,-3-2 1,-1 5 11,-3-2 3,2-2 8,-2 3-9,-3 1 9,8-3-9,-6 3 2,-2 0-2,4-4-3,-4 4-5,0 0 3,0 0-6,4 0 3,-4 0-1,0 0-3,3-3-1,-3 3 2,0 0-6,0 0 4,0 0-1,0 0-5,4-1 3,-4 1 1,0 0 0,0 0-1,0 0 0,0 0-7,0 0 5,0 0-1,0 0-2,0 0-1,0 0 6,0 0-4,-5-5-4,-1 2 8,5-1-10,-4-1 1,0-1 0,-2 1-2,-3-1-3,-2-2 1,1-1 4,-3 1 1,-1 2-1,2 0 0,-1-1 0,1-1 2,0 5-4,0-2 3,4 4 4,-1-2-3,2-2 1,4 5 9,-2-2-9,1 2-2,5 0 3,-6-1-3,6 1 1,-5-1-7,5 1 3,0 0 7,0 0 1,0 0-4,0 0 7,19 1-6,-9 0 9,5-1-1,-3 0-1,10 0 2,-1 2 1,0-2-1,4 3-6,-3-1 5,0 3-7,-8-2 4,0 4 2,-1-1-4,-5 0 3,2 4 2,0 2-2,-4 2-3,-2 3 4,-4 0-2,-3 1 9,-1 7-7,0-6 0,-6 4-5,3-5 8,-3 4 2,3-6-8,-1 1-4,0-3-9,0-2-47,2 2-57,1-5-75,2-2-84,2-3-276,1 2-592,1-3 262</inkml:trace>
  <inkml:trace contextRef="#ctx0" brushRef="#br0" timeOffset="40916.6445">14203 13595 100,'2'-11'198,"-2"2"0,0-2 2,0 2 2,0 3 6,2-1-5,-2 4-4,0-2-16,0 3-11,0-3-15,0 5-12,2-4-16,-2 4-16,0 0-14,0 0-9,0 0-9,0 0-5,12 11-6,-2 2-3,3 1-4,5 4 2,-1 3 0,4 2-3,6 9 4,4-3 8,-3 5 0,4-2-12,-2 1 5,4 0-5,-3-5 0,1-1-6,-2 2 1,-8-8-11,1-2-14,0-1 4,-3-3-9,-1-1 9,-5-2-5,-2-3 0,1-1-12,-3-3 4,-3 2 0,-1-2-1,-2-4 4,2 2-7,-5-2 6,2 0-2,-3-1-2,6 0-8,-6 0-7,0 0-11,0 0-28,0 0-25,0 0-45,0 0-45,-9-14-46,5 10-42,1-1-38,-1-4-249,1 3-565,-2-4 250</inkml:trace>
  <inkml:trace contextRef="#ctx0" brushRef="#br0" timeOffset="41111.7869">14731 13575 41,'0'-11'206,"0"1"-4,0 5-24,-3-3-15,2 6-16,1 2-11,-20 12 1,1 3-4,-14 11 1,1 3-1,-2 5-10,-4 1-17,-11 21-6,15-18-4,0 0-15,0 1-7,0 0-9,4-6-6,1-3-5,8-6-18,0-2-26,1-2-55,1 1-53,2-7-65,-2 5-189,5-11-380,1 2 168</inkml:trace>
  <inkml:trace contextRef="#ctx0" brushRef="#br0" timeOffset="41698.2185">11841 14793 101,'1'-17'237,"1"5"6,-1 2-19,1 1-10,-1 4-21,-1-1-15,0 2-20,0-1-8,0 5-23,0 0-8,-4 19-8,1 0-12,-4 10 5,0 5-14,0 1-4,-4 12-6,2-1-4,-1 0-8,6-13-5,-4 3-3,3-5 0,3-1-8,2 1-5,-3-5-3,3-6-4,-2 5-1,2-9-8,5 1-5,-3-6 3,0 1-5,3-2-4,1 0 0,0-6-2,0 3 7,4-1-9,-1-2-1,2-3-5,2-2-5,1-2-11,0-1-22,-3-5-20,4 1-27,-6 0-24,1-2-30,-1 2-39,-1-4-39,-4 3-30,1 1-148,-4-2-415,-2 3 184</inkml:trace>
  <inkml:trace contextRef="#ctx0" brushRef="#br0" timeOffset="42721.5417">11716 15219 143,'-3'-4'194,"4"-2"-13,2 1-25,4-4 5,4-5-9,4-1-1,4-1-1,2 0-8,0 2 1,2 3-12,-2-1-10,2 6-5,-1 5-7,-6 1-13,-2 5-6,-3 3-6,9 5-8,-9 0-3,-1 2-7,-3 2-1,-3-2-5,0 3 5,-1-3-4,-3 2-4,-3 0-3,1-3-2,0 0-2,-1 2 0,3-7 1,-4 0 1,3-3 25,-2-1 22,3 1 18,0-3 27,-2-1-20,2-2-14,0 0 0,0 0-11,-1-18-28,1 6 10,3 1-5,0-6-14,2 0-6,0 1-7,4-1-4,-2-1-4,10-2-6,-8 5 3,2 1-8,2 5-4,-1-1-2,4 3-9,-1 6 6,-2 2-7,1-1-1,0 6 7,-1 0-6,-2 1-9,0 3 0,-1 1 3,-4 0-2,1 2-1,-3-2 1,-2-1-4,-1 2 2,-1 1 12,-1-4-13,-4 1 0,1-2 1,1 1 13,-1-2-8,3-3-3,-4 0 6,4-3-2,-2-1-4,3 0-3,0 0-1,1-17-18,2 3 14,2-3 15,6-4-18,2 0 8,0-1-3,3 4 4,4-3-5,-5 6 4,5 1-6,-7 6 2,2 0-1,-2 6-1,1 0-4,2 6-3,-7-1 1,0 4 7,-1 0-2,3 5-7,-3 1 6,-1 1 5,1 4-9,-4 3 11,3 1-1,-2-3-7,-3-2-2,4 0-9,-2-3-2,1-2-39,-3-2-11,5 0-14,-1-5-16,4 1-4,-2 0-9,6-6 5,1 0 0,1-6 3,0 1-6,-2-1-5,-1-7 5,-1 0 10,4-7 8,-1 0 5,-5-2 14,0-4 2,-1-2 9,-3-1 10,-4-1 10,2-2 10,-2-3 8,3-12 15,-2 13 18,-3 0 14,4 5 11,-4 1 7,3 3 7,-3 8 18,0 6 11,2 1 4,-2 0 9,0 3-18,1 5-12,0-4-3,-1 6-16,0 0 16,0 0-16,0 20-8,-1 1 1,-2 6-1,-1 9 3,-2 10-2,-1 3 12,2 2-4,-2 2 0,1-2 1,-3 2 7,2 0 14,0 2-7,0-1 16,5 1 4,-1 2 7,-3-7-11,-1 5-6,3-6 1,0-14-6,-3 13-12,4-15-3,-3 0-1,-1-5-9,6-4-4,-2-4-7,0-4-6,3-3-23,0-4-39,0-4-34,0 3-26,-3-7-38,3-1-20,0 0-32,6-11-31,-2-1-19,1-5-7,3-12 0,2 2 12,-3-3 30,1 0 12,1-2 21,0-3 13,-3 0 16,1 0 19,2 2 14,-4-1 22,-2 1 23,0 0 30,1 4 22,0 1 27,0-1 16,1 2 22,3 3 18,-5-5 2,3 5 12,1-1 1,-3 1 2,6 0-1,0 0-3,-1-1 0,7 4 12,-5 7-16,6-4-6,-6 7-11,3 1-4,1 3 0,-2 4-7,2 3-1,-1 3-4,-3 1-3,2 5-5,-3 1-2,0 1-1,-4 5-4,-1-2 12,-4 3-12,-1 1-2,-3 1 0,-1-2-1,-7 4-3,-2 1 2,-1-2-2,0-3-5,-3 0 7,-1-6-11,2-4 0,1 3-6,2-6 5,-2 5-1,1-7-1,4-2-28,-2 0-30,3-1-47,0 0-45,2-4-47,1 0-54,4 0-236,-3-3-516,5 0 229</inkml:trace>
  <inkml:trace contextRef="#ctx0" brushRef="#br0" timeOffset="43622.8738">16300 12165 46,'0'0'165,"0"0"-14,0 0-26,0 0-3,0 15-1,5 1 7,0 1 7,2 10 3,2-2-3,2 7-4,0 2-6,6 12 0,-4-2 1,2 1-5,1-1-3,-1 5-7,2-7-6,-1 3-7,-4-13-2,1 1-10,1-1 0,0-3-11,-4 0-6,1-2-5,-1 0-9,-2-10-1,-2 0-7,0-2-4,-2-1-5,-1-2-1,1-1-8,-2-1 2,-1-5-4,2 3-3,-2-6 2,-1 4-3,0-2 3,2 0-6,-2-4-6,0 0 0,-9 2-5,5-2-30,-6-4-33,1 3-34,-1-1-32,-5-2-22,1 1-21,0-4-17,-6 1-21,-1 2-3,4 0 0,-4-1-120,0-3-351,1 6 155</inkml:trace>
  <inkml:trace contextRef="#ctx0" brushRef="#br0" timeOffset="43921.7061">16317 12908 803,'-11'-7'-16,"1"2"28,2-2 31,1 0 20,2 4 30,-2-5 15,5 3 25,-3 1 13,3 1-1,-1-1 5,3-1-15,-2 3-13,2 2-10,0 0-13,0-4-9,0 4-15,0 0-5,13 4-1,-5 0-3,5 3-5,0 1-8,2 4-5,4-2-3,0 6-4,-2-3 0,-1-2-6,1 3 2,1-2-7,-5-6-3,-1 4-10,-2-1 3,0-4-3,-2 0 3,-2 2-2,-2-4-5,3 1 3,-4-4 10,1 2 5,1-2 9,-5 0-4,12-2-8,-5-4 4,6 0-3,-2-4-1,8-4-8,-4-5 6,2 0-6,-1 2 5,0-3-2,-2 1-3,1 1 5,-3 4-4,-2-2 5,-3 0-4,0 4 1,3-2 0,-6 5-6,3-1-2,-4 0 1,0 4-1,2-2 4,-3 0-6,1 4-3,-2 1-4,1-4-13,0 2-29,0 2-56,-1-3-58,1 3-41,-1 1-63,3-1-240,-1-1-535,0-1 236</inkml:trace>
  <inkml:trace contextRef="#ctx0" brushRef="#br0" timeOffset="44347.1486">17155 12368 238,'0'-12'283,"0"2"-18,-3-1-18,2-2-14,0 4-7,0-1-20,-2 0-20,0 5-20,1-2-13,-2 2-17,1 0-12,0 0-19,-1 3-19,-3 2 1,0 0-9,-1 6-11,-4 0-2,0 2-9,-4 8-3,2-6-8,4 5-7,-1-1-5,1 0 1,3 1-6,0-1-6,4-3 1,0-1-4,1 2 4,3-1-6,0 1-4,6 1 2,3-1 7,3 0-10,8-2 8,1 1-7,5-1-1,9 2 1,-7-4-1,-2 2-6,1 1 0,0 3 1,-4 0 0,-3-1-3,-1-3 6,-9 1-5,-1-3 1,-6 0-2,2 1 0,-3 4 2,-3-4 3,-6 3 0,-4 0-4,-6 6 3,-4-2 5,-3-2-8,-3-5-1,-3 2 2,1-4 1,-1 0-1,2 3-8,-1-6 3,2-3 4,1 2-2,2-4-10,2-1-28,9 0-30,2-1-38,1-3-48,2-2-23,5-2-52,-1-2-36,4 2-171,4-7-469,4 0 209</inkml:trace>
  <inkml:trace contextRef="#ctx0" brushRef="#br0" timeOffset="44618.0067">17482 12158 294,'3'-5'286,"-2"-1"-19,2 5-38,-3-4-31,0 5-15,0 0-21,0 14-8,0 1-16,-3 9-14,-1 5-1,1 2-12,-1 3-8,-3 15-14,3-15-5,0 5-9,2-8-8,-1 3-6,3-3-5,0 0-6,0-3-1,0-2-7,3-9-3,-3 0-8,4-5-1,-1 0-1,0-2-3,1-1-2,-4-2-4,5-2 1,-1-1 3,1 0-3,0-4-5,0 0-8,2-4-13,0 0-17,0-1-31,1-2-24,-3 2-31,2-4-36,-3-1-32,3 0-37,-4-2-28,-3 0-126,2 0-395,-4-2 175</inkml:trace>
  <inkml:trace contextRef="#ctx0" brushRef="#br0" timeOffset="44821.1446">17348 12472 54,'-1'0'231,"1"0"-15,-3-5-16,3 5-21,7-12-8,0 8-9,7-4-10,0-1-4,6 1-3,1 1-16,2 2-11,-1-1-8,2-2-12,3 5-10,-2-2-13,-5-1-6,-3 5-2,-2-4-10,0 3-12,-1 0-8,-4 2-33,-1-1-45,1-1-55,-3 2-55,3-2-72,-6 2-118,6 2-370,-7-4 165</inkml:trace>
  <inkml:trace contextRef="#ctx0" brushRef="#br0" timeOffset="45792.6993">17948 12416 253,'-4'-8'248,"4"-3"-12,-3 0-15,2 2-14,-2 0-15,2 0-11,-1 4-17,1-2-16,-2-1-11,0 0-15,-1 2-13,-2-2-13,2 1-14,-3 2 0,-3 0-12,0 1-8,-3 1-7,1 3-6,-5 4-3,3 2-8,-6 3-3,-1 1 0,1 7-7,2 0-5,1 2-1,3 0-3,0 1-1,4-4-2,2 0-5,-1 0 0,5 1-3,1 0 0,3-5 0,0 5 1,3-6 0,1 3-2,3-2 4,1 1-1,4-5-2,2 2 1,2-5 0,-3-2 1,2 1 1,6-5 4,-7-4 0,7 2 3,-7-2-3,0-5-1,-1-1 12,-6 0 4,6-5-8,-2-5 0,-1 7 4,-3-3 8,-3-2-6,3-5 4,-4 6 1,-2-2-2,2-2 2,-2 5 1,-2 2 6,2 0-6,-2 6 17,1 2-12,-1-1 4,2 3-8,-1 1-10,-1 1-3,1 3-9,0 0 0,0 0-1,-8 12-4,6-3 11,-4 7-12,2 1 4,1 1-2,1-1-1,3 3-2,-1-2-1,1-2-7,2 3 5,3-4 5,-1 2-4,2-2 0,3-2 2,0-3 0,3 0 1,2-3 2,-1 0 0,-1-4-1,8-3-4,0-2 2,0 0-4,-5-5 12,5-2-6,-3 0 3,-1-5-13,0-1 16,-6 1-8,2-7 8,-3 4 2,1-8-2,-4-4 0,-2 9 0,-1-4 0,-3 5-4,-1-1 0,-3 0 4,1 4-7,0 1 0,-3 7-3,0-2 0,1 5-2,1 0-6,-3 3-1,1 4-5,5-2 2,-6 9 3,5 3-7,-2 0-7,7 4 17,2 2 3,5 2 0,6 3-10,-3 0 7,5-2 1,1 1 0,-1 1-3,1-2-2,-5-4 9,-1 1-5,-1-6 5,-9-2-3,3 1 0,2-2 2,-5 0-2,0-3 0,0 5 4,-4-7-6,2 1-2,-1 0 5,1-1-7,-1-2 15,0 1-15,-1-3-1,1 5 10,-1-5-1,2 4 4,1-1-6,-3-3-2,0 0 21,3 0-13,-3 0 2,4-5-1,-1-2-3,1 2-2,2-7-4,-1-1 8,2-3-16,1 0 17,5-7 1,-4-4-8,2 1 1,-1-4 9,-1 2-7,-1 4 6,-1-3-6,0 3 8,-3 7-5,-1-3 11,-3 3 16,3 1 25,-3 3 5,0 2-3,0 1 11,-3-1 3,3 5-23,0 1 4,-3 0-7,2 0-4,1 5-14,-6-1 6,-1 6 8,-3 1-18,3 3-7,0 4 1,-4 0 2,7 3-5,0 1-1,-1 3 6,2 6-15,3-2 7,0 4-3,5-4-3,-1-4 2,0-2 1,0 0-2,3 2-4,1-3-1,1-2 8,-3-1 0,1-2-6,3-2-9,0-1 8,-2-3 0,2 1-6,1-3-9,-3-1-1,2-1-36,-1-2-23,2-2-28,-4-1-11,1-2-17,2-1-15,-4 3-28,1-2-31,0-2-26,-1 0-20,1-2-21,-3 2-22,-1 1-26,0-2-163,-3 0-516,0-1 228</inkml:trace>
  <inkml:trace contextRef="#ctx0" brushRef="#br0" timeOffset="46001.8475">18529 12364 264,'0'0'270,"0"0"-28,0-5-11,0 5-26,12-11-18,1 7-21,4-1-15,4-3-13,4 2-16,-5-1-18,1 3-3,-1-2-15,-6 3-5,2 1-11,-4-1-33,-2 0-57,1 2-39,-2-2-55,-1 3-61,-3-2-174,-3 2-376,-2 0 167</inkml:trace>
  <inkml:trace contextRef="#ctx0" brushRef="#br0" timeOffset="71169.4329">16991 14323 67,'-9'-12'183,"-1"-2"-3,2 4 3,2 3 0,0 2-10,2 2-11,0 0-16,1-3-18,-1 4-13,1-1-14,3 3-11,-4 5-3,1 1-13,0 4-8,1 5-7,-1 2 2,3 2-13,0 7 0,1-6-5,1 5-3,1-6-5,2 1 4,-1 6 2,3-9-14,2 7 0,3-2 0,1 2-4,1-2 1,0-1 2,7-3-4,-1 1 3,4-2-4,4-5 1,9 5 0,2-3 5,2-3-1,1 0-3,2-6-1,1-3 3,3 1-1,20-8-2,-21 4 1,1-3-5,0 3 3,2-2-2,1-3-7,-5 1 4,0-2-1,2 0-1,0 1-5,-4 1 5,4-6-1,-2 2-5,-1-1 4,2 3 8,-1-1-3,1-2 1,-5-2 3,4 0 5,-2 3 2,1-3 3,2 2 3,-1-3-9,-2 1 4,1-2-3,1 2-2,-1 2 1,-4 1-1,0 2-3,-2-1 2,-9 4 1,11-6-8,-12 10 6,8-5-10,-6 2 1,7-1 4,-8 1-3,9-2 3,3 6-6,-1-2 0,0 1 3,-1 0-2,0 0-3,4 3-3,-3 2 1,0 2-3,-2-2 0,2 3 6,-3-2-16,-10 2 7,-1 1 5,-2 1-7,3-5 3,1 6-3,0 0 3,-5-2 5,0 3-4,0 3-2,0-3 4,1 0-6,-4-2 3,2 2 12,0 0-16,-4 2 2,0-1-3,0-4 5,1 6 0,-2-4-2,2 2-1,-9-1-3,2-2 4,-1-1 2,-1-1-5,-3 0 1,0-1-6,-2-1 10,-2-1-4,1 0 1,0 0-1,-2 0 6,0-2-1,0 2-4,-1-3-1,1 0-1,0 3 2,-3-5-3,4 1 5,-4-1-4,0 0 7,3 2-5,-3-2 4,0 4 1,0-4-9,0 0 8,0 0-2,0 0 4,0 0-1,0 0 3,0 0-5,7-10 3,-3 8-4,-1-3 2,-3-2 0,3-2-3,4-1 3,-3 0-7,3 3 2,-4-3 3,7-2-2,0 0 1,1-1 4,0 3 4,2-1-7,1 1-2,5-2 1,0-4 0,2 4 0,-8 6-2,8-6-1,2 3 5,-1-1-4,2 1-1,2-1 3,0 4 4,1-3-5,1 3 0,-1-1 1,12 0 4,1-2 0,-11 6-1,1-2 3,8-4-10,-10 6 3,13-4 3,-13 5 1,-1 2-3,3-3 7,-4 3-7,2-2 1,-1-1-2,4 2 1,-3 0 4,-1 2 3,4 0 0,-3-1-1,3 1 4,10 1-1,-13 3 2,2-3 0,-2 3 1,10 0 3,-10 1-6,0-2-1,-1 0 1,1-1 3,-1 4-6,-3-4-1,0 3-5,1-3 5,1 4 3,-2 0 0,-2-4-2,2 2 4,1 2-3,-2 3-2,1-6-4,0 5 6,0-5-3,1 0-5,-3 2 4,1 1 0,1 1 4,0-3-3,2 2-7,-2-3 11,-2 6-3,6-6-1,0 5 7,-4-2 8,3-3-3,-3 3-7,1 0 9,-1 0 2,3-3 0,-3 0 5,1 2 5,1-2-9,-1 0 4,3-1 4,0 1-5,2-3-8,0 1 0,-1 0 5,1 1-4,-1 2-9,2 0 8,-3-1-5,2 2 5,8-1-16,-10-1 4,0 3-14,2-1 8,-2 1-4,-1-1 2,0-3-2,2 2-6,-5-4 9,6 3 3,-2-1-1,-1 1 1,0-1 4,-1-3 8,1 3-15,4 3 7,-3-6-4,-4 0 4,0 0 0,0-3 11,-3 0-9,-1 3 3,-3-1 24,-2 0 13,2-1 14,-1 0 6,-1-2 16,1-1-23,3-1-2,-5 0-1,9-2-6,-4 0-12,4-4 3,-3 0-2,1 1-3,2 0-8,-1-4-1,2-3-1,-3 4 1,0 0-1,-1 0 13,-2-4 3,-1 6 3,-3 2 1,-1-2-1,-2 0 0,-1 0 5,1 1-5,2-2-3,-3 2-4,-3 2-5,0-4 2,0 1-9,0 5 1,0-2-3,-1 0-4,-1 3 0,1-2 0,-2 1-7,1 3 2,-2-1-4,-1 2 2,1-1-5,-2 2 2,-1 2-2,3-4-8,-1 2 3,-2 2-8,1-3-7,-1 3-17,0 0-28,0 0-42,0 0-37,-7-6-45,7 6-48,-15 4-51,6-1-67,-5 2-64,-6-2-263,-3-1-729,1 2 323</inkml:trace>
  <inkml:trace contextRef="#ctx0" brushRef="#br0" timeOffset="78247.7294">13888 13404 101,'0'0'93,"0"0"5,0 0-5,4 1-10,-4-1-5,0 0-1,0 0-5,0 0-1,0 0 9,0 0-13,0 0 3,0 0-6,0 0 4,0 0 10,0 0-4,0 0-10,0 0 13,0 0-6,0 0 6,0 0 0,0 0-1,0 0 4,0 0 0,0 0-8,0 0-4,-2-5-5,2 5 1,0-5-11,0 5-1,-1-8 1,1 8-5,0-5-2,-1 2 2,1-1-7,0 4 2,-2-7-2,-1 4-1,2-2 3,0 2-6,1 3 4,-2-6-5,-1 3-3,3-1-2,-2 0 0,-1-2-4,1 3-5,-1-2-4,0 1-2,-1-1 0,2 0-4,-3 2 0,1-1 2,-1-1 3,0 0-5,1-1-2,0 2 0,-2-1 0,0 0-2,0-2-2,-1 5 1,1-3-3,0 0-1,-1 3 0,4-2-1,-6 1 0,1 1 2,2-2 2,1 2-1,-5 0-1,3 2-2,-1-3 4,-1 3-3,1 0-3,-1 0 3,1 0-1,-1 0-1,1 0 0,1-1-3,-1 1 2,2 1 1,-2-1 1,-1 0-2,2 0-1,-1 3 2,2-1 0,0-2-3,-1 3 5,0 1-5,-3-1 2,6-1 4,-4 1-2,1-1 1,2 1-1,-2-2-2,0 3 4,2-2-2,1 3 7,-2-4-8,-1 4-2,1-2 2,-1 0 1,0 3-3,0-2 0,-1 0 2,3 0-1,-2 1 2,3-2 1,-3 4-2,0-1-1,2 0 4,-3-1-1,1 2-2,-3-1 1,2-2 3,2 3 0,-1-1-5,0 1 1,-1 2 4,1-4-3,-1 5 2,0-3-2,-2 1 3,3-1-5,0 2 3,0-1 4,1 1-3,0-1-2,0 1 1,0-1-1,1-1 0,0 1 4,1 1-3,0 0-6,-2 1 3,2 0 4,0 2 0,1-3-1,-2 1-3,0 3 2,0-1-2,0 0-3,2 0 2,-1-1 1,-3 4 5,5-3-3,-3 3 1,1-5 0,0 2-3,0 0 5,1 1-5,1-1 3,-2 1-3,1 4 0,2-5 0,0-2 2,-4 7 4,4-5-2,0 2-1,1-3-3,-4 1 4,3-1-2,-1 2-3,2 1 1,-2-3 3,1 5 0,-2-5 0,1 1 3,0-1 1,2 0-4,0 1-3,-2-1-1,1 1 3,1 0 2,-2 2-7,2 1 7,2-3 2,-2 3 2,0-1-3,1-2 0,1 0 1,0 5-5,-2-4 2,3 3-6,-1-4 9,1 6-4,-1-5 2,-1 0 2,4-3-1,-4 2-3,4 0 2,-3 0 1,3 2-5,-3-3 9,3 2-2,-1-5-6,1 4 4,0-2-4,0 0 4,0-1 2,2 0-3,0 1 3,-2 0 0,2 0-3,2-3 4,-1 3-3,0-3-1,3 3 0,-4-4 0,1 0-2,-1 1 7,3-1 2,-2 0 0,1 1-2,-1-1 2,1-2 7,1 3-5,-1-4-3,1 0 3,3 1-6,2 0 4,-2 0 4,1-3-3,0 2-2,-1-1-4,1-2 4,2 2 5,-4-2-1,2 0-2,-1 0 2,1-2 0,2 0-4,-4-1 6,4-2-2,-1 1 3,-1 0 2,0-1 1,-1 0 9,0 2-3,-1-1-7,4-2 15,-6-1-12,3 1-1,-1-1 3,1 0-5,2-2 4,-5 0-3,2 0 0,1-2 13,-4 3-5,2-3-4,-1 1 7,0-3 5,0 1-5,0 1 3,0 0 10,-5 0-3,2-4 4,-3 5 7,3-4-3,-1 2 9,-2 2-1,2 0 12,-2-3-19,-1 2-1,2-1 0,1-5-3,1 2-3,-1-1-1,-2 1-3,2-2-1,-2-2-2,3 1 12,-2 1-14,-2 1 1,0-1 12,0 0 17,1 3-6,-4 2-1,3 0 3,-1 0-1,1 1 4,-3-1 2,0 1-6,0-6-5,0 5-3,0-5-1,0 4-1,-2-3-5,-1-1-3,3 5-4,-1-5-4,-2 2 1,0-2 3,2 0-6,1 3-3,-2 2 4,1-5 6,-2 0-7,3 5 0,0-5 0,-3 2 2,2 3 10,-2-1-8,0-1 3,1-2 5,-3 0-11,2 7 3,-1-4-7,0-3 0,1 4-11,-2-2 14,0 4-4,1-9-2,-3 9 3,4-2-4,-2 2-4,0-7 3,1 8-1,-2 2 0,2-3 4,1 1-6,-1 2 3,-1 1 1,2-1-4,-1 3 3,-1-1-9,3 0 2,-3 1-1,3 0-4,-1 0 1,0 1-4,0 0 1,1 0-3,0 1 2,-1-3-10,3 5 9,-5-4-2,5 4-1,0 0 1,-3 0 3,3 0-4,0 0-1,-3-3 2,3 3 2,0 0 2,0 0-5,0-4-3,0 4 0,0 0-1,0 0 2,0 0-1,0 0-1,-3-3 2,3 3-1,0 0 9,0 0-6,0 0-2,0 0 0,0 0-9,0 0 11,0 0-3,0 0-6,0 0 7,0 0-1,0 0-1,0 0 3,0 0-3,0 0 0,0 0-5,0 0 7,0 0-3,0 0 11,0 0-11,0 0 2,0 0-4,0 0 0,0 0 6,0 0-1,0 0 2,0 0 5,0 0-3,0 0-7,0 0-4,0 0 1,0 0 11,0 0-22,0 0-6,0 0-49,0 0-48,0 0-56,0 0-71,0 0-59,0 0-54,0 0-66,0 0-69,0 0-349,0 0-912,0 0 404</inkml:trace>
  <inkml:trace contextRef="#ctx0" brushRef="#br0" timeOffset="84680.5228">18722 13271 43,'0'0'71,"0"0"13,1 5 8,-1-5 3,0 0-5,0 0 6,0 0-6,0 0 6,0 0 1,0 0-4,0 0 0,0 0 7,0 0 1,0 0 1,0 0-7,0 0-2,0 0-3,0 0-2,0 0-4,2-16-7,-2 12 0,-2-1 3,2 0-6,0-2-6,-1 1-2,1 0-4,-2-3-1,-1-1-14,-1 2 2,3-2 5,-5 1 1,3 0-4,-4-2-2,2 0-6,-1 4-2,-1-3-6,1-1 3,-2 3-3,-2-5 0,3 1-2,-3 5-3,3-3 6,-1 4-8,-4-5 5,1 2 0,1-1-2,-3 3-1,2-2-4,0 5 0,1-3 0,-1 3-2,-2-3-3,-1 1-1,0 1 1,1 0-5,1 1 1,3 2 0,-2-1-3,2 1 1,1-1 6,0 1-9,1 0 0,2 2 0,0 0-6,-3 1 6,0-1 0,0 3-3,1 0-1,-2-1 2,1 3-4,-1 0 2,-2 4-4,-2-3 0,4 3-2,-2 1 3,-1 2 1,2 0 1,-2 0-6,2 1 3,-1 0-3,2 1-2,-4 4 3,3-3 2,2-2 3,0 2-3,-1-2-2,2-1-1,0 5-4,1-2 8,-1 2-3,0-2-1,3 2 1,-2-1 2,2 1 0,-1-1-2,0 1-2,-1 1 0,1-1 1,1 1 2,0 0-2,2-2 0,-3 1 0,2 0-1,-1-2-1,-1 4 6,1-1-4,4 0-2,-1-1 5,-1 0 5,1 0-6,-1-1-6,2 0 5,-1 1-4,1-5 8,0 3-6,-4 2 5,4-1-4,-1-4-1,0 4 0,0 0 3,0 2-3,-1-1 2,2-2-5,-1 2 12,-1-6-12,2 5 4,-2-3-2,4 3 4,-4 1-3,2-2 4,0 4-7,2-5 4,1 3 0,0-2-3,-1-1 6,0-3-4,1 5 8,0-2-1,1-2-2,1 4-1,1-5 1,0 4 7,0-1-9,1-2 3,-2-2 0,2-2 0,3 5 0,-3-7 1,3 1-2,0 1-2,-2-2 3,2 0 2,2 1-5,-3-4 3,1 1-4,4 0 0,-1 2 0,-3-4 2,3 0 2,-1-2 3,-2 0-4,4 0 0,0-4 3,-4 2-4,4-2 2,-1 0-7,0-1 7,2-2 0,-3 2-1,3 0-2,3-7 12,-4 2-13,0 1 4,0-2 2,-3 1-5,2-2 0,0 0 4,-2 2-3,-1-3 4,1-2-2,-1 3 3,-1 0-1,-1 0 0,2 0 3,-3-1 2,0-3 2,0 4 4,-1 2-1,1-5 1,0-2 2,1 1 1,-3-1-6,3 0 4,-1-5-8,0 5-1,1 0 2,-2 0 2,4-8-2,-3 9-5,0-1 8,0 0 1,0 1 3,-1 1 5,1 0 4,-3 3 17,0 0-9,-1-2 8,1 2-11,1 2-1,-1-7-1,-1 5 9,-2 0-8,2 2 5,-2-5 2,2 1-6,1-1-1,-1-2 7,-1 2-12,-1 2 11,0 0 2,1 1 11,-1-2-1,-1 4 0,0-1 5,2-2 3,-2 1-1,0 3-5,0-1-3,-2 0 2,1 0 2,-1 0-8,2 1-7,-1-1-8,-2 0 1,0 2-1,2-1 5,-1 2-11,0-3 7,0-2-9,1 6-2,-2-6-4,2 1 6,-2 2-4,1-3-1,0 1 4,0 2-13,-2 2 12,1 0-2,1-1 0,0 1-1,-1 0-8,0 2 2,3 3 0,-3-3 0,1 2-8,0-1 2,1 1 1,-1 1-2,2 2-3,-4-7-8,1 6-13,3-2-45,0 3-59,-5-4-57,3 2-30,2 2-42,0 0-41,0 0-37,0 0-42,-11 5-38,7-5-207,-2 1-667,3 0 296</inkml:trace>
  <inkml:trace contextRef="#ctx0" brushRef="#br0" timeOffset="88683.8401">18020 16003 101,'-3'1'241,"-1"3"-12,4-4-2,-1 2-17,1-2-15,0 0-9,0 0-7,8-8-2,2-3-4,8-2-5,2-5-7,-2-2-12,5-2-12,-2-3-7,-3-2-7,2-2-3,-3 1-10,-1-1 1,-2-1-7,-5 4-7,0-3-7,-6 12-6,4-9-19,-4 10 7,-2 5 0,-1-1 1,0 2-6,-1 3-2,-1 2-8,2 0-10,-3 1-7,2 1-8,1 3 23,-6-2-27,6 2-11,-10 9-6,5 0-2,-1 8-3,2-1 22,1 4-20,0-2-19,6 8 13,-3-1 2,3-5-2,1-2 0,3 0-12,-1 2 10,2 3-3,-2-6 9,1 0-7,-5-5 5,3-2 3,-2 1-9,-1 1-7,-2-1 9,0 0 1,-5-2 4,0 2-5,0 0-6,-3-4 15,-2 4-8,-1-1-2,2-5 3,-1 0 1,-3-3-3,2 3-2,0-4 3,1-2-1,3-1-9,-1 1-20,-1-6-12,2 5-28,0-3-25,2-2-28,0 4-30,1 2-26,1-2-36,2 1-36,-2-3-29,3 5-192,3-7-509,-1 1 226</inkml:trace>
  <inkml:trace contextRef="#ctx0" brushRef="#br0" timeOffset="88942.4777">18496 15453 216,'3'-16'294,"1"8"-8,-4 0-19,3 3-32,0 1-22,-3 4-24,0 0-17,0 0-17,0 25-22,-3 3 4,0 6-28,2 17-10,-5 2-10,-1 0 0,1 0-16,-2 1-14,1-4-5,1-1 0,5-17-3,-2-1-8,-1-2-4,4-2 0,-1-8-7,-1-2-6,2-5-6,0 4 4,0-6-5,0-3-3,3-2 4,-3-2-3,4 0-1,-4-3 4,12-5-21,-3-1-22,3-6-31,6-2-34,-1-3-29,-2-2-30,-1 0-34,1 1-11,-3 3-31,-5-1-158,0 2-411,-1 0 183</inkml:trace>
  <inkml:trace contextRef="#ctx0" brushRef="#br0" timeOffset="89170.2176">18506 15758 104,'0'-3'225,"0"3"-22,0 0-16,-3-5-14,3 5-18,6-7-9,1 0-8,6 0-17,2-2-10,5 1-8,-2-1-11,4 1-14,-3 1-15,2 2-28,-4 1-35,-3 1-37,9-2-47,-6 4-40,2 1-41,-3 3-89,5-2-276,-6 2 123</inkml:trace>
  <inkml:trace contextRef="#ctx0" brushRef="#br0" timeOffset="89913.8231">19075 15683 156,'0'-4'263,"-3"-4"-9,2 3-17,-2 0-18,3-4-21,-1 4-18,-1-5-20,0 4-6,0-3-13,-1 0-11,-1 0-2,1 1-11,2 3-10,-2-3-1,0 4-4,0-3-2,-1 4-19,-1-1-6,0 1-7,-2 3-6,-1 0-9,-5 5-6,-1 7 2,-3 7-12,1 5-2,1 3-1,-6 11-9,7-9-2,1-2-1,-1 5-4,4-3 0,4 3-8,1-7 11,4-2-14,1-4-10,1-4 11,2 1 4,1-5-5,2-2 2,2-2-6,2-3 5,1-4 0,2-3 5,1-5-1,4-4-4,-1-4-2,3-2 1,-6-2 0,0-3 4,0-1-2,-1-1-6,-3-4 5,-2 0-1,-1 2 14,0 8 9,-2 2 12,-4 5 5,3 2 5,-4 0-6,2 7-4,-2-5-8,1 6-3,-1 2-8,0 0 6,-7 12 6,1 2-1,-1 4-20,2 5 0,-4 1-6,6-7 6,0 2-14,-1 2 10,4-4-7,0-1 4,3 1-7,1-6 5,1 0-5,3 1 2,-1-6 1,0 2 0,3-4-3,6-4 4,-1-1 3,6-7-9,-4 0 6,7-5 6,-6-3-2,0-2-1,0-3-4,0-1-8,1-7 15,-6 3-7,-2 0 0,-1-3 3,-3 2 0,-4 3-3,0 4 2,-3 4 1,0 0-4,-3 5 3,3 1 0,-3 3-4,-1 3-12,1 1 2,-4 6 4,7-3-3,-11 9 3,5-1-4,2 10 1,1 0 0,3 1 0,2 8-10,3-9 4,1 5 9,4 1 1,1-3 2,2 2-13,-2 1 9,-1-5 6,-3-2-5,-3 0 3,3 0 0,-2-2-2,-3-3-4,1-1 12,0 6-8,-2-2 3,2-5-2,-3-3 0,3 1-8,-2-4-11,0-1-24,3-1-1,0-1-2,3-1 7,0-3-6,4-7-4,0-2-12,6-10-5,0-4 7,-1-3 0,2-1 11,0-15 6,-1-1 3,-1 14 11,-5-2 13,2 4 19,-3 2 8,1-3 11,-3 6 11,-1 2 18,-2 7 18,0 2 10,-5 6 1,2-1-12,-1 4-5,-1 3 4,0 2-19,0 0-10,0 0-1,-6 18 11,-1 0-20,0 4-3,-1 7-1,-1 0 1,2 2-8,3-3 3,-3 2-3,4-1 10,-1-4-3,4-4 4,0-1-23,-1-2-33,2-1-8,-1-4-35,4 2-29,-1-5-41,1-3-34,3 0-34,0-3-46,3-3-26,4 1-199,0-2-521,3-4 231</inkml:trace>
  <inkml:trace contextRef="#ctx0" brushRef="#br0" timeOffset="90142.2141">19709 15768 113,'-3'-6'137,"0"0"-4,-1-3-1,-3 3 8,3 3-4,-2-1-3,1 1-4,-1 1 2,6 2-1,-4-4 0,1 1-5,3 1-5,0 2-18,0-5-8,0 5-11,7-8-9,1 1-5,5-1-26,5-5-47,-3 4-40,0 2-49,-1 0-56,2-1-162,-4 2-337,2 1 150</inkml:trace>
  <inkml:trace contextRef="#ctx0" brushRef="#br0" timeOffset="90649.4824">20461 15836 33,'-3'1'306,"-4"3"-1,7-4-14,-4 2-19,4-2-18,0 0-13,0 0-10,0 0-22,0 0-6,24 1 29,-12-4-21,13-2-4,1 0-11,4 3-21,8-8-12,6 4-21,-2 1-9,3-4-7,-7 4-22,4-6-2,-4 3-13,-11 0-14,1 3-8,-1 1-3,-2-3-3,-3 2-8,-10 2-3,-2 1-6,-3-2 3,1-1-10,-3 4-1,-2-1-1,-1-1-7,1 1-3,-3-2-24,2-1 8,-2-1-41,-2 1-12,-1-4-12,-1-3-13,-3-1-1,0 3 0,0 0 6,0-4 0,-3 1 3,5 3 6,-4-3 11,-1 1 3,3 3-2,0 1 15,0 2 6,4 0 6,-1 2 16,1 2-1,-1-1 19,4 3-6,-4-2 2,4 2-5,0 0-17,0 0 14,8 11 2,-1-3 2,0 5 4,2 4 5,2 6 23,0 2-12,-4-1-5,-2 2 5,0 3-5,-2-2 1,-6-1-4,-2 1-6,-2 0 6,-1-1 2,-3-1-4,-3-1 4,0-4-30,1 1-46,-1-3-48,2-6-57,0-3-67,0 3-75,0-2-63,4-6-186,-1 0-593,4-4 263</inkml:trace>
  <inkml:trace contextRef="#ctx0" brushRef="#br0" timeOffset="91119.5037">21454 15663 183,'-3'2'254,"3"-2"-19,0 0-21,0 0-22,-4 1-14,4-1-15,0 4-21,0-4-6,0 0-17,0 0-6,0 0-12,0 0-11,0 0-6,4 7-7,-4-7-2,6 1 8,-6-1 2,11-2 4,2-8 5,-2 7-9,1-6 2,3 2 4,3-9-5,-4 5 3,3-4 1,0-2-14,-7 6 0,1-1 1,-1-3 20,-7 6 22,4 1-20,-4-1 15,0 4-15,-3-2 3,0 2-12,-2-2-7,-2 6-12,-3 0-6,-3 5-8,-8 5-12,-1 9 2,-2 1-7,-1 3-12,2 4 0,-4 11 0,9-8-1,2 0-6,6-3-12,4 1 10,0-1-7,3-1-3,3-5-7,4-2-6,0-3-13,6 2-42,-2-6-33,8-1-35,2-5-44,1-3-49,3-4-30,5-2-44,-2-7-15,-2 0-230,0-4-584,-2-4 259</inkml:trace>
  <inkml:trace contextRef="#ctx0" brushRef="#br0" timeOffset="91358.7481">21813 15656 53,'4'-14'165,"-2"2"33,-1-2 18,1 3 4,-2 1 35,1 3-2,1 1 3,0 1-18,-2 2-21,3-1-22,-3 4-10,2-4-27,-2 4-3,0 0-25,12 6-11,-6 1-17,5 2 1,3 3-3,3 6-17,0 0 2,0 4-5,0-2-12,0 0-8,-3-1-11,0 1-2,-1 1-4,-1-6-8,-3-1-33,-2-3-39,-3-5-18,3 2-46,-6-4-34,2 1-23,0-2-41,-3-3-60,0 0-29,10-11-152,-6 0-477,-4-7 212</inkml:trace>
  <inkml:trace contextRef="#ctx0" brushRef="#br0" timeOffset="91591.2334">22101 15575 82,'1'-27'133,"3"3"14,-4 9 10,2 3 20,-2-1 23,1 8 9,-1-6-10,-3 6-21,3 3-16,0 2-16,0 0-14,-12 4-13,2 11-7,-5 7-13,-3 2-3,-7 12 1,1-2-11,0 4-4,6-9-15,1 0-5,0 1-6,0-2-7,3-1-9,1-5-30,3-5-41,0 0-44,2-2-55,4-2-47,1-4-50,-1 0-150,3-4-407,1-2 181</inkml:trace>
  <inkml:trace contextRef="#ctx0" brushRef="#br0" timeOffset="91834.9677">22311 15293 15,'1'-18'346,"-1"5"10,1-2 3,0 5-19,1 1-16,-2 0-23,0 1-21,2 4-13,-1-1-32,-1 5-20,0-5-24,0 2-28,0 3 2,0 0-23,0 19 13,1-2 3,-1 12-5,0 20 18,-4 0-9,0 6 1,-3 1-1,-3 29-10,-3-5-6,5-21-2,-5 21 2,2-23-6,-2-2-7,9 2 0,-10 0-26,-2 29-6,1-37-16,5 2-5,0-3-19,-1 1 3,4-5-4,-1-11-11,1-4-7,2-6-47,2 3-69,-2-9-63,5-5-64,-3-4-66,3-2-51,-2-3-47,2-3-38,0 0-50,8-15-255,-3-2-766,0 0 340</inkml:trace>
  <inkml:trace contextRef="#ctx0" brushRef="#br0" timeOffset="92091.1492">22254 16007 97,'9'-33'190,"-4"0"4,1 0 3,1 2 19,-3-1 4,3 3 2,-3 0-7,2 1 6,4 2 4,-3 2 5,3 1-1,-4 3-15,3 6-14,-2-2-21,3 3-18,1 1-10,2-1-14,0 6-12,-2-1-11,3 5-16,0 3-3,-1 4-14,1 3 3,0 0-15,-2 7-1,-1 1-12,-1 7-9,-3-5-8,-3 0 4,-3 2 4,-2-1-9,-5 0 7,-5 3-2,-2 1-10,-4-4-6,-1-1-1,-2 0-7,-5-5-8,2 2 12,2-4-5,4-3 4,3-1-11,0-2-2,3-2-9,1-2-14,2 3-42,2-3-11,0-3-37,2 3-43,4 0-34,-7-4-46,7-1-59,3-2-31,1 0-248,3-6-613,4 2 271</inkml:trace>
  <inkml:trace contextRef="#ctx0" brushRef="#br0" timeOffset="92363.551">22778 15586 58,'3'-7'355,"1"5"1,-1-3-4,-1 3-40,-2 2-30,2-4-32,-2 4-22,0 0-15,0 0-26,0 0-16,-5 14-16,-1-3-19,-1 6-10,-3 5-17,-1 2-12,1 0-2,4-2-5,-2 2-6,5-5-5,0 5-9,0-4-17,6-5 13,-3 2 2,4 0-11,-1-5 4,2-2 8,0 1-5,2-4 17,3-2 8,-1 0 8,3-3 10,2 1 2,0-3-4,1-4 5,0-2 0,-1-3 3,4-4-11,2-3-4,0-3-5,-2-3-9,-1 1-1,-4-2-6,2 1 0,-9 5 2,2-2-6,-1 2 4,-2-1-7,-3 1-6,-3-1-2,-2 1-12,0 2 1,-7 3-14,3 2 2,-7 0-8,0 6-7,-3-1-15,3 3-46,-7 6-44,0 2-55,6-2-54,-1 2-70,-1 2-63,2 2-71,5 2-74,-3-3-292,3 3-822,3-5 364</inkml:trace>
  <inkml:trace contextRef="#ctx0" brushRef="#br0" timeOffset="93877.1052">13176 16220 95,'0'0'147,"0"0"-4,0 0 1,0 0-7,-5 0 2,5 0 7,0 0-1,0 0 1,0 0-3,0 0 11,8-7 1,-2 0-6,-1-1-9,2-2-7,8-9-7,-1-2-15,-2-1-4,2-6-10,0 0-4,9-13-3,-4 0 1,0 0-5,-2-2-4,1-2-3,-8 13 2,2-2-2,-6 0-2,4 4 6,-3 1-6,0 12 6,-4 0 11,1 3 2,-4 7 5,0 0-2,0 1-10,0 2-13,0 4-5,0-5-9,0 5-10,-7 9-6,0 8-1,-4 12-8,0 2-5,-3 18-1,-3-2-12,1 3 7,2 1-3,1 2-2,4-7-8,0 4-6,5-17 6,3 0 3,2 0 5,-1 0-15,4-2 0,-1-6-4,1-4-17,0-4-9,1 0-21,2-3-23,0-4-23,-2 0-7,2-4-26,2 0-21,-2-4-17,1-2-21,-1-1-7,5-7-24,-3-2-16,3-2-15,-4-3-7,6-6-2,-9 4-133,4-8-420,0 0 186</inkml:trace>
  <inkml:trace contextRef="#ctx0" brushRef="#br0" timeOffset="95021.1473">13189 16011 45,'0'0'248,"1"-11"-3,6 6-9,1-4-6,10-3-12,-6 1-11,10 0-16,2-1-11,-2 2-12,3 3-12,-1 4-16,0 3-8,-4 5-15,0 1-9,-2 11-12,-7-3-6,3 7-9,-4 4-3,-3 0 6,-4 5-11,-1-1-2,-4 2 0,-1 0-4,3-1 3,-7-3 2,3-6-3,1-3-3,-2-2 5,0-1-5,1-6 10,1-1-6,2-1 11,-1-2 30,2-3 21,-4 2 22,4-1 9,0-3 13,-3 3-8,3-3-17,0 0-21,3-17-8,-3 2-12,6-9-12,2-2-12,2-2-7,0 3-11,5-4-6,0 4-6,2-1 0,-1 4-19,4 0 4,1 3-3,-1 2-7,-2 1-2,2 3-5,-7 6-4,2 2-1,-1 5-4,-5 0-1,1 0-7,-2 5-3,-1 2 4,-1-1-1,-2 5-7,2 6 2,-6-1 2,0 2-2,-5 1-5,4 0 14,-7-7-8,-2 13 0,4-12-3,-3 3 6,4-5-5,-1-4 0,1 3 0,2-4 3,1 1-4,-2-5 3,4 3 3,-4-3 0,4-2-4,0 0-5,4-12 2,-1 0 0,4-5-10,5-5 9,1-4-5,3-1 1,2 3 1,1 2 0,0 1 1,1 0 0,-2 7 0,-1 2-3,-3 5-1,0 2-3,-3 1-4,-3 2-5,2 2-3,-1 5-3,-2-1 4,-1 5 0,-2 1 8,0 7-3,-1 2 3,-3-1 0,0 0 1,0 8-1,0-1-2,0 4-19,0-10-41,3-2-41,-3 0-14,4-2-23,1-3-22,0-3-13,8 1-1,0-1 4,2-4-1,9-5 5,0-8 8,0 2 4,1-11 13,2 1 1,-3-2 9,8-12 8,-10 8 13,-4-7 6,1-13 9,1 2 13,-3-6 13,-3 0 15,-4-4 12,0 3 18,-2-4 14,2-5 14,-1 10 21,-3 0 22,-1 12 9,-1 5 16,-1-2 9,0 12 13,-2 7 14,0 1 22,1 0-18,0 7-3,-2-2-18,2 0-10,-2 3-2,0 3-10,0 0-2,-4 17 0,0 3-6,-2 13-6,-5 15 5,0 7 8,-5 1 12,-4 30 11,2-7 5,1 3-3,-5 0 7,-1-4 13,5 7 20,-2-3 6,9-27-1,-5 1-4,5-1-5,-3 1-3,4-5-9,-2-3-11,4 3-6,-1-7-6,2-12-8,1-1-9,0-5-1,2 3-10,1 0-7,-1-15-4,3-4-6,-4 0-5,5-4-41,-1-2-40,1 1-31,0-5-61,0 0-42,0 0-40,0 0-32,0-26-34,3 8-30,0-7-19,1-3-5,1 1 19,-2-2-197,2 3 453,0-6-182,-1 0 26,2 0 43,-2-2 40,3 1 30,-2-1 26,0 3 50,2-3 22,0 0 38,6-10 35,-1 1 14,0 9 19,2-12 24,1 3 15,4 1 6,-5 10 2,8-7 4,-5 12 5,4 3 3,2-1-10,-1 1-3,1 3-2,0 5-11,0 7-15,1-3-12,-1 7-2,1 6-7,-9 1 0,2 2-7,-2 1-12,-2 2 15,-1 3-19,-7 2 4,2 1-3,-5-1-10,-1 6 13,-4-1-10,-1 3-2,-3-3 4,-6 5-9,-2-3-3,-2 1-15,-3-3 13,-1-4-15,0 3-5,-1-5-14,4-8-27,3 0-47,-2 1-43,-4 1-32,8-7-32,0 0-39,4-2-30,0-1-47,5 1-45,4-8-178,0 0-550,7-2 243</inkml:trace>
  <inkml:trace contextRef="#ctx0" brushRef="#br0" timeOffset="95693.4428">14744 16072 237,'-10'-2'311,"-4"-1"-15,2 4-11,0-2-8,4 1 1,3 0-11,-2 0-11,3 0-18,4 0-18,-5-1-13,1-2-23,4 3-11,0 0-6,0 0-16,0 0-7,0 0-3,16 9 5,-2-8 4,7 4-4,6-3-14,3-2-9,9 1-7,3-5-7,-1 3-9,0 1-12,-1 1-8,-2-3-2,-9 2-12,-4-5-6,2 5-13,-3 0 1,-4-4-3,-6 4-4,-5 0 1,0-1-6,-2 1-5,-1-2 1,-2 4 0,0-4-1,-4 2 0,7-1-5,-7 1-7,0 0 5,3-1-7,-3 1-8,0 0-8,0 0-26,-7-7-12,4 4-27,3 3-18,-11-5-6,3 2-11,-3-4 7,1 0-3,-3-1 10,0 2 2,-1-4 0,3 3 9,-2-3 17,-4 5 8,3-6 12,2 4 12,0-4-8,0 4 12,0-3 17,4 4 6,1 0 34,1 1 13,1 2 12,2 0 6,1 0-2,2 3 6,-2-3-10,2 3-8,0 0-5,0 0 3,0 0-8,7-3-9,2 4-2,6 4-6,-1 1 13,3-1-12,2 4 4,1 1-4,-2 1 0,-5 2 2,5 3 1,-2 1-2,-5-3 5,-3 0-5,4 6 5,-7-3-8,-2 1 8,0 3 3,-4-2-2,-2 1-2,-6 4 3,-1-1-6,-5 2-6,0-4-2,3-1-1,-5-2-6,0-1-8,0-1-21,3-5-63,0 0-37,0-2-79,0-1-42,3 1-75,2-6-91,0-1-364,3-2-830,0 0 368</inkml:trace>
  <inkml:trace contextRef="#ctx0" brushRef="#br0" timeOffset="96445.9191">15509 15983 42,'-2'-5'348,"2"-2"-21,0 5-35,0 2-30,0-4-24,0 4-31,0 0-17,0-5-13,0 5-27,0 0-13,0 0-12,-2 14-15,4-7-10,-2-2-9,2 2-8,1 2-5,0 0-7,-1-1-9,2-1 1,2 0-7,-2 1-2,3-3-3,0 0 7,0-1 12,3-3 7,-3 1 13,3-2 10,-1-3 10,-1-1 1,-1 1-9,0-4-1,0-1 2,-1 1-14,0 0-2,-1-5 3,-1 3 0,-1-3 9,0 3 5,-2-2 0,-1 6-8,0-2-11,-2 1-15,-2 2 6,-1 1-10,0 0-11,-5 3-10,-3 6 3,-4 5-10,-4 5 0,1 1-13,3 3 4,-4-1-8,6 5 2,2-2-6,2 0-3,4-5 1,3-6 1,2 10-5,2-4 1,2-1-5,0-2-1,6 1-3,1-3-5,2-3-7,4-1 5,6-2-22,-2 1-35,5-7-46,0-5-63,0 0-34,0-1-34,1-6-30,2 1-14,-3 0-5,-3-6-5,1-2-13,-4 2-16,0-2-203,-5-3-567,-2-2 252,-2 2 2178,-5 2-1505,-1 2 42,-1-2 62,-2 1 59,-2 1 23,0 2 50,2 6 27,-3-2 26,2-1 28,-1 5 5,2 3-11,0-1-19,0 1-11,0 5-12,0 0-6,0 0-13,0 0-11,6 13 3,1-3 3,3 4 14,-3 1 2,4 6 7,5 1-7,-2-2-17,-1 2-5,1 2-16,-3-10-4,3 8-1,-3-2-7,2 2-2,-5-8-8,1-2-5,-4-3-53,1-1-39,-3-3-43,1-1-43,0 3-21,-1-5-62,-3-2-48,3-1-224,-3 1-546,2-10 242</inkml:trace>
  <inkml:trace contextRef="#ctx0" brushRef="#br0" timeOffset="96695.8142">16027 15912 38,'-3'-11'195,"1"1"16,-3 1 15,2 3-3,1 0-16,-4 2-24,3 3-16,-4 5-18,-3 2-14,-4 6-13,-3 7-10,-1 1-8,0 4-11,-1 4-5,1 1-10,-2 9-9,1-11-9,4-1-3,-1-1-7,4 0-9,1-1-28,0-2-37,4-8-45,-2 0-48,4-3-60,0-3-196,1 1-403,3-5 179</inkml:trace>
  <inkml:trace contextRef="#ctx0" brushRef="#br0" timeOffset="96979.7031">16179 15569 219,'3'-17'366,"-2"5"4,-1 1 1,3 1-26,-3 3-40,0 3-26,0 0-41,3 2-12,-3 2-30,0 0-11,0 17-18,-3 0-9,0 14-10,-1 16 18,0 5-5,-4 7-1,-1-3 2,-4 25 1,4-27-11,-7 30-9,8-29 2,-4 26 5,5-26 1,-4 2-14,4 0-8,1-1-11,-3-1-14,2-4-15,-1 0-3,-3-3-8,7-15-13,-2 0-1,-1-2-11,0-4-15,0-3-43,1-4-64,1-3-58,2-6-72,0-3-46,0-5-60,1-2-53,2-1-54,0 0-317,-3-13-788,6 4 350</inkml:trace>
  <inkml:trace contextRef="#ctx0" brushRef="#br0" timeOffset="97243.3961">16116 16216 255,'4'-30'282,"2"-3"10,-1 1-2,2 3-7,3 3-6,2-4-27,1 5-11,0 0-1,7 5-15,-2 1-15,2-2-10,1 9-21,-2 1-8,-1 1-20,-1 5-11,-2 3-24,-1 4-7,0 1-5,2 5-2,-5 1-10,-4 0-5,3 4-5,-3 1-9,-4-4-13,-2 7 2,-3 2 4,0 2-2,-6-6-12,-4 14-7,-6-8-10,-2 1-6,-1-4 8,0-1-2,-3-5-5,2 4-32,0-5-25,4 1-30,1-5-23,0 0-19,3-5-29,2 1-20,3-1-25,2-2-27,1 1-34,2-3-39,4 2-45,-7-1-205,6-4-568,1 5 251</inkml:trace>
  <inkml:trace contextRef="#ctx0" brushRef="#br0" timeOffset="97627.8019">16581 15911 218,'0'0'297,"0"-3"-19,0 3-35,0 0-24,0 0-22,-12 10-14,5 0-21,-4 3 0,-3 7-8,1 2-1,-1-1-14,0 2 1,2 0-27,1-1-9,0 1-6,6 2-8,-1-6-8,6-1-5,-3-1-7,6 0 0,-1 0-3,5-3 5,-2-3 6,3 0 7,-2-3 22,4-3-13,1 2 10,-1-5 1,0-3 0,4 1 1,3-8-9,-3 2-3,-1-3-11,1-1 17,-3-2 2,6-8-9,-3 2 4,2-3 9,-4 1-2,1-1-1,-4-1-3,0 5-4,-3-1 24,-2 3-8,-1 3 2,-2 0-10,-1 0-16,-1 0 5,-2 0-14,-1 7-12,-2-2 0,-1-3-15,-4 3-5,-2-2-8,-1 3-15,-3 0-28,1 5-38,3 1-37,-3 0-38,2 1-52,4 2-61,-1 0-45,1 0-50,3-1-49,0 3-38,1 0-309,2-2-782,0 0 346</inkml:trace>
  <inkml:trace contextRef="#ctx0" brushRef="#br0" timeOffset="100551.3657">17068 15661 231,'-4'-2'357,"0"-1"-3,-5-3-9,9 5-14,-7-1-2,7 2-7,-7-5-7,6 5-13,1 0-23,0 0-6,-3-4-24,3 4-15,0 0-21,0 0-18,0 0-16,0 0-15,0 0-12,0 0-18,0 0-8,11 14-12,0-5-8,9 1-1,4 7-10,1-5-7,9 8-8,3 1 1,-2-1-14,3 1 2,4 2-8,2 0-8,0-1-8,-4-1 0,1-1-8,0 1 1,-3-5-1,-3 0-8,-8-6-1,-6-2-4,3-4-5,-10 4 1,-1-3-4,1 2-2,-5-5 4,-1 1-5,-4-1-1,2 0-1,-2 1 3,0-1 8,-2 0 23,-2-2 14,4 1-5,-4-1 2,0 0-3,0 0-5,0 0-4,0 0-4,0 0-1,0 0-8,0 0-5,0 0 2,0 0-4,0 0-6,-20-1-5,3 4 0,-7 7 2,-2 0-10,-3-1 5,-10 8-3,2 2 2,-1-4-2,3 11-3,2-4 5,1 7-2,7-9-1,1-1-1,0 0-10,2 2 4,2 2 6,2-4-4,-1 0-1,9-5 6,-2-1-3,3-4-3,0 1-5,1-3 4,1 0 3,4-3-4,-2 0 2,2-1 9,0-1-9,3 0 0,0-2-3,-4 7 5,1-6-1,3-1-1,-3 3 0,3-3 0,0 0 3,0 0-4,0 0 6,0 0 1,0 0 2,0 0-8,0 4 6,0-4-8,0 0 3,0 0 12,0 0-11,0 0 1,0 0 2,0 0-6,0 0 1,0 0 7,0 0-6,0 0 5,0 0-2,0 0 3,0 0-7,0 0 8,0 0-2,0 0-1,0 0-1,0 0-2,0 0 7,0 0-4,0 0-1,0 0-3,0 0 3,0 0-3,0 0-1,0 0 5,0 0-8,0 0 9,0 0-10,0 0 1,0 0 2,0 0-1,0 0 3,0 0-7,0 0 3,0 0 1,0 0-1,0 0-1,0 0-3,0 0 5,0 0 1,0 0 0,0 0-2,0 0-1,0 0 4,0 0 3,0 0-5,0 0 3,0 0-4,0 0 3,0 0 5,0 0-4,0 0-1,0 0-3,0 0-1,0 0-3,0 0 10,0 0-6,0 0-5,0 0 9,0 0 1,0 0-8,0 0 9,0 0-7,0 0 2,0 0 4,0 0-1,0 0-1,0 0 4,0 0-7,0 0 2,0 0 2,0 0-5,0 0 7,0 0-5,0 0-1,0 0 3,0 0 5,0 0-5,0 0-1,0 0-1,0 0 0,9 0 1,-9 0-2,0 0 3,0 0-1,0 0 4,0 0 0,0 0-6,0 0-2,0 0 9,0 0 2,0 0-4,0 0-2,0 0 1,0 0-4,0 0-1,0 0 6,0 0-5,0 0 2,0 0 0,0 0 3,0 0-2,0 0-2,0 0 8,0 0-8,0 0-2,0 0 4,0 0-3,0 0 3,0 0-1,0 0 2,0 0-7,0 0 16,0 0-13,0 0-1,0 0-1,0 0 10,0 0-3,0 0 0,0 0-5,0 0 3,0 0 2,0 0-5,0 0 6,0 0 0,0 0-5,0 0 1,0 0-4,0 0 7,0 0 8,0 0-10,0 0-1,0 0 4,0 0-5,0 0-7,0 0 7,0 0 4,0 0 1,0 0-6,0 0 3,0 0 0,0 0-3,0 0 5,0 0-4,0 0-2,0 0 6,0 0 0,0 0-9,0 0 9,0 0 1,0 0-7,0 0 7,0 0-3,0 0-2,0 0 4,0 0-10,0 0 7,0 0-24,0 0-26,0 0-25,0 0-38,0 0-27,0 0-38,0 0-28,0 0-39,-3-9-33,3 9-55,3-6-83,-2 1-71,6-4-281,2-5-833,6-3 370</inkml:trace>
  <inkml:trace contextRef="#ctx0" brushRef="#br0" timeOffset="102839.1712">23608 15288 14,'-3'6'160,"0"-2"-19,3 6 2,-1-3-3,0 4-22,2 0-9,0-4 6,2 6-11,-2-4-2,5 7 6,1-3 6,-1-1-7,2-3 0,-1 1-6,5 2 3,3-3 1,-1-1 19,-3-1-3,5-3-6,-1 5-6,-2-5-7,1-4-3,3 0 5,0-2 0,-3 0-4,2-3-1,5-1 6,-2-3 3,-3 3 2,-1 0-4,5-5 4,-2-4-9,1 3-5,-3-3 9,0-2-10,-2-2 7,0-3-7,0 2-13,-4-1 5,3-1-5,-2-2-1,0 0-7,-1 0 2,-2-1 0,0 0-9,-3 0-1,1-2 0,4 2-6,-4 1-4,-1-3-4,5 1 0,-3-1 12,-3 8 38,1 1-10,4-7-4,-6 7-10,11-13-3,-7 2-11,0 0-10,0 0-1,3 0-8,0-3-4,-3 1-3,4 0 1,-4 2-3,2 0-7,-1 0-7,1 0 4,-1 0 0,-1 2-6,2-1-1,-3 1 1,0 0-2,0-2 0,0 0-4,-1 0 3,2-2 3,-2 4-1,0-2-1,-2-1-1,1-1-6,-1-2 4,1 1-2,-1 3 4,1-4-6,-1 1 3,1-2 0,-1 5-2,0-3 9,-3 1 3,0-3-1,4-12-1,-4 12-8,0-14 4,0 17-8,-4-1 10,1-2-2,0 2 8,-4-3-13,3 0 0,1-11-2,-1 12 0,-2 1 5,2-3-8,-3 4-13,4-4 9,-4 2 5,-1-14-2,2 15-1,-3-1 2,-3-9 0,7 12 0,0-2 0,-5 2-2,2 1 0,-2 1-1,3-2 0,-6 1 1,2 0-3,4 1 1,-3-4 5,3 4-2,-3 2-3,3 1 2,-3-2 3,1-1-5,0 1-2,3 5 0,1-2 14,-3-1-19,2 1 4,0 6-1,-1-5 6,0-1-11,3 8 6,-3-1 0,1 1 1,-1-8-3,1 10 3,1-2-2,-1-2 2,-1 0 6,3 2-6,-2 7 3,-1-5-5,3-1-10,-2 6 15,2 0-1,1 1-3,1 2-4,-1 1 10,1-1-6,-2-1-1,3 3 2,-1 1 1,2-3-1,-3 2 1,3 5-4,-2-7-2,0 1 0,0 2-9,1 2 11,1-3 5,-2-2-6,0 4 0,-1-1 6,2-5-5,-2 5-4,3-2 7,0 0-4,-3 4 2,2-3-2,-1 1-6,2 4 11,-1-9-1,-2 7-1,3 2 0,-1-4 0,1 4 5,-3-3-8,3 3-1,-1-5 6,1 5 4,0 0-10,-3-2 1,1-2 2,2 4 0,0 0 0,-2-6 0,0 4 2,-1-1-6,2-1 7,-4 1-1,3-2-2,-1 1 0,0 0-4,0 0 5,1-3-2,-1 2-16,0 3 19,0-2-1,2 0-4,-1 0 7,-2-1-5,3 2 2,-1-2 2,1 1 1,-2 1 2,3 3-12,-1-7 10,-2 0-4,1 4-3,1-3 9,1 2-10,-3 0 5,2 0 2,-2-3 4,3 0-1,-3 3-5,2-1-1,-1-2 2,-2 3-5,4 1 4,-1 0 3,1-2-1,0 5-3,-2-4 9,2 4-11,0 0 1,0 0-6,-1-4 3,1 4-1,0 0 1,-3-2-3,3 2-1,0 0-6,0 0 7,-1 10 1,-1-2 4,-2 1 0,-3 8-6,1 6 2,-1 0 4,-3-1 0,3-5-3,0 9 2,2-8 2,-4 7-1,2-1-1,2-11 2,-1 4 3,-1 0 0,0 5-4,1-3 4,2-5 2,-3 2-3,1-1-6,5-1 7,-3-5-1,-1-1 0,3 0-2,0-1 1,-2-3-4,4 0 5,-1 1-1,1-5-16,-2 5 17,2-5 3,0 0 2,0 0-12,-4 4 19,4-4 0,0 0-4,0 0 1,4-21-5,-1 7 10,0-2-14,1-12 4,0 11-7,-2-12 4,2 3 3,0-3-7,-1 2 2,1-2-8,-1-1 7,0 2 4,0 1-5,-2 9 7,2-1-1,-2 2-1,2 1 4,0 4-4,-2-1 0,2 4-1,-1 0 1,-1 3-4,0 0 2,2 1-1,-1 2-3,-1-2 3,2 0-8,-2 3 8,4-3-3,4 2 0,0 3 1,1 2-2,2 2 4,4 0-5,6-1 0,1 4-7,-1 2 6,7-1 4,-2 1 1,12 4-1,-3 0-12,-9-2 14,11-2-5,-10 2 6,-1-4-3,14 7 7,-17-7-8,1 1 3,-2-2-2,-8-2-1,-2 3 1,-2-5 3,-4-2 0,0 2 6,0-1-4,-4 0 2,2 0 10,-1 1 5,0 0 0,-4-2 11,4 3-2,-4-3 6,3 3-4,-3-3 2,0 0-3,0 0-4,0 0-3,0 0-1,0 0-6,0 0-1,0 0 1,1 1-12,-1-1 0,0 0 14,0 0-2,0 0-7,0 0 0,0 0 1,0 0-9,0 0 7,0 0-3,2 3 2,-2-3-7,0 0 11,0 0 10,0 0-13,0 0-4,0 0 2,0 0-3,0 0-14,0 0 11,0 0 2,0 0-3,0 0 8,0 0-8,0 0-1,0 0-3,0 0 2,0 0-9,0 0-35,0 0-35,0 0-43,0 0-34,0 0-47,3-7-61,-3 7-71,1-5-50,-1 1-70,1-1-401,-1 5-932,2-10 413</inkml:trace>
  <inkml:trace contextRef="#ctx0" brushRef="#br0" timeOffset="108266.125">10001 10399 90,'0'0'183,"0"0"-15,0 0-7,0 0-8,0 0-5,-1-5-14,1 5-14,0 0-13,0 0-11,-3-4-4,3 4-11,0-6-5,0 6-8,0-7 6,0 2-1,-1 0 5,-2 0 2,2 0-6,-2 0 8,3 1-4,-2-1-2,-2-5 3,-1 0-2,2 1-6,-2 0-6,2 1-3,-2-1 0,1 1-1,1-2 0,-3 2-5,1-1-2,-2 0-4,0 0 1,1 0-4,0-2-2,-3 3 0,1-5-6,0 0-7,-3 3-3,1-1-4,-1 0 4,-1 1-4,1 1-6,0-1 6,0 1-10,2 4-2,-4-3 1,-1-1 1,0 3 0,-1-3-5,-1 2 1,-5 2 0,1-5-1,4 7-4,-6-1 2,0 2-1,-3-2 0,3 0-1,-1 0 4,1 1-2,-2 1 4,-2-1-1,3 1 1,1-2 5,0 2 0,-2 1 12,3 1 0,4-3 9,3 3 0,-4-1 1,6 0-5,-4 2 0,3-2-3,-2-1-3,2 2-9,2 0 7,1 0-10,0 2 0,0-2-2,0 2 2,-2-2 0,3 3-9,-2-3 3,1 3-1,2 3-3,-2-1 7,1-1-11,-3 4 5,5 0 2,-4 1 1,3-1-3,-2 1-7,1 4 1,1-4 2,1 1 1,-4 2-7,4 1 6,1 0-3,-2 3 6,0-2-9,3 2 2,-1 4 5,-2-3 7,0 7-14,2-7 2,-1 7 2,-1-2 3,1-5-2,2 3 6,-1-4-8,3 3-2,-2-1 4,3-2-2,-3 1 3,1 0 2,3 1-4,-2-1-4,3 4 4,-3-7 0,3 4-1,0 0 1,0 0-3,3 1 4,-2 1-4,1-3 7,-2 1-3,1 2 9,2-3-13,0 2 10,0-2-9,-2 1 2,2 0-5,0 0 8,0-3-9,2 2 13,-1-1-8,2 0-2,-3-2 12,2 2-7,1 0 2,0-1-3,-2-5 4,1 6-3,2 0-4,2-2 6,-5 0-4,5 1-3,-1-3-11,-2-3 16,1 5-2,0-5 1,1 4-1,1-1 16,2-1-22,-1 0 7,1-1-6,2 0 8,-2 0 0,-1-1-4,3-1 3,-2 1-2,2-3 5,-1 3 1,1-4 9,-2 2-13,0-2 18,2-1-16,1-1-1,0 1-5,0 0 4,0-1-2,-2 0 3,2 0-6,-2-2-1,4 0 8,-2 2-1,2-3-10,-1-1 7,1 1 18,-1-2-18,2 1-2,0-1 16,0 0-26,0-1 10,-3-3 7,4 2 1,-4 0 18,3 0-24,-3 1-3,1-5 4,0 4-14,-1-5 8,1 4 25,-2 1-21,1-6 4,-1 4-2,1-3 7,-3-3-1,0 2 17,1-2 9,-1 0 4,-2 2 12,1-3-11,-2 1-11,7-3-10,-9 2 13,4-3-4,-3 0 3,0-2-7,0 2-3,1 0 0,-2-1 4,1 0 0,-2 0 3,1 2-3,0-2 8,-2 0 6,0-1 4,-1-9 10,1 2-6,-2 5-4,-1 1-4,2-9-5,-2 1 3,0 0-9,-1 1 4,-1 2-6,2 4-2,-2-5-5,0 6-4,-1 0 1,2 0-4,-1-1 10,0 4-8,-1-1 5,2 4-1,-4-3-4,1 0 12,0 0-5,1 5-1,-3-2-2,2 3-5,-4-7-1,3 3 1,-3 4-1,3 1 5,-4-4-6,2 2 1,0 2-4,1 0 0,-2 1 0,0-1-5,1 2 5,3 2-1,-4 0-4,4-2 2,-1 5-2,1-6 1,-1 5-1,1-1 1,-1 2-1,1 0-4,0-1 2,2-1-2,-2 1 3,3 3-8,-3 0 5,3 0-2,-3-4-1,3 4-14,0 0-28,0 0-17,-2-4-9,2 4-28,0 0-13,0 0-7,0 0-15,-2-4-22,2 4-21,0 0-23,0 0-36,0 0-31,0 0-14,0 0-10,0 12-36,-1-9-183,-1 1-555,1-1 246</inkml:trace>
  <inkml:trace contextRef="#ctx0" brushRef="#br0" timeOffset="143810.4847">15096 13799 63,'-6'0'181,"6"0"-3,0 0-7,0 0 2,-4-3 1,4 3-3,0 0 1,0 0-8,0 0 2,0 0-2,0 0-3,0 0 1,0 0-8,0 0-6,-4 5-7,4-5-15,0 0-6,0 0-6,0 0-13,0 0-8,0 0-19,0 0 3,0 0-6,0 0-9,0 0-5,0 0 2,0 0-12,0 0-10,0 0 11,1 4-17,-1-4 0,0 0-7,0 0 9,0 0-20,0 0 8,0 0-4,0 0-4,0 0 1,10 0 1,-10 0-5,7 0-2,0 0 4,3-2-2,2 0-3,1-1-7,4-1-3,6 1-27,-2 2-42,3-3-40,0 3-32,1 2-34,1-2-35,-2 1-32,1 0-238,-4-1-521,1 2 231</inkml:trace>
  <inkml:trace contextRef="#ctx0" brushRef="#br0" timeOffset="144099.6886">15555 13730 230,'0'0'254,"0"0"-24,0 0-20,-3-2-17,3 2-20,0 0-15,0 0-16,3-7-10,-3 7-15,7 0-10,-7 0-10,9 0-6,-4-3-13,4 3-8,-1-2-10,2 0-3,0 1-10,3-3-15,0 0-31,3 0-45,1 4-56,2-7-68,0 0-194,4 2-391,-4-2 174</inkml:trace>
  <inkml:trace contextRef="#ctx0" brushRef="#br0" timeOffset="144375.8905">16034 13648 168,'0'0'315,"-4"-2"-8,4 2-26,-3-2-29,3 2-25,-3-3-26,3 3-24,0 0-16,0 0-15,0 0-14,7-2-14,-7 2-20,14-1-15,-4-1-29,0 2-36,0-1-39,4-2-38,-1 3-37,2-1-36,1-4-30,-2 2-23,7-2-163,-6 3-376,1-2 167</inkml:trace>
  <inkml:trace contextRef="#ctx0" brushRef="#br0" timeOffset="144649.6959">16312 13592 87,'0'0'264,"0"0"-16,0 0-21,-3-3-26,3 3-15,0 0-24,0 0-11,17-4-18,-9 2-13,8-2-10,4-4-12,3 5-15,-3-2-8,-4 3-26,6-5-36,-6 7-41,-1-3-32,9-1-35,0-2-44,-9 4-31,-2 0-117,4-1-308,-6 3 136</inkml:trace>
  <inkml:trace contextRef="#ctx0" brushRef="#br0" timeOffset="144675.7707">16655 13505 4,'0'0'168,"0"0"-22,0 0-12,0 0-13,10-2-13,-10 2-10,10 0-24,-7-2-25,1 1-28,3 1-35,3 0-24,-3-2-27,0 2-70,0 0-146,3 0 66</inkml:trace>
  <inkml:trace contextRef="#ctx0" brushRef="#br0" timeOffset="145267.9474">16599 13323 129,'-10'-7'203,"2"2"-3,2-1-6,-1 2 0,1 0-1,2 2-8,1-1-11,-1 0-5,1 2-6,3 1-12,-7-3-8,4 1-7,3 2-16,0 0-10,-4 0-13,4 0-6,0 0-6,-7 0-11,7 0-7,0 0-14,0 0 0,0 0-8,0 0 1,4 7-7,2 0-3,1 0 2,4 3-6,2-1-1,1-1-2,0 4 0,7-2-2,-1 2-7,1-5-6,0 5 6,0-7-1,2 3-5,-10-4 1,2-1-8,-6 2 5,-1-4-2,-2 2 0,-1-3-1,0 1 3,-1 1-4,-3-2 2,-1 0-1,5 2 5,-3 1-2,-2-3-3,2 2 4,-2-2 1,-9 12-7,-1 3 0,-7 4-2,-4 1-3,0 1 1,0 3 5,-2-2-8,2 5 9,0-4-6,4-2 2,2 2-1,2-1-5,-1-4 11,6-4-12,-1 11 7,2-12-6,5-4 2,-3 6 1,2-7-3,3-3 0,-3 4 6,2-6-7,-2 2 4,3 0 0,-3-3 1,3-2-8,0 5 5,0-1 4,0-4-2,0 0 1,0 0 2,0 0 1,0 0-6,0 4 3,0-4 0,0 4-1,0-4 2,0 0-4,0 0-4,0 0 10,0 0-2,0 0 2,0 0-7,0 0 12,0 0-7,-4 2 3,4-2 3,0 0-9,0 0 1,0 0 1,0 0-2,0 0 4,0 0-1,0 0-3,0 0 2,0 0-5,0 0 4,0 0 0,0 0-2,0 0-1,0 0-1,0 0 6,0 0-5,0 0 4,0 0-3,0 0-1,0 0-5,0 0 6,0 0 0,0 0 6,0 0-2,0 0-4,0 0-4,0 0 1,0 0 2,0 0-2,0 0 8,0 0-3,0 0-11,0 0-3,0 0-13,0 0-24,0 0-20,0 0-38,0 0-30,7-9-27,-7 9-27,7-2-29,-3-1-42,-1 3-157,-3 0-453,3-3 201</inkml:trace>
  <inkml:trace contextRef="#ctx0" brushRef="#br0" timeOffset="151887.0856">7221 12675 62,'0'0'188,"-6"-2"-8,6 2-7,-4-1-15,4 1-13,-4-1-9,4 1-10,-4-3-8,4 3-16,0 0-1,0 0-17,0 0-10,0 0-4,0 0-10,0 0-5,0 0-6,0 0-5,0 0-4,0 0-4,0 0-5,15 8-1,-6-7 1,0 0-2,1 1-6,6-2 2,-1 0-5,5 3 6,5-3-7,-2-1-4,2 1 1,2-2 3,1 0-7,13-1-8,-13 0 10,12-1 5,-2 0-5,-9 4-6,0 0-3,1-1 7,0 2 0,1-4-4,-3 2-1,0 0-1,2 0-3,-3-1 6,1 1-1,0 0-7,-1-2-1,2 3 6,0-2-7,10 0 4,-1-3-3,1 4 3,5-6 1,1 3 6,0 0-8,2 3 4,2-3-4,-4 3-1,2 1 7,-1 1-10,1-1 6,-2 0 1,-2 4-6,0-3 1,-1-1 4,3-1-1,0 1-1,4 4-3,-4-4 1,0 2 5,1 0-4,1-4 2,1 4 0,0-2-3,-3 0-3,0-4 3,-2 4 1,-4 1 0,-9-1 0,-2-1-2,-3 1-1,-1 0 3,-3 0 1,-7 1-1,2-1 1,-6 0-6,0-1 0,-3-1 6,-3 2-2,1 0-5,-5 0 7,6 0-2,-6 0-1,0 0-6,0 0-1,0 0-12,0 0-13,0 0-23,-17-1-26,8 1-23,-3 1-19,-1 1-25,-8 0-20,-4 1-121,-3 2-314,0-5 139</inkml:trace>
  <inkml:trace contextRef="#ctx0" brushRef="#br0" timeOffset="152460.491">7435 12818 76,'-3'0'92,"3"0"-3,0 0-3,0 0-16,0 0 2,0 0 7,-4 0 15,4 0 15,0 0 10,0 0 14,0 0 0,0 0 5,0 0 3,0 0-1,0 0-2,0 0-11,0 0-9,0 0-10,0 0-10,0 0-9,0 0-10,0 0-8,0 0-9,0 0-3,0 0-9,0 0-2,0 0-3,0 0-9,0 0 0,21 0-3,-7-2-5,1 2-1,10-1 2,1-1-5,4-3 0,12-2-3,2 3-1,2-2-2,5-1 1,-3 2-7,24-2-2,-23 1 2,20 0 1,0 5-3,-1 0 0,-19 1 1,27 0 0,-25 0-6,19 0 5,-2 2-6,-17-2 3,18 3-7,-21 0 5,21-1 1,-23 1-2,3-2-1,22-1 4,-23 3-3,21-1 2,-19-3-2,18 1 0,-19-1-7,18-2 5,-19 3-2,2 0 2,22-5 2,-26 5 3,4-1-9,-3 0 4,-1 1 0,-1-3-2,-4 3-2,-13-2 6,1 0-4,-2 3 3,-3-2-7,-1-2 6,-8 1-4,-1 2 4,-5 0-2,-1-2 5,-2 1 0,-2 1-1,-4 0 0,8-1 4,-3 1 0,-5 0 1,5-1-11,-5 1 8,0 0 1,7 0-2,-7 0-1,0 0 1,3-2-3,-3 2 1,0 0 0,0 0-5,0 0-6,0 0-4,0 0-15,0 0-18,0 0-35,0 0-32,0 0-37,4 4-39,-4-4-25,0 5-187,0-2-431,2-1 191</inkml:trace>
  <inkml:trace contextRef="#ctx0" brushRef="#br0" timeOffset="152886.806">10258 12869 76,'-6'0'219,"-1"0"-17,2 1-14,0-1-12,5 0-18,-5 2-17,5-2-12,-3 2-12,3-2-7,0 0-13,17 5-1,0-5-6,5-1-7,4 1-5,2-2-9,11 2-6,-1 0-1,2 0-5,-2 0-6,4 0-2,-3 3-12,4-3-1,-4 0-1,4 0-2,-3 0-2,-1-1-3,-10-1 1,2 4 3,-2-4-5,0-2-2,-3 3-1,-4 1-4,-6 0-6,1-1 3,-8 0-4,-1 1 10,-2 0 10,-1-2 8,-2 1 6,-3 1 3,9-1-2,-9 1-5,2-1-7,-2 1-7,1-3-8,-1 3-6,0 0-24,0 0-28,-9-4-34,0 4-35,0 0-10,-1 0-23,-4 2-24,-1-2-30,-1 0-30,-8 5-118,0-4-368,0 3 163</inkml:trace>
  <inkml:trace contextRef="#ctx0" brushRef="#br0" timeOffset="153212.0236">10207 13061 253,'-7'0'296,"4"1"-12,-1 0-22,4-1-17,-6 2-17,4-1-22,2-1-23,0 0-9,0 0-13,22-1-11,3-3-1,18-2 2,27-5-5,-2 3-8,1 3-14,-1 0-4,2 1-9,0-1-12,-20 3-7,24 2-4,-3 1-19,-21-1 8,21 0-20,-22 3-1,2 0 6,-5 1-7,5-4 6,-5 0-3,-1 3-6,-1-3-2,-13 0 15,-7 0-17,0 0-10,-8 0 4,-2-3-8,-6 6-3,1-6 18,-2 3-9,-2 0 9,-1 0-6,2-3 2,-6 3-6,7-1 1,-3 1-3,-1-3-13,-3 3-29,10-5-41,-3 0-66,7-2-56,7 0-69,5 0-57,14-4-62,7-1-255,28 1-661,-1 0 293</inkml:trace>
  <inkml:trace contextRef="#ctx0" brushRef="#br0" timeOffset="155309.7011">16679 12218 170,'0'0'217,"0"0"-2,-3 3 2,3-3-1,0 0 10,0 0 2,0 0-6,0 0-8,0 0-17,0 0-13,8-10-15,-6 4-1,1-3-7,1-1-9,-1-1-9,1-4 1,2-2-10,-2-1-4,3-9-15,-1 2-9,-2-4-11,0 0-1,2-5-7,-2 1 11,-1 0-11,0-1-5,-2-13 0,2-1 1,-6 1-23,1-4-3,0 0-12,-1 3 6,-4 1 3,-3-2 4,6-2-7,-3 2-2,0 0-5,1-3-6,-1 0-7,-4-3 4,1-2-5,-4 0 1,4 1-2,-8-23 10,5 28-1,-1-2 6,2-3-3,-4-2-2,-8-21-3,7 27-5,-5-2 0,-1-1 2,-9-22 3,9 24-12,-9-22-8,0 4 3,3 19 0,-5-24-1,-6 11-1,10 18 1,0-1-2,-12-19-3,13 20-3,-14-17 5,8 20 2,-3-24-7,7 25-3,-13-20 2,12 17-3,-16-15 3,0-3-3,13 24-1,-13-18-8,14 18 9,-16-16-3,13 19 2,-3 2 1,-16-16 0,17 20-5,-1-3-2,-2 1 1,-3 5 0,-15-19 2,17 23-5,0 0 3,2 1 5,-3 2-6,-1 5 3,-3-2-1,0 0-7,-16-2 10,20 8-8,0 0 0,-1 2 2,1 4 2,-2 2 3,1-1-6,0 2 2,1 1 5,3 3-7,0 3 0,-1 1 0,1 2-3,2 3 1,-1 0-1,1 6 2,-2-1 9,3 2-8,-1 1-2,1 1 3,0 5-1,-5-2 2,5 3-4,0 0 3,-3 7 3,2-3-4,0 2 0,-1 1-3,2-3 1,-4 8 6,-12 13-10,19-15 6,-2 2 1,1 3 2,1 2 6,-1-1-8,1 0 2,0 3-3,0-1 1,6 3-5,-3-2 8,7 0 3,-3 4-6,2-4 6,1 4-12,0-3 4,-2-1-3,1 5 6,1 1 2,0 0-2,1-1 4,0 3-4,1 2-1,-9 19 5,11-23-4,1 0 0,0 4 3,-1 1-8,2-4 12,-3 1-14,3 2 5,-7 21 0,8-25 3,1 0 0,2 5 3,-4 1-6,4 0 3,4 4 0,-12 18 0,9-23-1,0 2 1,2-2 0,0 1 0,-1 1 1,-1 24 2,7-34 7,0 7-10,-1 1 4,3-1-1,-2-2-5,0-2 3,1 2 2,1 2 1,2-5-5,-1-3-2,0-11 4,0 1-2,-1-3 0,3 2 0,1-7 1,-1 3 0,-1-1 1,1-4-11,1-7 8,0-1 1,1 0-1,-3-9 4,1 4-7,2-2 2,-1-3 14,-1-2-11,2 1 3,0-3 0,0 1-2,-1-2 1,0 1 0,1-4 0,-2 3-1,2-3-17,0 4-21,0-4-26,0 0-27,0 5-38,0-5-41,0 0-47,0 0-53,0 0-42,2-23-36,-2 13-323,-1-2-724,-2 1 321</inkml:trace>
  <inkml:trace contextRef="#ctx0" brushRef="#br0" timeOffset="155653.3538">12252 11951 196,'-7'-9'247,"2"3"2,-1-2-9,3 3-15,1 3-23,-1-4-22,0 2-15,3 2-21,0 2-10,0 0-12,0 0-13,6 9-7,-3 1-2,7 4-9,0 3-5,4 4-3,-3 9-3,5-6 0,1 2 2,-1-1-4,0 2-7,3 2 0,0-3-3,-2-4 0,2 0-5,-2-1-9,-2-5 13,-4-2-13,4-1 2,-3-4 12,2 0-4,-1-2-1,-2-2 7,0-2 7,1-3 17,-2 0 3,4-7 9,5-8 4,2-5-11,10-10-6,0-8-6,5 0-15,-3-2 1,1 0-5,0 1-8,-2 3-11,-3 2-7,-10 7 2,1 7-9,-2-3 2,-4 4-10,-1 5 1,-3 1 3,-4 4-14,1 0-5,-2-2-5,1 5-36,-2-2-43,0 0-52,-3-2-46,-1 5-60,-1-4-61,0 2-79,-7-3-283,-4-2-705,-1 4 313</inkml:trace>
  <inkml:trace contextRef="#ctx0" brushRef="#br0" timeOffset="156976.1652">11254 8854 53,'-2'-19'124,"-1"2"26,3 0-4,-1 5 3,1-1-3,-1 1-8,1 4 6,0-4-2,0 7 2,1 0-5,-2-3-2,1 6-7,0-1-5,-2-4-7,2 7-6,-2-4-4,2 4-7,0 0-11,-1-5-8,1 5-11,0 0-5,0 0-9,0 0-4,0 0-7,0 0-6,0 0-7,-2 15-3,0-9 3,2 7-5,-1-1-1,1 7-2,3 1 3,-2 5 3,0 4 2,4 2-1,-4 3 5,3 1-2,3 11-4,-1 3 2,2 2-3,2 2 1,-1 0-3,3 2 4,0 1-10,3 0 4,-1 1 2,7 22-1,-5-24-6,4-2 3,-2 3-4,10 20 4,-10-22-3,9 21 5,-4 5 3,-6-27-2,5 24 15,-6-22-20,6 24 10,-6-23-10,6 28-4,-6-29 1,2 2 1,-3-2-2,9 26-1,-8-26-10,-1 3 11,3-3-3,7 23-1,-10-27-1,3 4-7,2 0 6,-3 0 0,3 0-2,-1-4-1,3-1 7,0 1 5,-4-2-18,2 0 13,-2 2-9,2-1-4,-1-1 3,-4-2-4,2 2 22,-2-2-20,1-2 3,-1 1-2,-5-1-3,4-1-8,-7-9 15,3-3-3,0 3-7,0 12 5,-3-14 1,4 0-2,-2 0-1,-1 2-2,6 10 0,-5-15 6,-1 2-6,1 2-1,5 10 5,-6-15-1,2 2 0,1 2-1,-1-4 3,0 1-1,0-3-4,0 1 1,-1 1-3,-1-2 5,2 0-2,-1 0-1,1-3 1,-4 0 7,-1-5-9,1-2 0,-2 3 1,1-3 1,-3 0 8,3-5-10,-3-3 4,2 3-11,-3-4 16,-1 2-4,2-3-1,-2-2-5,3-1 5,-1-1 6,-2 2-3,1-3-5,-1-2 21,1 5 6,-1-5 0,0 5 16,0-5-6,0 0 13,-2 5-1,2-5-2,0 0-14,0 0-1,-8-2-2,2 1-3,-3-1 6,2 2-8,-8-2-4,-1 1-13,1-3 9,-1-1-5,-6 0-5,0-1 11,1 0-10,2-1-4,-3-2 2,3 2 1,3 2-12,-5-1 5,8-4 6,2 4 2,-1 0 3,0-1-5,4 0 0,0 4 17,5 1 1,0-1-3,-3 1-2,3-1-1,0 2-3,3 1-1,-2-4-13,2 4 5,0 0 15,0 0-17,0 0-1,0 0 6,8 11-7,-4-2 0,3 0 2,2 4-1,1 1-8,2 5 5,2 0 12,2-1-13,-3 2 6,-1-6-7,2 3-1,2 3-7,-2-2 21,-1-8-7,1 7 1,-3-7-4,-4-3 4,4 0-13,-4-2 26,0-2-2,1-1 15,3-2 15,-1-1 13,2-5 5,5-9-4,3-2 1,0-6-8,9-11-3,1 0-3,-2-1-4,-3-3-2,2 4-7,0-3-3,-1 1-6,-11 9 3,4 0-1,1 1-9,-4 1 1,-1 4-13,-1-3 8,-4 8-3,0 1 3,0 0-2,-2 1-7,-1-1-1,0 1-2,-4 1-23,1 4-39,1-5-48,-3-3-43,2-3-53,-1 6-44,-3 2-38,5-5-43,-3-3-36,-2 3-41,0-3-226,0 1-683,-4 0 301</inkml:trace>
  <inkml:trace contextRef="#ctx0" brushRef="#br0" timeOffset="157837.8969">10521 9081 200,'-4'1'247,"0"-1"-16,1 0-8,3 0-26,0 0-16,-9-4-16,9-3-19,3-4-19,0-5-7,4-2-12,0-8-9,4-4-7,2-4-9,1-12-12,3-2-5,-1-1-9,-2-1-2,-2 0-6,1-2-4,-4 3-6,-2 3-4,-1 11-1,-3 5 0,0 2 2,-1 2 4,-2 7 4,0 4 1,-2 1-1,2 4 2,-3-1-3,1 7-5,1-3-4,-3 1-9,2 1 2,0 4-9,2 1-3,0 0-2,-13 12-1,9-1 5,-1 7-9,2 1 1,-1 8-4,4-1 1,2 0-1,1-1 1,4 2 0,2 2-1,1-3 1,4 2-3,1-1 0,5 1 0,-2-2 5,8 8-3,-5-10-4,-2-2 4,1 2 1,-3-3-4,1-1 2,-3-1-2,-4-4 0,-3-4 2,0-1-1,-2-4-2,-3 4 3,0-5 1,-2 2-1,-1 0 4,-1-1-5,-3-2-1,-3 0 2,-2 0 5,1-3-4,-5-1-1,-3-4-1,1 0 2,2-1-3,-6-4 2,0-3 1,5 5-3,0-4 0,0 5-5,4-4-6,0 6-22,0-3-28,2 4-40,-2 1-39,3-1-45,1 0-49,2 3-206,0-4-474,2 2 210</inkml:trace>
  <inkml:trace contextRef="#ctx0" brushRef="#br0" timeOffset="158134.6724">10985 8314 108,'0'-13'294,"0"4"-17,0 3-28,-2 1-31,1 3-22,1 2-21,-3 13-17,3 6-15,1 11-19,1 21-4,2-1-11,2 5-12,1 3-8,0-4-11,1-2-6,2-5-9,0-12-4,0 0-8,1-2-2,2-4-7,-2 0-3,2-7 4,1-2-13,-4-4 0,2-3-2,-3-4-5,-1 0-6,2-3 8,-3-6-4,0 0-4,2-3-4,-4-1-21,2-6-23,0-5-30,-1-2-21,0-7-38,-1-2-26,-3 1-32,-2-4-24,0 4-170,-5-1-402,1 1 177</inkml:trace>
  <inkml:trace contextRef="#ctx0" brushRef="#br0" timeOffset="158433.7633">10945 8594 25,'-3'0'213,"1"3"-14,2-3-17,0 0-10,0 0-21,0 0 7,18-11-8,-5 5-13,8-3-16,-2-5-10,1 2-7,1 3-13,-2 1-13,-5 3-6,1 0-10,-1 1-29,0-2-38,-2 4-45,0-1-48,-2 3-49,1 0-147,-4 1-317,2 1 140</inkml:trace>
  <inkml:trace contextRef="#ctx0" brushRef="#br0" timeOffset="159172.1723">11342 8540 132,'0'-11'222,"0"2"-18,0-3-19,-1 1-12,0-1-15,-1-5-10,1 5-10,1-1-12,-2 1-12,2 1-5,-1-1-2,1 2 2,-3 0-1,2 3-12,-1 1-4,-1 0-3,1 1-11,0-1-8,-2 5-7,-2 0-8,2 6-1,-4 3-11,-6 9-4,0 7-5,-1 5-2,4 0-6,-1 2-6,2 1 2,1 1-2,5-3-2,1 3 2,2-4-7,1-2-1,3-2 2,-1-4-4,3-2-1,2-2-1,1-1 3,1-4-2,-2-3 2,0-2-2,3-2 2,-2-3-3,2 0 4,0-6-4,2-4 1,-2-1 4,0-6-6,1 1 1,-1-7 5,-1-5-4,-4 0 2,2-1-1,0-1-1,-4 2 3,0-2 3,-2 3 11,1 6-6,-1 1 7,1 1 7,-2 5 6,0-2 7,-2 5 3,2 2-5,-1 2 8,1 1-14,0-1-7,0 5-4,0 0-1,0 0-3,-6 17-6,5 0-1,-2 0-3,2 4-1,1-2-2,3 7 2,-1-5-3,1-2-3,1-3 2,3 2 2,2-3-4,-1-2-2,1-1 1,-1-2 0,1-5-1,0 2 1,0-3 0,6-4 1,-5 0 2,1-3 8,5-4-11,-3-3 1,5-4-3,-1-3 4,1-5 6,-2-3-5,-2-4-8,-2 0 6,0-5-9,-4 1 5,1 1 5,-4 3 0,-2-2 3,-3 7-3,-3 4 2,0 2-1,-4 2-13,3 7 14,-3 0-3,0 1-2,-1 2 0,-1 3-7,-1 2 8,3 2-9,-3 2 3,5 3-2,1 4-5,1 1 2,3 1 1,4 3-2,4 1 5,4 7-4,2-2-1,3 0 6,1 0 1,0 3 1,1-2-9,-4 0 10,-1 2 4,2 0 1,-4-3-8,-3 4 0,1 0 3,-6-7 0,1-1-9,0 0 8,-1-3-3,-1-2 8,0-4-7,-1 2 0,0-5 3,1 3 1,-2-3 11,0-3-8,-1-2 9,0 0-7,7-7 2,-2-8-1,0-12 3,0-7-3,1-1-4,2-15 2,-3 2-6,1-5 8,-2 4-5,2 1 7,-5 14-7,1 0 4,-1 3-1,-1 6 10,1 5 26,-2 1 19,1 3 20,-3 4-4,3 0 3,-3 3-1,2 2 3,0 1-6,-1 2-12,-1 0-6,3 0-9,0 4-7,-4 0-5,4 0-6,-3 12-4,0 1 2,1 4 2,-3 1-16,5 1 5,0 8-16,3 4 13,-1-1-3,3-1-3,-2 1-1,4-3-4,-1 0 4,-1-3-3,1-6-2,1-1 3,-1 2-4,-1-5-2,2-4-2,-2 4-11,-1-6-17,0 2-22,2-5-41,-1 4-17,-1-4-14,4-2-18,-4 2-18,1-5-15,3 1-13,0-2-25,-1-3-2,0 0-19,2 0 1,0-4-15,-2 2-5,2-3-7,-4 0-182,1-2-474,-4 0 210</inkml:trace>
  <inkml:trace contextRef="#ctx0" brushRef="#br0" timeOffset="159478.6485">11882 8369 144,'-3'-1'263,"3"-6"-12,0 3-8,3-2-12,5-8 2,-1 2-5,5 0-5,5-9-2,2 3-6,2-4-6,3 3-5,10-6-23,-10 7-4,1 0-5,0-1-22,3 5-7,-6-1-27,2-2-1,-4 6-9,-5 1-13,-4 3-13,2-2-5,-6 4-7,2-2 7,-4 5-23,-2-2-1,0 1-6,1 3-2,0-4 2,-4 4-14,5-4-7,-5 4-6,0-2-19,0 2-40,1-4-25,-1 4-38,0 0-34,0 0-34,0 0-27,-7 11-38,1-6-28,1 2-62,-7 2-170,2-1-536,2 0 238</inkml:trace>
  <inkml:trace contextRef="#ctx0" brushRef="#br0" timeOffset="162366.138">5957 12141 2128,'-1'-16'13,"-2"-2"13,1 1 4,0 4 1,2 1 18,0 2 10,0 3-5,-3 2-17,3 1-5,0 1-5,0 3-2,0 0-9,0 0 5,5 25-5,-3-1 2,4 5 1,-2 3 1,-1 1-3,1 1-3,2-3 6,0 1 1,-1-5-4,-1-8 11,1-4 5,3 1 9,-1-3 14,5-4 14,0-4 18,4-5-1,5-4 8,5-9-5,12-11-9,1-7-1,18-15-5,-16 14-15,11-19-6,-15 18-1,-1-5-8,1-2 2,1 2-14,0 1-4,-4 3-4,-2 1-31,-9 13-37,-1 3-33,-3 3-28,-4 7-36,-6 1-41,1 2-38,-2 4-56,-4 2-199,-4 1-512,-3 6 228</inkml:trace>
  <inkml:trace contextRef="#ctx0" brushRef="#br0" timeOffset="162927.6226">5856 13083 14,'-10'-15'271,"3"7"-10,3-2-4,-2 1-26,2 1-9,1 1-21,1 3-26,-1-1-17,1 2-16,-1 1-13,3 2-17,0 0-10,0 0-11,0 0-8,3 17-6,-1-7-10,1 4-8,1 3-6,1 0-5,1 0-3,-2 0-1,1-1-7,0-3-1,3 1-4,-3-4 0,3-1 6,2 1 5,0-7 5,8 0 3,2-4 5,5-4-5,-1-5-2,13-8-3,0-2 0,-1 0-7,4-6-1,2-3-1,-3 5 3,2 1 2,-1 0-9,-1-1 5,-2 2-4,-3 1 2,1-1-7,-10 7-1,-1 0-1,-3 1-8,0 6 2,-8 1-2,-3 3-5,-3 0 5,0 0-4,1 2 10,-5-1-2,2 0 7,-1 1-9,-3 2 8,3-3 2,-4 3 11,3-2-2,-3 2-4,0 0-4,3-4-5,-3 4 2,0 0-2,0 0-1,3 0-3,-3 0-1,0 0 9,0 0-13,0 0-4,0 0-7,0 0 6,0 0 9,2-5-15,-2 5-7,0 0 1,0 0 6,0 0 2,0 0-6,0 0 0,0 0-6,0 0-10,0 0-11,0 0-13,3-2-26,-3 2-11,0 0-15,0 0-12,0 0-8,0 0-15,0 0-9,0 0-13,0 0-12,0 0-21,0 0-5,0 0-15,0 0-7,0 0-26,0 0-12,0 0-126,0 0-399,0 0 177</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10:12.621"/>
    </inkml:context>
    <inkml:brush xml:id="br0">
      <inkml:brushProperty name="width" value="0.05292" units="cm"/>
      <inkml:brushProperty name="height" value="0.05292" units="cm"/>
      <inkml:brushProperty name="color" value="#FF0000"/>
    </inkml:brush>
  </inkml:definitions>
  <inkml:trace contextRef="#ctx0" brushRef="#br0">3949 9239 48,'0'0'109,"-4"1"-1,4-1-9,0 0-2,0 0-1,0 0-9,0 0-3,0 0-4,0 0-12,0 0-2,0 0-3,0 0-1,0 0-6,11 4 0,-5-1-5,2-1 1,1 1-2,-1-1-10,6 4-8,0-2-5,2 1 0,2 2-3,2 0 2,4 0-2,-2 1 5,2-2-12,2 4 1,-1-5-8,3 2 2,-1 0 12,0-1-15,-1-1 1,1 4-6,4-2 6,7 1-2,-10 0 2,0-2-5,9 5 3,4-7-7,-13 4 10,2-2-3,9 3-5,-11-3 2,0 0-1,2-1-2,-2 1 0,10 0 2,-10 0-8,1-1 9,0 2-7,-1-2 2,0-1 5,2 3-5,8-1 1,-10 1 1,-1 0-2,1-2-5,2 2-1,-2-1 9,11-1-6,-12-3 5,4 7 0,-1-6 0,8 4-6,-9-2 4,-2 0 2,4-1-3,-3 3 5,-1-1 1,1 1-4,0-1 1,-1 0 2,1-1-5,-1 2 3,1-2-6,0 0 5,0 1-3,-2-2 6,3 0-4,0 3 1,-1-4 2,0 1 0,3 1-2,-3-2-2,2 2-1,8 0 4,-9-1-5,-4-1 4,5 0 2,0 2 9,-2-1-4,2 1 2,8 2 1,-10-5 5,3 3-1,7 3-1,-10-5 0,0 1-1,0 3-1,2-2-4,-2 0 4,10 1-3,-8 0 4,-2-4-3,11 2-4,-2 1 5,1 1-6,-8-4 3,9 1 1,-11-2-7,2 2 1,-1 0 0,9 3 10,-7-3-3,-4 0-2,4-1 3,-3 1-1,2-3-8,-3 4 5,2-1 3,-2 1 6,0-1-7,-1 0 2,1 1-3,-1-3-3,0 3 8,3-2-5,-4-1-1,2 1-6,1-1 7,0 0-4,-1 4-2,4-5 3,-2 0-3,1 3 2,8 0 2,-10-1-5,2 3 5,-1-2-5,9-2 5,-10 2-2,0-1 2,2 0-1,-2 6-1,1-6-1,0 1-4,-1-2 12,10 2-9,-8 1-2,-2-2 4,11 2-1,-8-4-1,6 3-1,-8-2 4,11 0-4,1 4-1,-3-3 3,1 2 1,-10 0-2,10 0 3,2 1-4,-3 0-7,4 0 6,-2 0 3,0-1-2,-1 1-1,3-3 2,-3 1-3,-9 0 0,-2 3 3,0-6 0,2 1-1,-8 1 7,2 0-7,-8-2 3,-2-2-3,-2 0 2,-2 4 2,-3-5-10,1 3 9,-3-2 5,1 0-8,-2 0-4,0 2 6,-4 0-7,9-2 0,-9 2-4,2-1-10,-2 1-16,0 0-9,0 0-14,0 0-5,0 0-29,0 0 15,6-2-10,-6 2-17,0 0-9,0 0 3,0 0-12,0 0-106,0 0-245,-10-5 108</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7:02.264"/>
    </inkml:context>
    <inkml:brush xml:id="br0">
      <inkml:brushProperty name="width" value="0.05292" units="cm"/>
      <inkml:brushProperty name="height" value="0.05292" units="cm"/>
      <inkml:brushProperty name="color" value="#FF0000"/>
    </inkml:brush>
  </inkml:definitions>
  <inkml:trace contextRef="#ctx0" brushRef="#br0">5335 17456 222,'-6'-7'221,"2"3"-11,1 0-18,1 0-21,0 2-13,-1-4-20,3 6-12,-1-2-19,1 2-5,0 0-18,0 0-2,0 0-7,0 0-12,0 13-4,1-8-6,2 4-2,-1 0 0,2 2-6,-1 1-2,1-3-6,0-2 1,0 3-6,-1-2 1,1-4-4,-1 3 5,1 1-5,-2-3-1,2-3 1,-1 3-4,0 0 5,1-3-3,0 1 0,-1-2 0,1 0 6,2 1 3,1-5 0,0 2 5,4-4 1,0-5 4,2 0-2,8-4-4,-1-6-4,2-3 1,12-14-4,-1 1 10,17-25-20,-16 18-1,17-19 3,-15 20-1,19-10-6,-18 12-2,1 8-1,-4-3 2,1 5-3,-4 4 0,-9 10-2,-3-2 6,-6 9-9,-5-4-3,2 6 3,-3-1-3,0 6 2,-3-2 3,-1 1 0,0 2-16,-2-3-22,-1 4-24,0 0-21,0 0-18,-3-10-24,3 10-26,0 0-23,-7-2-30,7 2-7,-12 8-31,3 1-126,-3 3-385,-4 6 170</inkml:trace>
  <inkml:trace contextRef="#ctx0" brushRef="#br0" timeOffset="493.6227">5451 17301 128,'-2'-4'194,"2"1"-7,-1-1-25,1 4-21,-2-5-9,2 5-17,0-5-13,0 5-13,0 0-9,2 19-7,-1-6-5,3 3-6,-1 1-6,0 3-6,1-3-11,-1 4 3,1-1-3,0-3-6,0 7 0,1-10-4,-2-4 0,-2 3 8,2-4-3,-2-4 5,2 2 6,-3-2-3,3 2 12,-3-2 5,1-3 2,-1 1-5,0-3 3,3 7 1,-3-6-5,0-1 5,8-7 7,-2 2 14,8-8 5,6-4-9,0-7 7,9-10 3,8-5-4,-2 3-7,22-20-3,-4 3-7,-11 20-3,19-19-7,-2 3 0,-18 18-16,17-15 5,-16 25 3,-3-6-14,1 1 0,-2 1 5,-13 8-5,-1 0-6,-3 5-2,-11 6-3,4-2-6,-7 3 1,3 5 3,-7-5 9,1 3 23,1 0 9,0 1-3,-5 1-3,6-6-13,-6 6 27,4-3-25,-4 3 3,0 0-10,4-3 3,-4 3-8,0 0 1,6-2-2,-6 2-7,0 0 3,0 0-22,4-5-24,-4 5-31,0 0-32,0 0-30,0 0-38,0 0-28,4-2-33,-4 2-57,0 0-31,0 0-244,6-2-587,-6 2 260</inkml:trace>
  <inkml:trace contextRef="#ctx0" brushRef="#br0" timeOffset="1859.503">7758 15376 140,'0'-19'158,"-2"3"-10,1-3-13,-3-3-4,-1 4-3,1-6-13,-3-1-3,-1 3 4,-2-3-13,-1 3-1,1 6-9,1 3 0,-3 3-12,2-6-7,-4 7-1,-2-1-7,3 3-5,-5 4-5,-3 3-14,0 0 0,-3 6-4,1 5 0,-2 1-9,1 4 0,0 2-5,-1 0 3,1 2-10,0 3 3,3 1-13,0 0 6,-5 12 1,8-9-2,0 20 2,2-1 5,3-1-5,4 1-3,0 3-2,5-4 0,1 0 0,6 3 1,-3 2-1,3-14 3,0 0-1,2 0 0,5 7-1,-3 1-9,0-9 7,0-1-5,0-1 8,0 2-5,3-3 2,-1 4 0,5 10-1,0-3 12,-4-14-10,2 3 0,1-1-4,2-2 10,-3 1-2,3-2-2,1-4 3,-1-2-5,2 1 8,-1-2 0,2-4-3,2-4 4,-3 1-2,-3-5 3,1-2 0,1-1-1,5 2 0,-6-5 12,0 0-5,0-1 0,2-2-3,-2-5 12,1 0 1,3-5 5,3 1 3,-4-5-8,0-3 11,1 0-2,-1-5 1,-1-2-4,0 2 3,1-5 6,-4-1 1,3 0-1,3-14-3,-2-2 1,-3-1-2,-2-3-5,0-1-1,-5 1-5,5-5 0,-9-4 0,0-2-2,1-28 1,-2 32 0,-1-1 10,-1 0-7,-1 0-2,-2 5 12,1 6-14,-2-1-3,-4 10-7,4 3 6,-4-1-10,-2-1 5,2 4-1,-4-1 3,-2 2 5,-2 2 4,1 0-25,-2 8-2,0-7 1,-4 7-2,0 3-4,0 2 0,-1 2-3,0 3-3,-2 4 3,1-1 9,-1 7-18,1 0-12,2 2-31,3 1-16,2 3-19,2 0-22,3-3-27,0 2-20,0 0-34,3 2-52,3 0-15,4-2-22,3 3-182,0-2-498,5 2 221</inkml:trace>
  <inkml:trace contextRef="#ctx0" brushRef="#br0" timeOffset="2918.8722">11640 15121 36,'0'-4'152,"0"4"-5,0-8-9,0 6-9,0 2-17,0-5-4,0 5-10,-5-2-16,5 2-12,0 0 4,-5 9-12,-2 7-5,-5-3-4,1 10-8,-3 3-6,0 6 1,-4 15-4,-2 1 0,2 4 5,0-1-6,0 1-1,2 2 8,2 0 7,2-1 0,2 0 3,6-2 7,2-2 5,5 4-5,7-6-3,5 1 2,4 0-3,4 2-1,6-4-11,4 0 1,14 15-5,-13-23-4,2-4 1,-1 0-9,-1-5 0,-8-10-5,0-2-8,-7-5 8,3-2-2,-7-6-3,-2-1 3,0-8 1,-2 1-1,-1-7-5,-2-2 3,0-5-1,-1-8 5,4-6-8,-5 0 3,7-16 2,0 3 5,-2-4-4,-4 15-4,3-12 1,1-4-1,-4 4-6,3 2 2,1-2-2,-6 0 1,0 12-2,1-12 0,-3 10 1,0 1-2,4-13 0,-11 3 2,6 1-2,-2 11-2,-2-12-4,1 10 3,-4-14 4,3 13-3,-8-11-3,5 14-2,-1 2 5,-4 2-2,2-3 2,-3 3 1,2 3 0,-4 2 13,5 1-7,-3 8 1,-2 0 0,3 6-3,0-3-2,-2 8-3,2-1 0,0 5-1,-3 0-1,-1 3-5,0 6-7,0 0-24,3-1-35,-1 8-51,3-3-51,5-1-42,1 2-207,3-2-452,5 0 199</inkml:trace>
  <inkml:trace contextRef="#ctx0" brushRef="#br0" timeOffset="4139.2069">16541 15283 106,'-4'-11'133,"4"1"-4,-3-2-13,0 2-6,3-1-15,0-2-2,0 1-5,0 1-3,0-1 0,-4 3 0,1-1-11,3-1-4,-4 3-3,1-2 4,-4 2-13,4-2-6,-4 4-4,0-1-6,-4 2-5,0 0-8,-3 0-5,-2 4-8,-5 2 3,6 3 3,-1 0-5,-5 3-2,1 0-8,-1 5 7,0 0 3,1 1-1,-1 4 1,0 1 3,4 3-5,-4 2 2,4 0-1,1 1 8,0 2 2,0 7-3,1 9-2,2-12 4,2 1 3,-5 14 1,5-1 3,1-9-2,-1 10 0,1 1-1,0 0 5,3-14 4,-3 13 0,-1-13 3,2 14 2,4-13 2,-1 2-4,2-3-1,-2 4 3,4-1-4,0-1-2,4-2 1,-1 3 0,0 0 1,4-4-3,-2 3-2,2-2-1,1 0 0,2 1 0,1-4-3,1 3-1,-1-2-4,4-1 3,-2-1 1,5 0 17,-1-1 0,1-3-3,-1-1 2,2-6 4,2 0 3,-3 0-9,4-3 4,1-2 9,2 0-8,-1-5 13,2 0-6,0-7-1,0 1 0,4-4-10,-4 1 7,2-5 8,3 1 3,-1-5 7,6-10 7,-10 3-3,10-6 1,-4-8 1,-8 9 3,5-9-4,-7 8-2,6-15 12,-2-2-9,-1 1-3,-1-2-5,-2 0-3,-2-2-5,-4 13-2,3-15 1,0 0-11,-5 3-2,0-2-17,-2-6 6,0-1 0,-6 3-6,0-5-1,-1 2-9,-3 3 4,0 1-2,0 12-2,-1 2-2,-2 2 1,-3 1 2,2 5-2,-3-5-1,1 3-3,-5 6 4,-2-1-1,4 1-8,-1 8 11,-2 0-13,1 1-1,-4-5 2,-1 3-1,2 5 5,0 2-7,0 0-4,1 0-3,2 3 1,1 1-7,-3-3 8,4 5-1,0-1 1,-1 2-4,-1 1-3,5 1 2,0 0-20,6-1-37,-15 2-22,10 0-43,-1 1-41,3-1-25,-2 3-43,-2 0-27,2-4-34,2 6-43,2-2-30,1 2-202,0-7-619,1 12 274</inkml:trace>
  <inkml:trace contextRef="#ctx0" brushRef="#br0" timeOffset="5413.5808">21208 15351 118,'0'-8'130,"0"-1"0,1 2 3,-1-2 3,-1-1-6,1-1-13,-2 1-6,-1-1-9,1-2-9,-1 4 3,-3-5-10,0 3-8,0 1-8,-4-1-6,-1 1-6,-2 2-2,-1-1-10,-2 4 2,-5-3-3,-3 4-6,2 5-2,-2 0-1,1 8-2,1-3 2,-4 3-6,5 3-3,-3 2 4,4 0-3,1 1 3,2 5-3,1 3-3,2 4 0,2-1-4,0 2-2,1 3 7,1-1-12,3 3 5,4 2-6,-4 10-3,4-11 0,-1 12 5,1 0-6,-1-11-1,0 2 1,2 12 1,-1-2-3,0-10-2,-2 11-1,0-15 1,0 24 0,2-10 5,-1-9-5,0 10-1,1 1 1,-1-15-3,4 14-2,-1-12 3,-1 10 1,2-14 11,0 2 2,3-1-4,2-2-1,-1 1-2,2-3 2,3-5-4,2 2 6,1-1-1,3 1 4,3-4-1,1-4 6,0 1 10,5-4-2,1 0 3,2-3 4,3-6 5,-2-1 0,13 0 0,-11 0 3,9-7-2,-10-1 1,11-2-4,-4-9 7,-1-5-2,-9 8 0,8-12 15,4-4-7,-7-3 2,-3-5 5,-1-4 1,-2-3 2,2-7 5,-3 2-6,0-4-5,5-26 8,-11 23-21,1 9-1,-1-10 9,-5 2-16,0 3 4,-2-3-9,2 3 3,-5 3-1,-5 0-1,0 0-12,-2 0 9,-1 14 7,-1-3-17,0-12 11,-1 16-4,-1 0-3,-1-1 0,-3-1-7,-3 1 5,3 2 1,0 2 1,-6-2-10,3 2-10,-5 2 11,5-1 3,-4 3 2,1 6 9,-3 1-15,0-1 0,2 3-9,-4 0 0,5 7 10,0 1-6,2 2-4,-2-2-8,3 3-16,2 1 29,-2 0-6,0 1 10,3-1-4,2 4-6,0-1-10,1-2 17,4 3 1,-10-1-20,10 1 4,-5 1 4,5-1-7,-7 0-6,7 0 9,-3 3-3,3-3 3,-4 1 4,4-1-9,-5 2 10,5-2-4,0 0-9,-2 2 2,2-2-2,0 0 6,0 0 7,-3 3-3,3-3 11,0 0-6,0 0 0,0 0 8,0 0 0,-2 6-10,2-6-2,0 1 1,0-1-1,0 0 4,0 0-5,-1 4 8,1-4-6,0 0 2,0 0-7,1 7 11,-1-7-22,0 3-33,0-3-63,0 0-44,0 0-49,-4 6-67,3-5-67,-5 2-229,-1-1-614,-3-4 272</inkml:trace>
  <inkml:trace contextRef="#ctx0" brushRef="#br0" timeOffset="7034.9042">16044 13579 160,'-27'-33'163,"-1"-5"-5,-1 6-3,0-2-7,1-3-6,-2 2-14,-2-2-2,-2 1 3,2 0-12,-5-3 1,-1 3-1,0 0-1,-3 0-1,-12-11-7,11 16-4,1 4-15,-20-11-3,13 13-6,6-1-5,-24-8-5,-2 4-12,20 11 4,-18-8-3,-2 4-5,-2-1 0,22 11-2,-23-5 0,6 0-3,18 13 7,-3-4 3,-20-2-4,21 8-2,1 1-1,-21 2-8,21 2-5,-23 5 3,24-3-9,-4 4-1,2 4 2,-16 4-9,20-3 2,0 1 0,3 3-6,2 2-1,2-2 5,11-2-9,-8 9 9,10-6-6,-10 10-8,5 1-4,-1 3 3,0-1-2,0 8 2,0-2-1,0 1-10,1-2 11,1 2 0,-3 0-10,5 0 5,-4 2 3,4-3 1,1-2-3,-1 0 3,0-2 0,9-6-2,-2-2 2,2 4-2,-1-5 11,0 5-7,0-2 2,2 2 3,3 0-1,-4 1 1,5 1-2,-1 1 3,3-2 2,1 2 0,3-3 2,-1 5-5,1-8-1,1 3 2,0 0-10,-1-2 3,5 0-2,1 3 3,1-2-3,-1-1 4,3 1-5,2-3-4,1 2 4,-2-1 1,4-2 1,0 2 0,0-3-4,0 3-5,5-4 5,-4 2 2,0-7-8,0 7 7,0-6 11,0 6-13,5-5 0,-4-2 0,0-2-2,4 3 2,1 6 2,-3-5 1,-1-4-5,2 8 4,2-4-6,1-2-3,1 2 6,-2-2 0,3-3 5,0 2-5,-1 4-10,2 0 8,-7-7 2,6 5 3,2-3 6,-2-1-7,0 1 2,1-1-6,1 1-1,0-6 2,4 1-1,-1-1 11,0 2-1,-3-4 0,7 4 4,-7-5-10,3 4 7,0 0-2,-2-4-4,2 0 3,-8 0-2,9-1-1,-1 1-2,2-1 1,-1-1 2,2 1 0,1-1 4,0 0-8,3 0 7,-3-3-11,3 2 1,-4-1 1,3 4 8,0-4-11,-2 4 3,-1 0 0,0-1 5,-1-1-6,1 3 5,0-3-3,-2-1-5,0 0 5,-2 3 1,3-3 4,1 1 0,-1-2-2,3 0 17,-3 0 7,1-1-1,1 2 11,2 0 9,2-3-5,-4 6-3,2-5 1,-1 0 1,1 2-9,1-3-3,-3 1-5,-2 1 1,3-2-1,-2 4-9,-1-5 9,0 1-13,0 0 5,3-3 0,-2 3-6,-1-3-3,2 2-2,-1 1 8,-1-6-5,1 2 2,-1 0-10,0-1 7,3-1 0,-3-1-3,-5 2 5,6-4 3,-2 0 7,0 5 2,2-8 5,-3 1 8,-1-2 3,1 1 7,1-1-10,-1-1 6,-1 0-5,0 2-1,2-6-1,0 1 1,-4-2-1,4-1-2,4-13-2,-8 16 1,2-2 2,-1-3-4,0-1 1,-2-3-1,-1 0 10,0 1 3,-2-1-5,-2 0 2,0 0-1,0 0-1,-4-2 1,1 1 1,-3-3-7,0 2 5,-1-1 1,-2-5-2,3 0-1,-4 0-1,3-2 0,-4 2-2,1-11 4,-1 11-3,-4 0 3,2 2 1,-1 0-3,-1 3 8,-2-1-8,0 2-3,-2-1 2,2 0 6,-6 2-7,3 2 1,-4 0-2,1 1-2,0 2 4,0-3 8,-4 1-14,2-2 0,-2 0-11,-1 4 8,-1-1-2,0-3-4,2 0-1,-3-1 3,2 5-6,-1-4 3,2-2-4,0 1 1,0 2 1,-1 0-5,0 2-1,1 5-5,0-4 1,4 7 7,-4-1-4,5 3-5,-4 2 5,1-4-6,3 6 2,-3-1-3,1-4-5,3 8 0,-4-5 5,3 6-6,1-4-20,1 4-35,-3-1-57,5 2-64,-1-3-67,2 4-60,-2 0-52,2 3-71,-2-3-70,2 1-326,-3 0-893,7 2 395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15:10.03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nkml:trace contextRef="#ctx0" brushRef="#br0">13199 2360 11,'2'7'74,"2"-2"-3,1 0-11,-3 2 1,8 0-8,-4-4 10,4 2-9,0-5 5,2 5-2,-1-3 2,0-5 2,7 2 9,-2-4-6,1 2 5,2-2-2,-4 0 4,-2 1 5,-2-3 1,1 3 7,-3-1-1,-4 4 4,0-3 0,-2 1-3,3 2-3,-2-2-8,-4 3-5,2-1-6,-2 1-6,0 0-8,0 0-8,0 0-1,-17 0-8,9 1 2,-3 2-7,-6 5 0,4 1-4,-6-4-5,6 7 0,-4-2-4,4 0-4,2 2-6,-2 0-8,0 5-3,3-4-6,2-4-5,4 5-5,3-2-11,0-1 4,2 0 4,0 0 2,6-1-4,-2-2 10,5 2-7,0-4 4,0 0 11,5-4-4,0 1-2,7-1 3,-3-4-2,2 0 11,-2-1 0,3-3 9,-5 1 4,-3 0 6,-1 2 12,-2-5 2,0 5 15,-2-2 6,-4 1 5,0 3 7,0-3-12,-5 4-2,0 0-4,0 0-6,0 0 0,0 0-9,0 0-2,-23 12-4,7-2-6,-7 7 4,1 0-6,3 2 3,-3-1-3,3 1-2,0 5 6,7-7-14,2 1 2,1-1-1,2-2-10,4 3-8,1-7-3,4 2 11,-1 1-6,4-4 2,0 0-4,9 4 11,-2-7-8,3 1 10,3-4-3,4-1 3,6-1 1,1-7-5,-9 5 7,7-5-6,-1-2 7,-6-2 0,-1 4 1,-1-3 7,-2-4 3,-5 7 13,-2-2 0,-5 1 3,2 2 3,-1 2-4,-2-1-4,-3 3 0,0 0-10,0 0 1,0 0-3,0 0-3,0 0 6,-29 8 1,13 2-7,7-5-4,-3 4 2,3 1-10,8-5-3,-9 3-8,5 1-2,4-4-2,-2 4-5,3-2-4,0-7 7,3 8-1,1-3 0,1 0 5,2-3-1,-1 1 7,7 0-4,-3-3 5,3 0 2,-1-3-2,2 0-2,3-3 5,0-3 1,2 4 0,-4-4-1,-3 1 6,2-3-2,-4 3 0,-1-6 0,1 0-1,-1-2 1,-3 0-4,0 2-4,-1 3 7,-3-4-6,1 5 5,-3-1 0,-2-1 1,1 5-2,-1 0 1,-1 2 0,2 0 0,0-2 2,-2 2 1,3 5-5,-4-5 6,4 5-3,-2-4-2,2 4-2,-4-3-9,4 3-1,0 0-7,0 0 0,0 0 1,0 0-3,0 0 9,-8 10-2,8-10 3,-1 7 1,-1-3 4,2-4 0,-1 5 0,1-5-2,-1 8 3,1-8 5,0 5-2,0-5-2,0 0-4,-1 7 7,1-7 1,0 0-1,0 0 5,0 0-6,0 0 4,0 0-1,0 0 0,0 0 5,0 0-7,0 0 6,-3 6-5,3-6 3,0 0-2,0 0 3,0 0 3,0 0-6,0 0 6,0 0 10,0 0-8,0 0 12,0 0-5,0 0 5,0 0 5,0 0 2,0 0-1,0 0 1,0 0 1,0 0 2,0 0-7,0 0 0,13-17-4,-12 11-1,3 2 3,-1-2-3,-2-1 1,1 0 3,1 2-7,-2-2 13,1-3-4,0 2-5,1 1 4,-3 3-5,1-3 1,-1 7 1,0-10-6,0 10 2,-1-8-3,1 8 2,0 0-2,-3-5-7,3 5-4,0 0 1,0 0-1,0 0-1,-15 12-7,11-7 1,0 1-12,1 3 5,2-4-1,0 4-2,1-1 1,1 0 0,2 1 7,2 0-4,3 1 5,2 2 4,0-2-4,2 2 3,-1-3 1,-2 0-5,2 2 1,0 0 3,0-1 0,-3 3 1,0-1 0,0-3 6,-3 3-2,-1-2 0,1 0 4,-2-1-4,-2-1 5,3-2-3,1 2-4,-2-3 3,-2 0-2,3-1 3,-4-1-3,0-3 3,6 7 0,-6-7-4,6 2 4,-6-2-1,0 0 9,0 0 4,18-6-7,-8 0 6,-1 0-3,2-2 6,2-4-4,3-2 8,-1 1-4,-2-3 2,4-4 2,-5 3-5,-1-7 6,2 2-3,-5 2-1,-1 2 5,2-6 1,-5 7-9,-3 5 9,3 2-1,-3-3-3,-1 6 3,0-3-6,-1 4 1,-3-1 5,4 2-6,-3 0-3,-3 2 0,0 0-6,6 3 3,-17 1-6,8 1 0,4 2-6,-2-1-6,1 5 0,2-3-5,0 2-1,2 5-2,2-7 4,0 7 2,4-4-3,1 3 6,5-1-3,-1-1 3,3 4 0,-1-1 0,5 0 8,-4-2-8,-1 1 5,-1-3 2,1-1-5,-3 3 3,0-3-2,-2 0 2,1 0 0,-4 1-1,1-3 1,0-1-1,0 3 3,0-3-3,1-2 0,-4 2-3,2 1-11,-3-5-2,5 6-5,-5-6-9,5 2 5,-5-2 1,6 3-2,-6-3 11,6 4-5,-6-4 3,0 0 8,0 0-4,15-3 12,-15 3-7,11-2 1,-3 0 3,-1 0 2,1-1-1,-3-1 4,8-4-2,-4 3 3,0-3-4,2 1 5,-2-3-1,4 1 3,0-4 3,-4-1 6,4 2 1,-2-5 6,-2 4 7,-1 4 14,-1 0 8,0-3 6,-3 3 4,-1 1-5,2-2 6,-3 5 4,-1 2-1,-1 3-4,0-9-7,0 9-4,0-5-10,0 5 0,0 0-10,0 0-1,0 0 1,0 0-6,0 0-7,-8 20 2,6-11-8,-2-1-8,3 4-9,1-5-13,-1 6-1,2-4-3,-1-2 3,2 4 6,2-3 0,3 1 1,-4-1 1,6 0 2,-7-3 4,5-1-4,-1 0 9,1-1-3,3-1 4,3-2 1,1 0-4,-1 0 8,4-4-3,-2 1 3,-1-1 1,-4 1 0,2-2 2,-2-2-1,1 0 1,-3 0-2,-1-3 1,0 1 1,-7-1-1,4 1 0,-1-1 0,-7 0-1,1-2 0,-9 0-2,1 2-2,0 0-2,-3 1 0,-2 1 0,-3 5 1,1-1-1,8 4 3,-2 2-5,-1 1-1,2 2 3,0 2-4,1-2-5,4 6 0,-1-5-5,5 6-6,-1-2 3,3 0 0,0 1 4,1-3-1,7 3 6,-3-3-2,2-3 1,3 0 3,1-1 3,4-1 3,3-1 2,2-2-1,10-2 2,-2-4 4,0-3-6,0 1 2,0-1 3,3 0-4,-5-1 3,0-2-1,-3-3 4,0 2 7,-3-5-5,-5 6 3,-1-4-4,-3 0 5,-2 3-2,-2 1 0,-3 1 3,1 2 0,-3 3 0,-2-1-1,0 2-6,-2-1 8,2 6-8,-7-1-2,7 1-4,-15 7-1,5 1-1,2 2 0,2 2-7,-2 2 3,3 3-3,3-5-4,2 9 11,4-6 0,2 3-2,-1-2 0,0 1 2,3-2 6,-1-3-8,0-2 1,-1-2 2,0 3 2,0-7-1,-5 1 3,4-1-2,-4-2-2,5 2 6,0-1-1,-6-3-4,13 1 2,-3-5-6,-3 3-2,4-2-12,1-1-14,-1 0-8,0-3-26,-1 4-16,1-4-13,-2 5-21,-1-3-25,3-2-15,-5 3-25,1 0-14,-1 0-135,-6 4-359,5-5 160</inkml:trace>
  <inkml:trace contextRef="#ctx0" brushRef="#br0" timeOffset="526.0919">12904 3237 112,'-7'0'165,"1"1"1,6-1-7,-10 0-4,6 0-6,4 0-5,-7 1-7,7-1-4,0 0-11,0 0-4,0 0-8,0 0-3,0 0-9,0 0-8,0 0-1,0 0 5,0 0 7,23 3 9,-5-4 5,3-1-3,12 1 2,3 0-2,19-6-6,0 2 11,3 0-21,11-1-5,-4-5-11,29 1 0,-2 0-9,0 0-6,0-4-10,-1 1-5,-24 9-5,29-13-8,-4 9 5,-2-1-9,-31-3-6,32-3-5,-26 9 3,0-2 1,1-1-7,0 1-5,-2 1-3,-4-2-8,-4 0-2,0 4-3,-18 0-5,1 0 14,-6-1-20,2 3-1,-9-4-4,-7 0 0,-1 2-5,2 0-5,-10 3 7,1-2-17,-6 3-2,3-2-10,-3 1-3,0 0-16,3 2-14,-3-3-13,1 2-5,-6 1-12,14-1-6,-7-1-13,1 0-15,-3-1-25,-5 3-18,14-3-22,-9-1-151,-1 2-393,-4 2 174</inkml:trace>
  <inkml:trace contextRef="#ctx0" brushRef="#br0" timeOffset="1160.8082">15126 2653 189,'-4'-5'220,"4"5"-7,-7-2-8,6-1-9,1 3-12,0 0-17,6-5-11,0 1-16,7 4-8,15-3-10,4-1 4,19-3-3,4 4-7,0-1-4,2-4-5,-4 6 0,1-3-6,1 5-3,-16-6 1,-2 2-9,-2-1 0,-4 0-11,1 3-1,-9-3 1,-4 3 2,1-1-7,-5-2-10,4 1 2,-8 0-9,0 0-6,1 2-5,-3-3-5,0 4 2,-2-3 0,-2 2-11,-1-2 4,-4 4-7,7-4-1,-6-1-15,2 1-3,-3-1-7,0 5-11,-4-5-5,0-1-17,-1 2-10,-2-3-12,-1 0-13,-2-1-13,0 2-5,-4-1 1,1-4 6,-2 2 6,2 4 4,0 0 6,5-4 12,-4 6 0,3-3 3,-2 4 9,3-4-2,1 5 7,0-2 3,3 1 1,0-1 7,-1-1-2,5 4 7,-5-3 3,5 3-1,0 0 7,0 0 3,0 0 3,0 0-3,0 0 2,0 0-1,0 0 2,0 0 3,0 0 6,0 0-6,0 0 11,28 3-4,-20 0 7,3 1 6,1-2-3,5 2 2,-4-2 2,4 4-1,-2-2 3,1-2-8,-2 3 3,-3 0-5,1-3 2,-3 0-6,-3 0-1,1-1 3,-7-1-5,9 2 2,-9-2-3,6 1 0,-6-1 3,6 2-8,-6-2 0,0 0-3,0 0-4,4 6 8,-4-6 0,0 4 0,0 3 6,-2 2-4,-1 2 3,-2 5 5,-1-2 6,-1 3 1,1 0 5,-1 0-8,-8 7 0,7-7-2,-5 3 2,2-3-4,-6 4-15,6-1-26,-6-1-30,1 2-33,-1-3-38,-3 6-44,2-4-67,-4-1-222,-1-3-500,1-1 221</inkml:trace>
  <inkml:trace contextRef="#ctx0" brushRef="#br0" timeOffset="3971.7902">17247 9624 104,'-8'-8'256,"0"-1"5,2 2-4,2 2-9,1 0-14,0 1-17,0-1-18,2 2-24,-3 1-19,4 2-22,0 0-12,0 0-19,0 0 16,0 0-15,4 14-9,0-1-10,4 3-6,4 8-12,1 1-5,5 4 0,1-3-8,1 1-10,1 0-1,1-1-5,4 3-2,-2-2-1,9 7-8,-9-8 4,-4-4-5,-1-1-15,-3-8-24,-3-1-18,-3-5-23,-3 1-12,2 1-21,-3-6-8,-2 0-6,1-1-11,-1-2-2,-4 0-10,10-5 9,-6 2 8,-2-3 12,1 0 5,1-4 12,-4-2 18,4-5 8,-3 2 17,2 2 29,-3-3 17,4 0 22,-8 5 16,9 0 10,-6-2 14,1 8 14,0-5 4,0 4-4,0 0-3,0 3-16,0 3-11,1-5-11,-1 5-1,0 0-3,0 0-7,6 14-2,-3-3-3,-2-1-4,-1 8-1,4 1-1,0 6-4,-3-7 0,3 2-3,-2-2 5,0-1-9,-1 0 2,-1-1-1,0-2 2,-1-1-1,1-2-2,-4-1 2,0-2-1,-2 4-1,-3-3-3,-8-1 2,0 1-1,-2-1-5,-9-1-5,2-2-16,3-1-16,-4 0-19,5-2-19,0 1-21,3-2-25,2-1-38,-2 0-43,9-4-35,-4-1-162,10 0-424,-2 0 189</inkml:trace>
  <inkml:trace contextRef="#ctx0" brushRef="#br0" timeOffset="4198.0572">17810 9576 26,'16'-29'306,"-3"8"12,-5 4 0,-1 7-3,-1-1-27,-3 5-31,1-1-35,-2 4-24,-2 3-8,0 0-35,5 14-8,-3 3-15,-2 8-14,-1 3-12,1 4-7,-3 2-9,1 2-7,2-4-6,-1 4-10,1-2-7,-2-5 0,2 2-11,0-4-5,-1 4 0,-2-3-7,2-8-32,-1-2-27,0-6-31,1 0-31,0-5-25,1 1-14,-4-2-30,-1-1-54,0-5-43,-2 0-219,7 0-507,-16-9 225</inkml:trace>
  <inkml:trace contextRef="#ctx0" brushRef="#br0" timeOffset="5211.2958">17685 9827 42,'-6'-6'142,"3"2"19,0-4 7,0 5 12,-1-2 3,2 2 1,2 3-4,-2-9-13,3 7-17,-1 2-12,7-6-14,2 2-10,3-2 0,6 1-8,0-1-4,9-5 5,2 2-2,0 2-8,2 0-4,0 3-5,1-3-3,-2 6-6,0 1-3,-7 0-10,-2 0-4,-3 5-6,0-1-7,-5 1-5,-2 2-1,0 1-5,-1-1-5,-1 3 1,-1-1-4,-3 0-3,0 2 0,-2-1-9,1-1 5,-1-2-2,-3 3 0,0-3-1,1-2-2,-2 2-4,0-2 0,-1 1-2,-2-4 4,3 2 1,-1-1-1,2-3-7,-8 0 8,8 0 13,0 0-3,-9-7 5,8 1 4,-1-1 3,4-2-11,-1-1-2,3-5-5,4 0-1,4-2-6,4-1-3,5 1-2,2 0 2,-3 2 0,5 3-4,-6 6-4,-1 1 5,3-1-8,-5 4-3,-2 0 0,1 4 1,-3 0-4,0 4 4,0 0 4,-3-1-6,-2 5 5,0-4-6,2 5 3,-7-5 13,0 5-13,-2-5 0,0 2-2,0-3 5,-4 2-4,2-2 5,-3 0 0,0-1-6,1-1 1,4-3 4,-7 0 1,7 0 2,0 0 0,-7-8 1,7 2-2,1-5-2,3-1-2,2-4 1,4-2-5,6-3 6,1 2-3,2 2-2,-2 2-3,-1 4 11,-1 1-9,-3 4-4,-2 0 3,4 3-1,-1 3-2,-2 0 1,0 4-1,1 0 0,0 3 7,-6 3-2,4-3 1,-6 4-2,4 0 2,-2 3 8,-5-4 1,3 2-11,0 2-5,-2-3-10,-1-1-10,3 1-9,-1-1-6,1-3-11,-3-1-9,1-1-2,0 0 5,2-2 4,-4 0 5,7-3 3,-7 0 2,12-1 0,-7-3 6,1-1 4,1-1 4,2-3 5,-1-4 3,-2 0 5,2-4 7,-2-3 4,6-4 17,-6-2-2,1-2 5,0 0 13,2-4-1,-4 1 7,2 2 11,-4 2 7,1 2 10,-1 9 5,1 2-1,-2 2 2,-2 4-4,1 3-12,1-2-11,-1 3-4,0 4 2,-1 0-11,0 0-1,-1 12-2,-2 0-1,2 6 3,-6 10-6,3 0-1,-1 5-6,-2 2 5,3-1-4,2 13-4,-1 1-2,-2-12 10,4-2 4,0-1-2,1 1 6,1 0 7,0 3 7,-1-2 4,3-6 16,-1-1-12,0-2-2,-4-8 4,4-2-4,-4-5-1,4 1 5,-4-3-9,2-2 9,-1-2 13,2 0 12,-2-1 18,1-1 12,0-3 17,-4 5 9,4-5 10,0 0-3,0 0-13,0 0-5,0 0-13,0-25-8,0 9-10,3-11-10,1-5-6,-2 1-8,2-5-8,4 2-1,1 2-9,-4-2-4,5 5-5,-4 0-2,3 3-8,1 1-1,-2 6-1,1 3-5,-4 1-6,5 5-6,-4 1-2,3-1-2,3 7-1,6-1-3,-4 4-2,4 1-12,3 2-12,-5 3-5,0 2-9,-2 1-1,-7 0 2,1 0 0,-2-1-3,-3 4-4,0-5 4,-2 0-2,-4 0 3,-1 1 7,-5-1 1,-6 4 4,-4-2 1,-8 0 3,-5-2-6,5-4-26,-3 3-16,1-2-51,1 1-32,-1-1-30,1 3-33,7-4-47,-2 2-46,7-1-54,-1 1-289,3-2-711,5 4 315</inkml:trace>
  <inkml:trace contextRef="#ctx0" brushRef="#br0" timeOffset="9120.2588">15407 3677 190,'0'0'306,"0"0"-15,-9-1 3,9 1-27,0 0-16,0 0-25,0 0-24,0 0-19,0 0-15,0 0-15,22-9-17,-5 5-11,-1 0-10,4 0-12,8-2-11,0-2-13,0 2-5,1 1-21,-6 0-25,-1 3-34,-3-3-33,-6 2-34,0 1-46,-3-1-46,1 3-48,-6 0-44,-5 0-154,6 2-445,-6-2 197</inkml:trace>
  <inkml:trace contextRef="#ctx0" brushRef="#br0" timeOffset="9282.2894">15376 3796 74,'0'3'284,"0"-3"-17,0 0-14,0 0-19,0 0-20,25-7-23,-6 3-20,4-3-19,9 2-11,3 0-19,0-3-15,1 1-35,1 3-40,-1-1-40,-4 0-40,-1 2-53,-1-2-48,-1-2-49,-10 2-104,-3 0-327,-2 1 144</inkml:trace>
  <inkml:trace contextRef="#ctx0" brushRef="#br0" timeOffset="10516.8735">15947 3437 122,'2'-29'259,"1"3"13,-2 8 3,2 6-3,-1 1-17,0 2-21,-2 2-29,1 2-19,0 0-26,-1 3-21,0 2-16,0 0-8,4 15-7,0 9-7,-3 3-5,1 2-3,-2 0-4,0 5-13,0 0-7,3-1-8,0 0-1,0-2-5,1-5 0,-1 1-12,3-3 1,-1 1-5,0-4-10,-1-4 9,5-3-9,0 1-5,1-6 0,3 0 4,-3-4 1,-1 1 1,5-7-13,3 2 2,-4-2-12,2-6 3,-1-2-1,1 0 0,-2-3 1,0-4 0,0 2-2,-4-2-5,4-7 0,-7 0-2,4 5 5,-2-1-13,0 0 17,-5-2-1,1 5 17,-2 1 7,1 4 24,1 3 1,-2 2-9,-2-1-4,0 3-6,3-1-8,-3 1-10,0 4 1,0 0-4,0 0-8,0 13 11,0-1-7,0 2-7,3 2-2,-6 1 1,6 8 11,-6-7-3,6 0 8,-1 2-5,0-3 0,0 0-7,-1 0 8,-1-11-14,0 6 13,3-6-4,-3 0-1,4-1-1,-3-2 8,-1-3 7,1 5 11,-1-5 11,4 4 15,-4-4 3,0 0 3,0 0-6,0 0-7,19-22-17,-8 6-3,7-6 0,0 1-5,1-3-6,-3 4-3,3 1-8,-5 5 2,2 0-2,-5 3-3,2 1-4,-4 2-1,-4 3-20,1-1 10,-2 5-3,1-4-2,-2 4 3,-3 1 1,5 7-2,3 0 4,-1 5-3,-3-3 4,3 4 5,-3 4-4,2-1 3,3-1-3,-5-3-1,-3 1 1,7 1 3,-6-2-2,1 0-2,-1-2 7,1-3 0,1-2-1,-3 3 1,0-4 5,-1-4-1,4 3 6,-4-3-1,4 4 4,-4-4 2,0 0-3,8-10-3,-1-2-17,2-2-3,3 0-17,0-1 11,3 1 1,-8-1 4,7-1-7,-5 3 8,-2 2-4,0 5-1,0-2-1,-2 0 4,-3 4-7,3 0-4,-2 1-4,-2-2-25,-1 5 24,0 0 3,5 8 6,-5-8-3,3 11 9,-3-1-6,0 2 1,6 0 7,-3 0 3,-1-2-18,-2 8 14,4 0 1,-1-2 4,2-4-1,0-1 4,1 0-8,1-3 2,0 0 8,-1-3-5,0 0 4,7 2-1,-5-4 1,2-2 2,-10-1 0,23-4-3,-9 1-1,-4-2-1,5-3-11,-1-8-22,0 2 13,-1-1 3,0-7-6,-2 0 4,-3-2-6,2 0 9,0-2-8,-6-3 11,3 0-5,0 0 12,-3-3 1,-2 2 10,-1 3 2,-1 6 4,0 1 21,0 0 1,0 10 20,-5 0-13,6 3-6,-1 2-17,0-1 5,0 2 1,0 4-14,0 0-1,0 0 5,-5 15-2,2 2-4,2 2 4,0 9 1,1 2-3,0 0-3,-5 1 5,7 0 0,-6 4 2,4-4-8,0 4 6,0 0-2,0 15 7,2-3 6,-2-12-4,0 0 1,0-2 4,5-1-1,-4-2 0,0-3-6,2-7 0,-4 5-3,2-8 5,1-2-3,-4-3-1,4-2-1,-4-1 2,2 0-6,0-3 4,2-2 4,-2-4 5,-2 7 2,2-7 4,2 4 5,-2-4 9,2 4 4,-2-4 10,0 0-4,0 0 7,0 0 8,0 0-1,0 0 2,0 0 0,0 0-7,0 0-10,-2-19-21,5 2-4,-4 0-4,1-10-10,-2-1-3,2-2-9,-2-1 0,2-1-1,0 1 0,-3 2 0,6-2-4,-7 2 5,7 2-12,-3 0 3,3 8 0,1 2-1,-1-3-1,2 4-10,0 0-5,4 2-10,1-3-6,4 2-1,4-2 3,1 4-8,0 3 2,-1 4 1,0-3 3,0 6-11,0 1-5,-4 3-1,-1 3 3,0-1 3,-3 5 1,-2 1 6,-3 0-6,-1 1 8,-2 1 8,-1-1-5,-2 8 2,-3-4-5,-3 0-19,-7 1-3,-1-3-13,-10 5-21,1-4-28,-4-1-24,1-3-35,-2 0-29,-5-1-44,1-1-44,2-5-265,-5 1-616,3-3 273</inkml:trace>
  <inkml:trace contextRef="#ctx0" brushRef="#br0" timeOffset="10826.139">15815 3560 49,'-7'0'174,"7"0"2,0 0-4,0 0-6,0 0 1,0 0 1,0 0-2,0 0-9,0 0-6,0 0-5,0 0-3,0 0-10,0 0-3,0 0 4,26 0 2,-4-4-10,5 3-11,10-8-18,16 1-2,4 0-11,-4 0-10,4 3-14,-6-1-39,-15 1-41,2 2-50,-9 0-66,1 1-68,-10 0-231,-2 0-472,-6 1 209</inkml:trace>
  <inkml:trace contextRef="#ctx0" brushRef="#br0" timeOffset="11082.516">17536 3445 18,'0'0'448,"4"-3"1,-2 0-20,-2 3-28,3-2-28,-3 2-35,0 0-35,0 0-31,0 0-28,4-4-36,-4 4-26,0 0-43,0 0-31,3-3-45,-3 3-50,0 0-53,0 0-56,0 0-48,0 0-68,0 0-69,0 0-256,0 0-580,0 0 258</inkml:trace>
  <inkml:trace contextRef="#ctx0" brushRef="#br0" timeOffset="11275.7293">17599 3659 179,'0'3'339,"0"1"-30,4 0-35,-3-1 7,0 3-5,4 3 3,-1 2-17,1-2-19,5 6-22,-4 1-28,-1 1-2,0 2-20,-3 6-20,-3 0-24,-3 3-47,-7-1-48,-3 3-59,-12 1-74,2-5-81,-16 8-95,-9-1-227,5-4-545,-6-3 241</inkml:trace>
  <inkml:trace contextRef="#ctx0" brushRef="#br0" timeOffset="31620.6544">12246 4596 60,'0'0'170,"0"0"-13,5-14-10,2 4-11,-3 2-3,0-6-15,3 0 3,1-1-5,-1-5-12,1-3-1,0-3-7,1 2-3,-2-4 5,-1-4-10,0 1-1,0-2 2,-5 0-5,3-20-4,-2 9 2,-2-3 3,0 11-3,-2-13 24,-2 15-8,1-13 2,-4 17-5,4 3-2,-1-2-6,4 5-5,-2 11-12,-2-2-2,4 6-3,-3 2-15,3 0-5,0 3-8,-2 1-10,-1-2-16,3 5-10,0 0-7,0 0 4,-3 11-1,3 1 5,0 6-4,2 9 5,4 1-2,-5 6 4,1 1-3,4-1 4,1-3-5,0 2 3,-4 0-6,3-1 4,-3-2-1,1-2-6,2-2 1,0 1 1,-1-8-5,0 1-3,1-4-12,1-2-5,-1-2-3,0-2 0,1 0 1,2-3 0,1 0 6,0-3 0,8-1 1,-5-2-4,5-1-1,-3-3-4,5-2-2,0-2-4,-4 0 7,3-3-4,0-1 0,-2 3 0,-1-5 4,-2 0 9,-1 0-5,0 3 6,-2-5 2,-2 3 3,0 1 5,-4-5 4,2 2-2,-4-2 9,3 0 3,-6 0-1,0 0 4,0-2-1,-2 1 6,1-2-3,-5 1 7,4 2 0,-3-1-2,2 7 2,-5-1 9,2 3 4,0-2-4,3 3 1,-1 2-4,2 2-6,-3 0-2,5 3-3,-12 0 0,5 6-5,-3 2 3,-3 4-2,-2 9-3,2 1 1,0 4 6,-3 1-7,6 1-1,-2 0 0,2-3 0,5 1-2,-3 1-1,6-8 3,-1 3-4,3-4-4,2-1-1,1-2 1,-1-2-4,2-1 0,0-5 4,3 3 0,-1-6 1,0 1 3,1-3 0,1 1 1,-1-3 0,3-3 1,-1-2-5,-2-1-1,6-1-3,1-3 1,-9 0 4,5-2-1,-1-3 1,-2 1 3,-1-2 1,-3-2-3,2 1 2,-4 0 0,0-3-2,1 2 3,-2 0 0,0-1-3,-3 7 2,3 1 5,1 0 10,-1 4-5,-1 2-1,1-2-8,-1 4-3,1 3 2,0 0-2,0 0 0,0 0 1,-5 18-2,2-3 2,7 2 0,-4 1 2,2 2 0,0-3-1,0 1 0,1-2-3,-1 0 3,2-4 4,-1 0-3,1-1-4,5-1 4,-7 0 0,6-2 0,-3-4-1,3 3 4,2-3-3,-2-2 3,2 1 2,2-6-4,0 3 5,3-4-1,-4 1 2,3-4-3,-2 0 1,3-3 1,-2-1-3,-1-3 1,-1 0 0,0-1-3,-2-1 4,1-8-2,-4 6 5,-1-2-5,1-3 8,-6 5 0,1-3 0,-1 4 2,2-3 0,-2 3-1,-2 1 4,1 5-3,-2-4 3,0 5 4,0 2 2,3 4-1,-2-3-1,1 3-3,-3 0-3,3 1-4,-3-1-4,4 4 1,-2-3-8,2 3 1,0 0-4,-7 8-1,5-4-1,0 2 1,1 2-3,1 1-3,0 2 3,1-1-3,1 2 8,0 0-4,5 5-2,0-2 0,0 1 1,2-1 3,-3-1-3,7 1 1,-6 0 2,-2-5 3,5 5 0,0-2-2,-3-3 1,2 2 0,1-2-1,-1 0 5,-1 1-2,6-1-1,-7 0 2,-1 0-2,-1-3 1,2 1 2,-1-3-4,-2 0 0,-2 1 2,1-1 5,-1-2-4,-1 1 4,-1-1 0,0-3 2,-3 8 2,-1-4 5,-3 1-7,-3-1 5,0 1-3,-4-2 2,-6-1-12,-2 2-9,6 0-19,-3-3-15,-1 1-17,2-2-27,-1 1-30,5-4-30,-1 1-49,3-3-37,1 1-124,2-4-390,2-1 173</inkml:trace>
  <inkml:trace contextRef="#ctx0" brushRef="#br0" timeOffset="31935.2042">13033 3762 114,'4'-6'255,"-3"1"-13,2-1-20,1 3-25,-3 0-25,0 1-17,-1 2-20,4-4-11,-4 4-17,0 0-9,13 9-13,-6 0-4,0 2-5,-4 4-4,7 3-10,-1 7-3,-4 1-1,-1-6-7,3 6-1,-4-1-1,2 1 0,-5-2-2,3-4 1,0 6-2,0-1-3,0 0-1,-1-5 1,1 6-4,-3-7-2,6 2-1,-2-4-6,0 1 2,-1-1-6,1-1 0,2-3-5,-5-2 3,1-2-2,1 2 0,2-5-6,-3 0-2,4 0-5,-3 0-7,1-2-11,1-2-12,1 0-18,1 0-24,3-4-15,-2 1-28,1-3-30,1-2-44,1-2-39,-9-2-163,8 1-412,-6-2 182</inkml:trace>
  <inkml:trace contextRef="#ctx0" brushRef="#br0" timeOffset="32135.3901">13121 4017 119,'0'0'199,"-8"-1"-7,8 1-21,0 0-15,0 0-16,0 0-12,9-7-11,-1 5-10,3-4-14,3 4-2,-1-4-14,0 3-4,4-3-27,-3-1-19,2 3-43,-4 1-35,0-3-38,3 2-38,-7 1-116,-3 2-262,1 0 117</inkml:trace>
  <inkml:trace contextRef="#ctx0" brushRef="#br0" timeOffset="32610.6936">13387 4042 232,'0'0'268,"0"0"-21,0 4-26,0-4-24,0 0-19,0 0-20,0 0-15,0 0-16,0 0-11,0 0-13,8 3-11,-8-3-3,8 0-3,1-2-3,-1 1-7,5 0-3,0-2-6,7-1-2,0 0-10,8 0 0,-3-1-10,-3 1-3,7-1-5,-8 1-4,0-1-3,0 2 1,6-2-3,-8-1-4,-2 2-4,-3 2-6,-4-1 2,-2 0-5,-1 2-3,0-1-3,-2-1 0,0 2-14,-1-1-16,-2-3-11,0 1-7,-2 0-2,0-2-3,0-2-8,-3-2-8,-1 2 0,-1-2 5,0 2 4,-2-4 1,1 4 9,0-1 7,-1-1 9,1 2 5,1 2 8,0 0 16,1 2 6,0 1 2,3-2 1,-2 1-4,2 1 4,1 3-10,0 0-4,0 0 1,0 0 3,0 0-1,6 12 10,3-4-9,-2 0 0,-1-1 2,2 2-6,1 4 4,-2-6-1,4 7 3,-5-2-4,3-2 6,-4 2-1,0 4 4,-2-4-4,1 4 12,-4-2-20,0-2-8,-4 5-18,-1-2-20,-1-3-31,3-2-40,-5 0-31,2 1-34,-2-3-107,0 3-319,1-4 142</inkml:trace>
  <inkml:trace contextRef="#ctx0" brushRef="#br0" timeOffset="33149.28">13972 3631 152,'0'-3'199,"-1"-1"-17,1 4-16,1-3-21,-1 3-15,0 0-21,-2-5-11,2 5-4,0 0 2,0 14-1,0-3 6,0 5 1,1 3-4,-2 9-10,1 0-3,0 2-6,0 4-6,-1-6-9,-1-2-1,2 2-10,-3 0 0,6-3-6,-1-4-6,0-2-4,-1-3-4,2 2-1,-3-1-2,5-5-7,-2-4-1,-2 4-3,3-4 1,1 1-2,0-5 0,0 0-3,2-2-5,2 1 0,-2-4-6,2-1-8,10-4-3,-9-1-3,1-1-1,3-2 0,-1-1 3,-2 0-2,0-4-2,0 2 2,-1-5 5,-1 2-1,-3 0 5,1 0 5,-2-1 7,-3 6 11,3-2 9,-5 5 4,3-2 10,-2 3 5,-1 2-2,0 0-6,-1-2-5,1 7-7,-1-5-4,1 5-5,0 0-3,-7 14 0,4-4-2,-1 5 0,-1 1-7,1 4 0,0-3-2,1 1 2,2-1-3,1 0 3,4-2-4,-4 2 2,2-5-12,1 5-2,1-6-10,2 0-6,3-3-13,-1-4-20,5 2-26,-2-5-37,1-1-40,8-3-57,-7-2-188,-2-2-436,3-3 193</inkml:trace>
  <inkml:trace contextRef="#ctx0" brushRef="#br0" timeOffset="33279.8497">14218 3699 62,'0'0'84,"-4"-4"-46,4 4-33,0 0-37,0 0-34,-11 9 15</inkml:trace>
  <inkml:trace contextRef="#ctx0" brushRef="#br0" timeOffset="33658.1586">14316 3851 140,'2'-2'315,"-2"2"-25,3-4-28,-3 4-28,3-3-33,-3 3-24,0 0-17,0 0-14,7 8-14,1 2-16,-4-2-9,1 4-8,-1 0-12,-3 0-3,6 2-13,-6-1-2,3 4-9,0-8-3,-2 1-1,-2-3-11,0 0-1,1-1-9,-1-2 2,-1 0 2,4 0 7,-3-2 5,0-2 21,0 0-2,-2 6 2,2-6 8,0 0-1,0 0 11,0 0-19,0 0-24,0 0-10,4-20-7,-1 10-9,-2-1 0,4 0-3,1-5-2,4 2-19,-3-1 10,1 0 1,3 5-4,-1 0 3,5 2-8,-6 3-6,1-1 4,-2 1-8,4 7 4,-7-4 0,6 5-1,1 1 0,-4 1-2,2 2-4,0 1-5,-2 3-4,0 4-12,-4-6-14,3 8-19,-7-5-8,3 3-12,-1-1-25,-2-3-25,0 2-31,0-3-26,0 1-25,0-5-22,0 2-158,-1-4-432,1 0 191</inkml:trace>
  <inkml:trace contextRef="#ctx0" brushRef="#br0" timeOffset="34254.1596">14678 3788 122,'2'-15'202,"0"4"0,-1 0-1,2 3-7,-3 4-13,0-2-21,1 3-16,-1-2-22,0 5-15,0 0-7,0 0 0,0 0-4,-1 18 0,-2-5 0,2 2 2,-1 2-4,0 2-5,1-1 1,1 3 3,-3-1-1,2 6-4,-2-6 5,3-1-5,-2 2-1,4-6-8,-4 2-5,2-5-10,0-1-2,0-2-5,0-3-5,2 0-2,-2-1-5,1-1-5,1 1 2,-2-2 3,0-3-2,0 4 8,0-4-1,0 0 10,4 2-1,-4-2 9,0 0-10,3-9-4,0 4-4,3-4-7,-1-2-10,6-3-4,-2-2-5,7-8 3,-2 3-11,2-4-4,0 3 1,3 2-16,-3-4-6,-4 10 5,3-3-5,-4 3-4,1 0-5,-3 0-1,-1 7 7,-1-2-2,-2 3 6,1-3-12,-4 5 0,3 3-3,-3-2-18,1-2-1,-2 3-8,-1 2-6,0 0-4,0-5 0,0 5 3,0 0 6,0 0 5,-7 12 2,1-8 6,0 7 1,0-3 0,0 3 5,-1-2 4,2 1-1,0 0 5,-3 5 4,4-3-4,1 0 7,0-2 3,4 7 2,1-5-1,1 4 6,1-3-3,5 3 1,-3 0-1,4-2 9,-3-3-4,6 1 3,-2-1-5,6 0 9,-4-1 0,3-2 0,-2 2 7,2-1 1,1-1 1,-1-3 3,2 1 3,-6-3 1,6-2 2,0 1-3,0-2 1,-5 0-2,-2 0 0,1 0 3,0-2 1,-2 4-1,-5-2 0,2 0 4,-1-2 0,1 1-3,-7 1 1,7 0-3,-7 0-3,7 0 1,-7 0-12,0 0-10,4-5-25,-4 5-24,0 0-44,0 0-44,0 0-47,0 0-44,-4-9-36,4 9-171,0 0-476,0 0 210</inkml:trace>
  <inkml:trace contextRef="#ctx0" brushRef="#br0" timeOffset="40197.1328">15520 10786 178,'-5'-8'192,"0"2"-1,-2-2 2,4-1-4,-1 1 1,-1 3 4,3-2 2,0 2 1,-1 2-6,2-1-2,-3-1 0,3 2-5,1 3-5,-3-8 3,2 6-9,-2-2-10,2 2 14,1 2-21,-4-6-4,3 2-15,1 4 6,-4-6-10,4 2-3,-1 1-10,1 3-3,-3-7-8,3 7-10,-1-1-9,1 1-5,0 0-17,-3-6-2,3 6-6,-3-2-7,3 2-6,0 0-5,0 0-10,0 0-1,0 0-5,0 0-7,0 0-2,0 0-2,0 0-7,0 0-3,0 0-10,0 0 2,0 0-1,0 0-4,0 0 0,7 16 6,0-3 8,7 8-6,-1-4-1,6 8 0,2 6 2,11 5-1,-1 2-2,-2-1 3,6-1 0,-9-9-1,-2 2 3,0-3-1,1 2-5,-1-4 5,1 2 4,-6-4-3,2 2-11,-2-5 5,-10-6-4,2-1-4,0-3-1,-5-1 4,3-1-1,-1 0 0,-3-1 1,-3-2 3,2 0-1,0 0 0,1-3 0,-4 3 3,-1-4 0,3 4-2,-3-4 4,2 2-1,-2-2-7,3 3-4,-3-3-2,0 0-8,0 0-7,0 0-1,0 0-8,0 0-5,0 0-13,0 0-6,5 0-12,-5 0-3,0 0-16,0 0-5,0 0-15,0 0-17,0 0-24,0 0-22,0 0-21,-16-9-18,10 5-15,1 0-5,0-1-12,0 1-24,-3-3-151,0-2-457,0 2 202</inkml:trace>
  <inkml:trace contextRef="#ctx0" brushRef="#br0" timeOffset="40518.1985">15856 10612 104,'1'-8'211,"2"1"-4,-2 0-4,-1 4-8,0-4-21,1 5-11,-1-2-23,0 4-15,0-6-16,0 6-13,0 0-8,-5 17 1,-3 2 0,-3 7-2,-2 6 3,-6 18-5,-8-1-1,-1 4-2,-11 22 0,9-24 20,-16 26-2,11-26 2,1 0 2,-16 20-3,18-25-7,-3-1 4,-1-2 0,2-5-5,12-7 3,0-2-3,1 0-6,1-6-2,3 0-13,6-8-4,1-1 0,-1-1-19,4-6-5,4-1-4,-3 0 5,3-2-6,1-2 6,-1 2-24,-1-3-17,0 2-12,4-3-24,-1 3-18,1-3-26,0 0-34,-5 4-53,5-4-74,0 0-59,-7-10-251,7 10-592,-2-6 262</inkml:trace>
  <inkml:trace contextRef="#ctx0" brushRef="#br0" timeOffset="51274.1898">14599 10677 42,'0'0'62,"0"0"-6,0 0-5,0 0 0,0 0 2,0 0-2,0 0 4,0 0-10,0 0-1,0 0 0,-8 6 1,8-6-5,0 0 4,0 0-7,0 0 5,-4 3 2,4-3-7,0 0 0,0 0 2,0 4 0,0-4 2,0 0-19,-1 4 15,1-4-5,0 0 1,0 0-1,-5 2 1,5-2 8,0 0 0,-3 3-2,3-3-3,0 0 11,0 0-1,0 0 2,0 0-3,0 0 2,0 0-3,0 0 6,0 0-2,0 0 3,0 0 2,0 0-2,0 0-4,0 0-3,0 0 0,0 0-1,0 0-6,0 0 3,0 0-3,0 0 0,0 0-6,0 0 4,0 0 1,-2 2 0,2-2 0,0 0-4,0 0-1,0 0 0,0 0-2,0 0 1,0 0 0,0 0 2,0 0-1,0 0 5,0 0 1,0 0 0,0 0 0,0 0 5,0 0-5,0 0-1,0 0 9,0 0-9,0 0-5,0 0-4,0 0 0,0 0-1,0 0 0,0 0-5,0 0 2,0 0-1,0 0 5,0 0-3,0 0-1,0 0-1,0 0 4,0 0 7,0 0-6,0 0 4,0 0-8,0 0 5,0 0-3,0 0-3,0 0 2,0 0-1,0 0-1,0 0-2,0 0-4,14-5 2,-14 5-4,4-3-6,-4 3 3,6-3 1,1-1-3,0 4-1,1-3-3,1-1 4,2-1-2,-1 0-3,6 4 2,-6-3-2,8-3 6,-2 3-7,2-1 2,-5 0-2,4-2 2,-1 4-2,1-4 2,-4 5 10,1-3-14,0 0 3,-2 3-3,0-1 2,-2-1 6,1-1-2,-3 2 2,-1 2-1,-3-1 6,6-2-2,-3 2-2,2-1 2,1 0-2,-2 1 0,-1-3-4,0 2 2,1-1 3,4 1-1,-3 1-3,1-3-7,0 2 4,0-1 3,1 1 10,-1-1-9,-4 2-4,3-4 1,-2 4 3,0 0-2,1-1 0,-2 2-1,-1-1 3,1 0-2,3-3 2,-5 5-5,2-3 3,-1 2-3,1-2 14,0 1-10,-1 2-16,1-5 13,-1 3 2,1 1-4,0 0-2,0 1 3,1-3-5,-2 2 11,-1-1-6,2 1-2,-2-3-2,2 4 2,-6 0 1,9-2-2,-6 0 4,6 0-6,-4 1 1,2-1 3,-2 1-3,8-1-4,-7 0 2,4-2 4,0 4 3,1-4-1,-1 2 0,4 0-5,-3-2 3,2 3-5,-1-3 4,2 1 5,0 1-4,-2-1 1,3 2 1,-4-1-6,0 0 1,0-1 4,-1 1 1,-1 0-7,-1 0 4,1 2 10,-3-1-8,2-1 3,-1 2-4,-1-1 2,1 0-7,0 0 1,-2 1 1,4-2 3,-2 0-3,1 1 6,0 0-7,4-2 3,-3 3 10,-1-1-9,5-2-2,-2 2-2,1 0 2,-1 0 1,-2 0-1,5-1 2,-5 2-4,2-1 6,-3-2-2,1 3-3,2-1 16,-3 1-7,-1-2-6,1 2-2,-1 0 2,1-1-5,0 1 2,-2 0 1,2-1 3,-8 1 1,12 0-8,-5 0 5,1 0-2,-1 0-1,-1-1 1,3 1 4,1-2-5,2 1 6,-2 0 1,-1 1-14,1-1 17,1-1-6,-5 2-4,7-2 6,-7 3-8,3-1 7,2-1 12,-1 1-14,-3 0-3,1-3 1,1 3 2,-1-1-5,-2 1 3,-6 0 3,12-1 0,-4 1-3,-8 0-1,9 0 0,-5-1-4,-4 1 7,9 0 1,-9 0-2,10 0 6,-10 0-5,6 0 4,-6 0-7,7-1 1,-7 1 7,5 0-8,-5 0 5,9-1-1,-9 1-1,5-2 0,-5 2 2,8 0-2,-8 0-1,13-1 6,-6 1-3,1 0 1,0 0 12,3 0-14,2 0 0,1 0-1,-1-1 1,0 1 1,1 0-2,0 1 0,0 0-4,-1-1 4,-1 0-2,0 2 6,0-2-2,0 1-2,-1-1 16,-4-1-21,3 2 5,-2-1 0,1 1-2,-2-1-1,1 1 16,1-1-6,-2 0-6,3 0 2,-2 1-6,-1-1-1,2 1-5,3 2 5,-5-3-1,2 0 2,0 1 2,-1 0 5,0 1-9,1-1 7,5 1 0,-7 0-4,2-2-3,5 2 4,-5-1 2,0 1 0,1-1-2,-1 2-2,0-2 0,-1 1 3,-2-1-4,3 0-2,2 1 0,-3-1 11,3 1-6,-2-1 2,2 3 2,-1-1-4,1-1 3,0 1 13,1 0-18,-1-1 2,1 2-2,0-1 5,2 1-5,-3 0 1,3 1-3,-2-3 4,0 5-1,2-4 17,-4-1-3,7 2-15,-7 1 3,4 0-3,-1-2 2,3 1-4,-3 0-9,-1 2 19,2-4-5,-3 1-2,3 4 2,-1-4-2,-3 1-1,8 1 8,-4 0-10,0-1-1,-5 2 3,5-3 3,-2-1-2,7 4 5,-8-1 2,1-2-4,1 1 4,0 2-5,-1-3-6,-2 1 6,2 1-2,0-2 2,0-1 2,1 2-6,-4 1 2,1-2 4,3 2 1,0 0-4,-3-1 1,0-1-1,-2 0 1,2-1 6,3 2-4,-4-1 8,4 2-7,-3-1-5,2-1-1,0 2 6,0 0 8,-1-2-10,3 1 0,-1 2 2,-3-3-4,3 1 0,-3 0 2,4 1-1,-2-3 6,2 2-6,-3 2-2,1-2 4,1 1-5,0 0 3,-1 0 3,0 1 2,-2-2-3,1 1 0,1-1 3,-1-1-6,0 2 7,0-3-3,-2 2 17,3-1-17,-4-1 2,5 2-2,-4 0 0,-1-2 1,2 1-4,-1-1 0,1 1 1,2 0-3,-6-1 2,1 0 1,-1 0-2,4 1 4,-3-1 1,-2-1 0,1 1-4,1 1-4,1-2 13,-1 2-9,-1-1 0,2 1 3,-1-2-3,-1 2-5,1-2 6,-3 2 1,1-3 0,1 2-4,2-3 4,-4 4 4,1-1 0,0-2-9,-5 0-2,10 3 7,-6-2-2,-1 2 0,-3-3-2,3 3 5,-3-3-4,0 0 4,7 1 3,-7-1-6,5 1 0,-5-1 2,0 0-3,0 0 2,0 0 4,4 0-2,-4 0-4,0 0 13,0 0-13,0 0 3,0 0 3,0 0-2,0 0 3,0 0 0,0 0-2,0 0 0,0 0-2,0 0 6,0 0-1,0 0 1,0 0-4,0 0 5,0 0-7,0 0 5,0 0 6,0 0-14,0 0-1,0 0 21,0 0-15,0 0-1,0 0-10,0 0-17,-14-8-18,10 7-19,4 1-20,-4-9-15,-2 5-13,-2 0-10,3-1-14,0 0-21,-5-2-8,-1-1-13,2 2-6,-1-1 6,-1-1-7,2 2 9,-1-5 10,-1 4 25,-1-3 5,-2 0 12,4 2 12,1 2 9,-3-4 15,3 0 5,3 2 8,-3-1 12,0 1 6,1-1 6,1 0 6,1 0 0,-3 1 8,4-1 6,0 1 11,0-1 6,-1 1 11,0-2-3,0 1 15,1 2 11,1-2-2,-2 0 16,0 2 0,1-2 10,-1-1-4,-1 6 2,2-3 17,-3-1 3,2 5 8,2-2 0,-4-4 2,1 4 5,1-2 1,-1 1 8,2 2 2,-1 1 15,0-1 0,1 1-5,-1-1-2,3 1-4,-1 1-4,0-3-4,0 3-3,4 2 0,-10-3-4,9 0-4,-3 1-6,0 0 4,4 2-7,-4-3-7,4 3 1,-5-4 2,5 4-3,-4-3-5,4 3 3,0 0-7,-5-1-9,5 1 6,0 0-14,-5-2-3,5 2-4,0 0-3,0 0 0,0 0-9,0 0 4,0 0-1,0 0-7,0 0 4,0 0-12,0 0 0,0 0-5,0 0 1,0 0 0,0 0 0,0 0-1,0 0-1,9 12 3,-8-10-13,2 1 6,1 2 0,-2 2 6,6 1-2,1 1 3,0-1 9,3 6-8,3 0-1,-1-1 8,6 4-5,-4-5-4,-2 1 3,2 0 2,-2 0 1,3 1-1,-2-4-4,-2 2 2,-3-3-2,-1 2 2,-1-5-4,3 2 3,-3 1-4,-3-1-4,0-3 6,-1-1 2,1 4-1,0-4-4,0 1-3,-1-1 10,1 3-6,-2-3 9,2 1-6,0 0 5,-1 1-5,0-3-2,-2 3 4,2-2-2,-1 1 1,0 1 4,3-3-5,-1 2 0,-1 0 1,1-1 1,0 1-2,-1-1 3,0 1-2,1-1 3,-2 0 0,3 0 1,-3 0 0,1-1 1,0 1-2,1-1-2,-1 0-1,0 1 3,0-3-1,2 3 1,-3-1 3,-1-1-8,3 0 5,-1 0 0,0 2-1,2-1-9,-2 0 11,-4-3-4,4 2 5,-3 1-2,-1-3 5,3 2-8,-3-2 0,0 0-4,4 5 1,-4-5 6,2 2 0,-2-2 0,0 0 0,0 0-3,0 0 4,0 0 1,0 0-2,0 0-3,0 0 3,0 0 3,0 0 0,0 4-1,0-4 2,0 0 2,0 0 2,0 0 1,0 0 0,0 0 1,0 0 5,0 0-3,0 0 12,0 0-12,0 0 3,0 0 5,0 0 5,0 0 0,0 0 2,0 0-15,0 0 13,0 0-4,0 0 2,0 0-9,0 0 0,0 0 1,0 0-7,-18-4 1,18 4-1,-14 3 0,2-2 1,-7 3-2,0 2-2,-7-1-2,-1 2-1,6-1 3,0-1-3,0 2-1,3-2 3,-10 5 1,2 0-6,7-2 3,-9-2 4,8 3-18,0-3 16,2 0-5,1 2 3,2-1 7,2-5-6,1 3-7,3 2 0,-1-3 4,1-3 0,2 4-4,0-1 3,-3-1-3,6 1-2,0-3 1,1 2 3,-1-3-4,-1 3 6,2-1-8,3-2 7,-6 2 4,6-2-9,-7 5 4,7-5-3,-2 0 2,2 0-2,0 0 3,-4 2 5,4-2-8,0 0 0,0 0 7,0 0-5,0 0-2,0 0 6,-5 2-2,5-2-13,0 0 9,0 0 6,0 0-2,0 0 11,0 0-9,0 0-3,0 0 0,0 0 2,0 0-7,0 0 7,0 0-1,0 0 1,0 0-4,0 0-3,0 0 3,0 0 1,0 0 7,0 0-4,0 0-14,0 0 13,0 0-3,0 0 6,0 0 8,0 0-20,0 0 12,0 0-3,0 0 2,0 0-2,0 0 11,0 0-25,0 0 17,0 0-1,0 0-2,0 0 3,0 0-1,0 0 1,0 0-6,0 0-3,0 0 3,0 0 14,0 0-25,0 0 14,0 0-1,0 0 1,0 0 0,0 0 3,0 0-7,0 0 6,0 0-10,0 0 8,0 0-2,0 0 0,0 0 0,0 0 1,0 0-23,0 0 18,0 0 8,0 0-8,0 0 5,0 0-3,0 0 4,0 0 4,0 0-4,0 0-2,0 0-4,0 0 4,0 0-2,0 0 1,0 0 2,0 0-4,0 0 15,0 0-19,0 0 4,0 0 0,0 0 7,0 0-5,0 0-4,0 0 3,0 0 1,0 0-6,0 0 4,0 0 1,0 0 3,0 0-4,0 0-9,0 0 13,0 0-6,0 0 0,0 0 3,0 0 0,0 0 3,0 0-2,0 0 3,0 0-6,0 0 5,0 0-4,0 0 3,0 0 1,0 0 7,0 0-9,0 0 2,0 0-2,0 0-1,0 0 1,0 0-1,0 0 3,0 0-4,0 0 1,0 0-2,0 0 4,0 0-3,0 0-6,0 0 9,0 0-2,0 0 1,0 0-1,0 0 1,0 0 0,0 0-3,0 0 8,0 0-2,0 0-7,0 0 5,0 0-1,0 0-2,0 0-2,0 0 3,0 0 8,0 0-4,0 0-6,0 0 10,0 0-5,0 0-8,0 0 6,0 0 5,0 0-4,0 0-1,0 0-3,0 0-2,0 0 5,0 0-2,0 0 2,0 0-1,0 0 2,0 0-14,0 0 10,0 0 2,0 0 0,0 0 3,0 0-1,0 0 0,0 0 0,0 0 2,0 0-5,0 0-11,0 0 13,0 0 1,0 0-6,0 0 4,0 0 1,0 0 4,0 0-1,0 0-6,0 0-1,0 0 6,0 0-2,0 0 1,0 0-1,0 0-4,0 0 8,0 0-4,0 0-7,0 0 15,0 0-18,0 0 10,0 0 0,0 0 0,0 0 3,0 0-11,0 0-1,0 0-2,0 0 1,0 0 0,0 0 2,0 0-6,0 0 7,0 0 11,0 0-18,0 0 11,0 0-9,0 0 0,0 0 1,0 0 7,0 0 1,0 0-2,0 0-6,0 0 8,0 0-6,0 0 0,0 0 1,-4 1 8,4-1 2,0 0 10,0 0-17,0 0 1,0 0-1,0 0 2,0 0-2,0 0 2,0 0-2,0 0 4,0 0 5,0 0-6,0 0-3,0 0 12,0 0-6,0 0-6,0 0 5,0 0 2,0 0-4,0 0 8,0 0-7,0 0 1,0 0 1,0 0-10,0 0-3,0 0 16,0 0-4,0 0 0,0 0-1,0 0 8,0 0-7,0 0 1,0 0-1,0 0 1,0 0 16,0 0-14,0 0 2,0 0-13,0 0 10,0 0 10,0 0-14,0 0 2,0 0 0,0 0-2,0 0 2,0 0-8,0 0 8,0 0-1,0 0 4,0 0-8,0 0 1,0 0 4,0 0 2,0 0 0,0 0 0,0 0-3,0 0 1,0 0-3,0 0 5,0 0-1,0 0 3,0 0-6,0 0 4,0 0-6,0 0 6,0 0-5,0 0 0,0 0 0,0 0 5,0 0-1,0 0 2,0 0-4,0 0 7,0 0-7,0 0-2,0 0-7,0 0 12,0 0-3,0 0-1,0 0 3,0 0-2,0 0 4,0 0-5,0 0-1,0 0 1,0 0 4,0 0 0,0 0-3,0 0-3,0 0 9,0 0-4,0 0 0,0 0-3,0 0 2,0 0 8,0 0-13,0 0 6,0 0 3,0 0 2,0 0-6,0 0 1,0 0 3,0 0-7,0 0-2,0 0 3,0 0-9,0 0 12,0 0 3,0 0-1,0 0-3,0 0-4,0 0 5,0 0-2,0 0-4,0 0 5,0 0 3,0 0-17,0 0 19,0 0-6,0 0 3,0 0 3,0 0-4,0 0-4,0 0 8,0 0-4,0 0 1,0 0-4,0 0 7,0 0-6,0 0 5,0 0 4,0 0-22,0 0 11,0 0 5,0 0-9,0 0 8,0 0-6,0 0-5,0 0 16,0 0-1,0 0 0,0 0 4,0 0-4,0 0-9,0 0 5,0 0 2,0 0-8,0 0 5,0 0 2,0 0 1,0 0 6,0 0-17,0 0 8,0 0-3,0 0 4,0 0 0,0 0 1,0 0-4,0 0 2,0 0 3,0 0-6,0 0 3,0 0 8,0 0-7,0 0-3,0 0 12,0 0-22,0 0 0,0 0 12,0 0-1,0 0 6,0 0-9,0 0 0,0 0 4,0 0 6,0 0-14,0 0 16,0 0-8,0 0 0,0 0 1,0 0 9,0 0-19,0 0 19,0 0-12,0 0 5,0 0-1,0 0 9,0 0-7,0 0-3,0 0-10,0 0 1,0 0 2,0 0 7,0 0-17,0 0 21,0 0-6,0 0 0,0 0 2,0 0-5,0 0 3,0 0 0,0 0 2,0 0-3,0 0-1,0 0 2,0 0 3,0 0-7,0 0 0,0 0 2,0 0-18,0 0 12,0 0 12,0 0-3,0 0-1,0 0 6,0 0-5,0 0-7,0 0-1,0 0 9,0 0-6,0 0 7,0 0-2,0 0-2,0 0 3,0 0-11,0 0 4,0 0 4,0 0 3,0 0-5,0 0 9,0 0 2,0 0-11,0 0 7,0 0-3,0 0-6,0 0 2,0 0 2,0 0-3,0 0 3,0 0 4,0 0-2,0 0 3,0 0-8,0 0 7,0 0 1,0 0-9,0 0 7,0 0 1,0 0-2,0 0 2,0 0-1,0 0-1,0 0-4,0 0 2,0 0 2,0 0 5,0 0-5,0 0 2,0 0-1,0 0 9,0 0-15,0 0 8,0 0-2,0 0 0,0 0-2,0 0 0,0 0-1,0 0 0,0 0 1,0 0-4,0 0 0,0 0 4,0 0 0,0 0-10,0 0 8,0 0-3,0 0 21,0 0-17,0 0-16,0 0 12,0 0 1,0 0-2,0 0 0,0 0 6,0 0-1,0 0 9,0 0-12,0 0 5,0 0-9,0 0 4,0 0 3,0 0 0,0 0-2,0 0 10,0 0-9,0 0 6,0 0 12,0 0-13,0 0-15,0 0 12,0 0 1,0 0 0,0 0 0,0 0 0,0 0 0,0 0-3,0 0 0,0 0 3,0 0-8,0 0 4,0 0 3,0 0 3,0 0 7,0 0-12,0 0 0,0 0-1,0 0-1,0 0 5,0 0-2,0 0 2,0 0 2,0 0 4,0 0-3,0 0-6,0 0 4,0 0-10,0 0 13,0 0-7,0 0 2,0 0 3,0 0 1,0 0 0,0 0-4,0 0 4,0 0 8,0 0-15,0 0 2,0 0-1,0 0 5,0 0-6,0 0 0,0 0-1,0 0 1,0 0 4,0 0 3,0 0 7,0 0-17,0 0 4,0 0 0,0 0-1,0 0 4,0 0 1,0 0-4,0 0-2,0 0 4,0 0 1,0 0 1,0 0-3,0 0 1,0 0-4,0 0 0,0 0 0,0 0 3,0 0-1,0 0 3,0 0-2,0 0-7,0 0 6,0 0-5,0 0 5,0 0 2,0 0-4,0 0 4,0 0 2,0 0 0,0 0-3,0 0 0,0 0 2,0 0 0,0 0-2,0 0 7,0 0-4,0 0 0,0 0-6,0 0 1,0 0 5,0 0-2,0 0 3,0 0-3,0 0 4,0 0-2,0 0-2,0 0 2,0 0-3,0 0 1,0 0-2,0 0 3,0 0 6,0 0-1,0 0-2,0 0-8,0 0 6,0 0-2,0 0 9,0 0-4,0 0-10,0 0 6,0 0 3,0 0-1,0 0-6,0 0 3,0 0 5,0 0-2,0 0-6,0 0 2,0 0 20,0 0-19,0 0 4,0 0-7,0 0-5,0 0 7,0 0 9,0 0-5,0 0-11,0 0 12,0 0-8,0 0 0,0 0 6,0 0-4,0 0 1,0 0 22,0 0-1,0 0-23,0 0 0,0 0 4,0 0-4,0 0 4,0 0-1,0 0 2,0 0-3,0 0 4,0 0-9,0 0 4,0 0 1,0 0-2,0 0 1,0 0 1,0 0 4,0 0 3,0 0-16,0 0 10,0 0-4,0 0-6,0 0 8,0 0-2,0 0-3,0 0 9,0 0 3,0 0-9,0 0 1,0 0 4,0 0-2,0 0-2,0 0 0,0 0-3,0 0 1,0 0-3,0 0 0,0 0 7,0 0-5,0 0 0,0 0 0,0 0 2,0 0-4,0 0-2,0 0 3,0 0 0,0 0-5,0 0 8,0 0-4,0 0 1,0 0-1,0 0 4,0 0-3,0 0-4,0 0 2,0 0 2,0 0-5,0 0 6,0 0-1,0 0-5,0 0 9,0 0-3,0 0 9,0 0-15,0 0 4,0 0-2,0 0 2,0 0-4,0 0 2,0 0 3,0 0-1,0 0 5,0 0-4,0 0 6,0 0-4,0 0 3,0 0 0,0 0-1,0 0 6,0 0-5,0 0 0,0 0-3,0 0 5,0 0 4,0 0-8,0 0 13,0 0-12,0 0 5,0 0-1,0 0-4,0 0 5,0 0-1,0 0 0,0 0 1,0 0-2,0 0 2,0 0-3,0 0 1,0 0 3,0 0-2,0 0-1,0 0 2,0 0-5,0 0 2,0 0 0,0 0-1,0 0-1,0 0 3,0 0-1,0 0 4,0 0 0,0 0 8,0 0-13,0 0 5,0 0-2,0 0-4,0 0 6,0 0-7,0 0 0,0 0 11,0 0-11,0 0 5,0 0 2,0 0-2,0 0 0,0 0 3,0 0-4,0 0-3,0 0 3,0 0-2,0 0 8,0 0-4,0 0-4,0 0 5,0 0 2,0 0 1,0 0-6,0 0 3,0 0-5,0 0 2,0 0 1,0 0-2,0 0 2,0 0 2,0 0-4,0 0 9,0 0-7,0 0 1,0 0-1,0 0 3,0 0-2,0 0 1,0 0-2,0 0 3,0 0-6,0 0-1,0 0 6,0 0 0,0 0-1,0 0-1,0 0 2,0 0-2,0 0 1,0 0 0,0 0-1,0 0 1,0 0 0,0 0-5,0 0 8,0 0-1,0 0-2,0 0-3,0 0 1,0 0 2,0 0-1,0 0 3,0 0-5,0 0 2,0 0-2,0 0 2,0 0-3,0 0 3,0 0 1,0 0-4,0 0 1,0 0 3,0 0 2,0 0-1,0 0-6,0 0 2,0 0-3,0 0 8,0 0-5,0 0-2,0 0 3,0 0-1,0 0-2,0 0 17,0 0-16,0 0 3,0 0 0,0 0-3,0 0 4,0 0 2,0 0-7,0 0 7,0 0-3,0 0 0,0 0-1,0 0 3,0 0-2,0 0-9,0 0 6,0 0-1,0 0 1,0 0-3,0 0 2,0 0 1,0 0-1,0 0 2,0 0-5,0 0 2,0 0 3,0 0-1,0 0-3,0 0 3,0 0-1,0 0 4,0 0-2,0 0 5,0 0-7,0 0 0,0 0 1,0 0-1,0 0-1,0 0 1,0 0 4,0 0 0,0 0-1,0 0-5,0 0 1,0 0 1,0 0 0,0 0 3,0 0-5,0 0 3,0 0 3,0 0-3,0 0 8,0 0-10,0 0 0,0 0 9,0 0-5,0 0-3,0 0 3,0 0 0,0 0-2,0 0 3,0 0 0,0 0-3,0 0-2,0 0 9,0 0-11,0 0 1,0 0 1,0 0-4,0 0 5,0 0-2,0 0 0,0 0-1,0 0-1,0 0 0,0 0 2,0 0-5,0 0 5,0 0 1,0 0 2,0 0 0,0 0 0,0 0-5,0 0 5,0 0 0,0 0 3,0 0-3,0 0 0,0 0 0,0 0 0,0 0-2,0 0 3,0 0-1,0 0 4,0 0-2,0 0-1,0 0 0,0 0 0,0 0 1,0 0 3,0 0 7,0 0-12,0 0 5,0 0-5,0 0 2,0 0-1,0 0 2,0 0-1,0 0 2,0 0-6,0 0 3,0 0 4,0 0-5,0 0 3,0 0-2,0 0 0,0 0 0,0 0 3,0 0-5,0 0 2,0 0 5,0 0-8,0 0 2,0 0 2,0 0 3,0 0 2,0 0-5,0 0 2,0 0-2,0 0 0,0 0-4,0 0 6,0 0 0,0 0-3,0 0 0,0 0 2,0 0-6,0 0 7,0 0-1,0 0 0,0 0 4,0 0-2,0 0-2,0 0 2,0 0-1,0 0 0,0 0-2,0 0 0,0 0 0,0 0 0,0 0 1,0 0 4,0 0-5,0 0 5,0 0-3,0 0-3,0 0-1,0 0 3,0 0-3,0 0 1,0 0 3,0 0-2,0 0 3,0 0-2,0 0 2,0 0-3,0 0-1,0 0 0,0 0 4,0 0-5,0 0 0,0 0 1,0 0-2,0 0 4,0 0 4,0 0-3,0 0-2,0 0 0,0 0 2,0 0-1,0 0-1,0 0 3,0 0 2,0 0-5,0 0 1,0 0-1,0 0 1,0 0 0,0 0-2,0 0-1,0 0 6,0 0-5,0 0 2,0 0-3,0 0 4,0 0 1,0 0-4,0 0 1,0 0 1,0 0 4,0 0-5,0 0 1,0 0 2,0 0-3,0 0 4,0 0-2,0 0-3,0 0 5,0 0-3,0 0 0,0 0-3,0 0 3,0 0 2,0 0-1,0 0 2,0 0-4,0 0 2,0 0-2,0 0-1,0 0 0,0 0 0,0 0 0,0 0 3,0 0 0,0 0 3,0 0-4,0 0-1,0 0-2,0 0 4,0 0-1,0 0-3,0 0 5,0 0-4,0 0 1,0 0 0,0 0 1,0 0 1,0 0 0,0 0-2,0 0 0,0 0 2,0 0-2,0 0 0,0 0-4,0 0 0,0 0-13,0 0-7,0 0-8,0 0-11,0 0-14,0 0-9,0 0-18,0 0-18,0 0-21,0 0-23,0 0-25,6-9-28,-6 9-14,0 0 6,0 0-11,0 0-112,0 0-360,12 8 160</inkml:trace>
  <inkml:trace contextRef="#ctx0" brushRef="#br0" timeOffset="58728.4886">19840 11168 99,'0'0'166,"0"0"-9,0 0-9,0 0-8,-2-5-10,2 5-7,0 0-13,0 0-5,0 0-5,0 0-9,0 0-8,0 0 2,0 0-6,0 0-7,0 0-7,0 0 10,0 0-6,0 0-2,0 0-7,0 0-6,0 0-1,0 0-5,0 0-4,0 0-3,0 0-1,0 0-6,0 0 1,0 0-1,0 0-3,0 15 10,0-13-5,0-2-5,2 9-4,0-5 2,-1 0 5,0 3-1,0 0 2,2-1 6,-2 2-1,2-2-4,0 2-2,0 1-1,0 0-2,-1 2-1,1-2-4,1 0 0,-2 3 2,1-2 7,-1 3-3,2-2 2,1 1-3,-3 2-2,1 1 2,0-2 0,-1 3 2,2 0-2,-4 2-3,2 2-2,-1-3 2,0 2-5,-1-1 5,2 1 0,0-5-2,-2 3-1,0 2 2,3-2-1,2 0 2,-5-2-4,0-1-1,1-2-2,-1 4 4,0 1 2,2-2 10,-2 2-16,0-4 3,4 3-2,-4 0-1,3 0 3,-2 0-4,0 0 3,1-2-4,0-1-2,-2-2-1,0-1-2,0-1-6,0 2 8,2-2-6,0-1 1,-2 0-2,0-3-7,0 3 5,0-2-2,0 0 4,0 0-4,1-1-1,-1-2 8,0 4-16,1-3 1,-1 1 1,-1-3 3,2 5-2,-1-3 3,0 2 2,0-4-1,0 4 3,-1-2 18,0 2-22,2-2-3,-1 0 4,-1 1-3,1-1 0,0 0-4,0 0 3,-2 0 6,2-4-7,-2 5 5,2-1-5,0-4 0,0 4-3,0-4 4,0 4 1,0-4-3,-2 4-2,2-4 6,-3 4-2,3-4-2,0 0 5,0 0-1,-1 3-2,1-3-4,-3 4 1,1-2 3,2-2 4,-5 3-4,5-3 12,-8 3-13,4 0 2,0 1 3,-2-1 1,-1 1 0,0-1-1,-1 2 4,-2 0-4,-1 0-4,0 2 3,2-2 0,-2-1-1,2 1-2,1-1-1,3-1 0,-6 0 7,3 4-6,-4-2 0,2 0 8,-9 3-1,1-4-3,-9 3-1,-1 3-7,-1-4 14,0 2-3,-2-3-2,6 2 5,1-4-5,6 1 0,-5 1 0,-2 0 10,3-1-14,-5 0 3,7 2-3,-8 0 5,3 1-5,4-1 0,0 1 2,-6-3 0,9 1 1,-5 1-1,2 0-2,1-4 5,-1 3-5,-7-3 2,6 3-3,-5-1 4,7-4 2,-1 4 6,0 0 3,-2-1-19,3 1 0,-1-3-2,-2 3 3,2-3 3,-2 3 1,2-1 0,-6-1 3,7 1-1,-9 1-3,1-3 7,0 1 15,6-2-22,-1 2 1,1 1-6,-6-1 8,-4 1-1,3-2-4,-3 4 10,3-3-2,-5-1-3,4 4-9,0-2 9,2 1-8,1-3 10,-1 3-4,7-1-5,0-2 1,1 2 4,-1 0 1,-2-1-4,5 0 2,-1-1 8,-1 4-6,1-4-6,2 0 4,2 1 3,-4-2-2,-1 3-2,2-1 5,-11 3-3,2-5 3,4 4 1,-4-4-4,7 0-1,0 3 3,-9-3-5,9 1 7,-2-1-5,-1 2 0,3 0 3,1-2 4,2 3-9,-4-4 3,-1 2 1,1 1-1,2-2 2,-3 1 2,-5-1 1,5 1 6,-4-1-16,5 0 1,-7-1 1,5 1 2,-6-3 0,1 2-1,0 1 5,6 0 0,1-2-5,-2 0 5,1 2-4,-8 0-5,10 0 0,0-1 10,-1 1-5,0 0 6,0-1-4,-6 2-5,6 0 6,2 1-6,-3-5 3,3 3 4,1 0-6,-4 0 11,4-1 1,-2 2 5,2-1-20,-1 0 4,3 0 1,-5-2-2,8 2-1,-1 0 1,2-2 5,-1 2 0,1-1 2,-1 1-1,1 0-8,2 0 9,-3 0 0,-1 0-9,1 0 2,0 0-6,-1-1 8,-4 1 4,1 0-5,-1 0-4,4 0 6,-5 0 3,0 0-4,1 0-1,-1 0 8,2-2-2,2 4-5,2-1 0,-2-1-5,2 0 1,-1 0 3,3 0 7,-1 0-2,-2-1 1,4 1-1,0 1-7,-2-1 6,6 0-5,-4 1-1,2-1-3,-4 2 4,2-2 1,1 0-1,-2 1 1,1 0 2,-1 0 2,2 1 1,-2 0-6,0-2 8,-1 0 4,-2 1-9,-3 1 3,1-2-2,0 0 1,-3 1 7,0-2-10,-1 1 6,0 0-11,2-2-3,-3 1 10,2-1 1,-1 2 11,1 0-11,5 0-5,-5 2 7,4-1 0,-2-2-7,1 2 12,5-2-8,-3 2 2,3 1 1,0-2-3,1 0 3,-2 1 9,5-1-12,-4 0-5,-1 1 2,4-1 3,-5 0 0,2 4 1,-2-4-3,-1 0 2,3 1-1,-7-2-2,-1 1 16,3 1-16,-2 0 1,6-1 3,-5-1 6,-2 1-8,0 0 9,5 1-9,-3-2 10,3 2-2,0 0-3,0-2 12,1 1 3,0 1-24,3-2 17,-3 1-5,1-1 1,-2 2 0,1 0-4,0-1 1,-1 0 3,1 0-6,0 1 21,-6 2-16,4-3-2,-3 0-4,0 0 12,0 1-11,3-1 6,-6 1-3,1-1 5,3 0-4,-3 0 12,8 0-9,-1 0 3,-2 2-10,1 0 4,0-2-2,0 0 7,1 3-6,1-3-9,-4 0 6,3 2 6,-3-2-6,0 3 3,-3-1-1,0-1 12,3 0-28,-3 2 27,-1-3-12,0 0-1,-1 2 2,2 0 4,1-2-6,-2 1 3,2 0-2,-2 1-13,2-4 15,6 4 5,-8-2-4,1 2 0,1 0 0,-2-1-3,1 0 14,0-1-15,1 3-9,0-3 14,-1 2-5,1-2 0,1 0-1,2 3 9,1-3-9,2 1 2,3-1 0,-4-1-3,5 2 6,-3-3 1,2 2-3,2 0 1,0 0 6,7 0-9,-14-2-6,6 4 5,0-2 0,-1-2 5,-2 2-7,-1-1 3,3 0 3,-6 2-2,7-2 8,-6 1-11,5 0 3,0 0-4,2 0 5,-3 0-4,1 0 5,0 0-9,-1 0 6,2 0 3,-3 0-15,0 0 15,3 0-9,-1 0 3,-2 0 2,1 1 0,-1 0 5,0 1-9,-1-2 0,-2 1 0,4 0 6,-1-1-2,1 0-2,1 1 0,1 1 3,1-1-3,-1-1 0,8 0-3,-11 2 11,5-2-8,6 0 0,0 0 0,-10 0-10,6 0 12,4 0-2,0 0 6,-6 2-9,6-2 4,0 0 1,0 0 9,-7 0-14,7 0 4,0 0 1,0 0-1,0 0-4,0 0 2,0 0-3,0 0 10,0 0-8,0 0-3,0 0-4,0 0 4,0 0-1,0 0-12,0 0 4,0 0 4,0 0 7,0 0-2,26-2 7,-21 2-10,1-2 2,2 1-9,4-2 9,-6 2-5,5-2-8,-1 2 14,-1 0-6,4-3 11,5 0-11,-5 0-1,1 1 18,5-2-13,-2-1-4,-4 0 1,3 4-2,2-6 12,-1 1-2,-4 3-2,0-2-4,3 1 0,-1 1 3,-2-3-9,1 2 4,-3 2-1,2-2 4,-4 1 0,1 1 2,-1 1-1,-2 0 3,-3-3-1,2 5 0,-2-2-5,3 1 10,-3-3-5,3 1 4,-5 1-3,3-1-14,0 1 15,-5 2-1,11-3 2,-11 0 0,5 2 0,-5 1 0,5-3 1,-5 3-11,4-2 9,-4 2-10,4-1 9,-4 1-7,0 0 12,3-2-1,-3 2-13,0 0 6,0 0-2,0 0 9,0 0-11,0 0-4,0 0 6,0 0-1,0 0 0,0 0-1,0 0 4,-21 5-1,13-3 6,-1 0-3,-1 3 11,-4-2-1,4 2-11,-2 2 7,-7-4-4,0 6-8,-1-2 4,0 3 0,-3 0 1,-4-2 8,3 3-5,5-5-1,-2 3 3,2-2-3,3-1 5,-2 0-3,-2 0-1,5 0-3,2-2 4,-1 0 2,5 0-6,-2 1 2,2-2 6,1-1 4,2 1-9,1-2-2,0 2 0,-1-3 0,6 0 2,-7 4 2,4-3-1,3-1 7,-6 3-10,2-2 3,4-1 4,-5 1-4,5-1 4,0 0-5,-9 3 6,9-3-5,0 0 4,-2 2-3,2-2 10,0 0-5,0 0-7,-7 2-5,7-2 0,0 0 2,0 0 16,0 0 6,0 0-8,0 0-2,0 0-2,0 0 9,0 0-15,0 0 11,0 0 4,0 0-3,0 0-3,0 0 12,0 0-11,-4 1 1,4-1-4,0 0-2,0 0 3,0 0-5,0 0 1,0 0 3,0 0-5,0 0-2,0 0 10,0 0-14,0 0 6,0 0-6,0 0 16,0 0-17,0 0 6,0 0-6,7 6 7,-3-3-10,-2-1 9,3 1-9,0 0 10,6 3 1,-5-1 4,1-2 4,2 7-9,2-5 1,6 5-1,-4-3-3,6 2 2,-7-2-2,7 0 6,-2 1 2,3 1-7,1-1 2,4 3 4,5-1-3,-7 0 7,6 0-7,-3-3 4,3 1-5,-2 0-2,-6-2 2,9 1 3,-10-2 4,3-2-18,4 2 14,-8 1-6,-1-3 4,1 0-2,1 1 3,-8-2 0,3 1-4,-3 0 0,-2-1 2,-2 0-1,-2-2 9,2 1-9,-1 0 2,-5 0-4,-2-1 4,7 2-2,-4 0 1,-3-2-1,0 0 1,8 0-5,-8 0-2,4 3 3,-4-3 4,0 0 2,0 0-6,0 0 0,0 0 9,0 0-9,0 0 15,0 0-10,5 0 6,-5 0-12,0 0 0,0 0 5,0 0-1,0 0-5,0 0 4,0 0 8,0 0-7,0 0-5,6 1 6,-6-1-1,0 0 2,0 0-8,0 0-5,0 0 17,0 0-9,0 0 2,0 0-7,0 0 4,2 3 6,-2-3-2,0 0-3,0 0-3,0 0 6,0 0 2,0 0 8,0 0-20,0 0 4,0 0 10,0 0-6,0 0 7,0 0-6,0 0-4,0 0 3,0 0-6,0 0 0,0 0 11,0 0-7,0 0 7,0 0-13,0 0 8,0 0-4,0 0 0,0 0 1,0 0 4,0 0-1,0 0-1,0 0-1,0 0 3,0 0-2,0 0-7,0 0 2,0 0 1,0 0-3,0 0 1,0 0 1,0 0 4,0 0 0,0 0-6,0 0 4,0 0-5,0 0 3,0 0 6,0 0-10,0 0 6,0 0-1,0 0 0,0 0 5,0 0 7,0 0 2,0 0-15,0 0-4,0 0 2,0 0 4,0 0 1,0 0 0,0 0-4,0 0 6,0 0 3,0 0-9,0 0 4,0 0 7,0 0-4,0 0-2,0 0-4,0 0 9,0 0 1,0 0-5,0 0 1,0 0 4,0 0-6,0 0 7,0 0-13,0 0 2,0 0 3,0 0-3,0 0-2,0 0 9,-2 4 3,2-4 0,0 0-2,0 0-4,0 0 2,0 0 0,0 0 11,0 0-19,0 0 12,0 0-4,0 0 0,0 0-6,0 0 7,0 0 1,0 0-3,0 0 3,0 0 1,0 0-1,0 0 1,0 0-5,0 0 4,0 0 2,0 0-6,0 0-2,0 0 4,0 0 0,0 0 2,0 0-3,0 0 5,0 0-1,0 0-1,0 0-3,0 0 3,0 0 0,0 0 5,0 0-1,0 0-1,0 0-4,0 0 2,0 0 1,0 0-1,0 0 1,0 0-5,0 0 4,0 0 0,0 0 2,0 0-3,0 0 2,0 0-6,0 0 6,0 0-1,0 0-6,0 0 1,0 0 4,0 0-2,0 0 2,0 0 5,0 0-4,0 0-1,0 0 0,0 0-4,0 0 6,0 0-3,0 0-3,0 0 5,0 0-2,0 0 1,0 0 1,0 0-4,0 0 7,0 0-2,0 0-2,0 0-1,0 0-1,0 0 5,0 0 3,0 0-8,0 0 23,0 0-4,0 0-23,0 0 6,0 0-5,0 0 2,0 0 2,0 0-2,0 0 9,0 0-7,0 0-2,0 0 1,0 0 2,0 0 3,0 0-9,0 0 4,0 0 2,0 0-5,0 0 2,0 0 4,0 0-2,0 0 5,0 0 0,0 0-6,0 0 2,0 0 5,0 0-5,0 0 11,0 0-10,0 0-10,0 0 3,0 0 8,0 0-4,0 0 2,0 0 2,0 0-1,0 0 4,0 0-2,0 0-4,0 0 0,0 0 6,0 0-2,0 0-3,0 0 3,0 0-7,0 0 4,0 0 2,0 0 0,0 0 1,0 0-8,0 0 4,0 0 4,0 0 3,0 0 8,0 0-14,0 0-8,0 0 13,0 0-2,0 0-6,0 0-2,0 0 1,0 0-4,0 0-5,0 0 1,0 0-8,0 0-2,0 0 4,0 0-15,0 0-4,0 0-2,0 0-5,0 0-8,0 0-6,0 0-14,0 0-8,0 0-15,0 0-17,0 0-14,0 0-26,0 0-30,0 0-28,0 0-22,0 0-24,0 0-150,0 0-439,0 0 193</inkml:trace>
  <inkml:trace contextRef="#ctx0" brushRef="#br0" timeOffset="67968.2119">14480 10756 115,'-1'-5'177,"1"5"-8,-2-4-10,2 4-10,0-4-3,0 4-9,0 0-8,-4-4-10,4 4-2,0 0-6,0 0-4,-2-6-10,1 3-8,-2 0-7,3 3-6,-3-7-7,3 2 0,-3 1 2,-1-2 0,4 1-2,-2 0-4,-1-1 3,-3-1 7,2-1-4,-3 1-1,2-5-1,-2 7 6,-1-2 0,0-1 3,0 1-9,0-2-7,0 2-5,-4 0-7,3-1 1,-5-2-4,4 3-3,-4-2 2,-2 1-11,4 3 10,2-2-11,-3 2-6,-4-1 0,6 1 8,-2 2-7,0-1-4,-1 2-1,5-2-2,-8 0 1,3 2-4,-1 0-4,0 0 3,-2 0-4,1 2-3,-1-3 4,-3 6-13,4-3 10,-1 0-5,-3 1-2,2 2 8,2 1-8,-2-3 2,1 2 1,-2-1-7,2 1-1,-1 2 2,6-1 14,-9 2-18,1 0 1,2 1 0,-1 0 7,1-1-8,1 0 8,-3 0-3,4 1-1,-1 2 4,0-1-8,2-1 15,-1 1-9,-3-1-3,7-2-2,-3 4 0,0-1 9,0-1-9,6 0 0,-6 0-2,7 1 0,-4 1 3,2-2-1,0 1-2,5 2 2,-6-3-1,2 3 2,-1 3 2,2-3-7,1 6 3,3-5-1,-2 4 1,-1-1 0,2 3 4,-2 3-2,4-2 0,-3 0 2,2 2 10,1-1-10,0 1 0,3 5-3,0-4 1,-2-3 6,1 8-5,2-8-2,-1-1 7,2-1-5,-2 4 2,0-1-1,0 1 0,6-3-2,-4 1 0,2-1 3,0 1-2,-1 2 2,4-6-5,-1 6 5,3-3-3,1 1 0,7 5 0,-10-7 2,9 6 0,-3-6 3,1-3-3,6 4-1,-4-4 4,-2-1-2,3-3-2,1 3 8,5 2-2,-6-6-1,0-1-10,2 2 12,0-2-10,1-2 2,-1 2-1,1-3 2,2 1-1,5-1 15,-4 0-17,6-4 8,-10 1-5,6 2-2,3-3-3,-5 1 2,3-2 4,-4-2 0,-1 3-3,5-1-3,-4-2 7,-3 2-6,1 0 0,-1-2 0,-1-2-3,1 1 8,-4 0-1,0 1 0,1-4-2,2 3 7,-1-1-9,1-5 6,-4 8 0,1-3-2,2-5 3,0 5-3,-6-2-3,6-3 8,-2 1-3,0 1-1,-2-1-6,-2 2 6,-2 0 4,3 1-1,-3-1 1,0 0 3,-2 0 16,4 0 6,-5-1 4,2 1 3,-1-1 0,0-1-1,-2 0-5,1-4-3,1 3-1,0-4 3,-1-1 2,0 1 0,-3 2-1,2 0-4,0-2-5,2-2 10,-4 5-4,0-1 5,1 2 7,-3-2 8,3 3-7,-1-2 4,-1 1-2,-2 1 5,1-1 6,1 0-4,-2 3 4,-2-4-11,2 0-2,-2 1-10,-1-6-5,1 4-1,-1-5 1,-1 5-5,0-4-4,-2 0-2,0 0 0,2 1-3,-3-1-1,1 2-1,0 3 0,-1-1 3,0 0 0,1 0-3,-1-1-5,-1 0 8,-1 2-5,-4-3 2,6 5 0,-3-4-5,-3 1-4,4 3 2,0-6-1,-5 4-1,0-2 4,2 0-4,-1 3 1,1-2 0,-1 0-2,-4-2-4,8 4 8,-6 1-6,3 0-1,2 1 3,7 3-2,-6-3 1,-2 2-6,0 1 10,3 0-7,0 0-3,1 2-4,1-2 9,-3 3-6,2-2-1,1 1-1,-2 2-4,3-3 4,-3 0-5,2 3-1,-1-1 0,0-1 0,2 0 2,0 2 7,5 1 0,-9-4-4,9 4 0,-10-1 13,4-2-10,3 1 1,3 2 2,-6 0 1,6 0-4,0 0 5,-7-2 0,7 2-1,-7-1 1,7 1 0,0 0-4,-2-4 0,2 4 3,-4-2 0,4 2-3,0 0 1,0 0-3,0 0-4,-6 0 5,6 0-4,0 0 0,0 0 3,0 0 0,0 0 5,0 0-3,-7-2 5,7 2 0,0 0-4,0 0 2,0 0-4,0 0 6,0 0-11,0 0 13,0 0-5,0 0 1,0 0-5,0 0 7,0 0 2,0 0-2,0 0 2,0 0-1,0 0-1,0 0-2,0 0 1,0 0 4,0 0-9,0 0 0,0 0 7,0 0-2,0 0-4,0 0 9,0 0-1,0 0 0,0 0 8,0 0-9,0 0-8,0 0 7,0 0 2,0 0-6,0 0 1,0 0 8,0 0-9,0 0 0,0 0 1,0 0 14,0 0-20,0 0 7,0 0-4,0 0 4,0 0-6,0 0-6,0 0 12,0 0-5,0 0-8,0 0 16,0 0-19,0 0 16,0 0-8,0 0 3,0 0-4,0 0 2,0 0-1,0 0-1,0 0 5,0 0-1,0 0-8,0 0 13,0 0-7,0 0 2,0 0 1,0 0-6,0 0 3,0 0-1,0 0 12,0 0-23,0 0 8,0 0 2,0 0-4,0 0 3,0 0-4,0 0 2,0 0 1,0 0-3,0 0-10,0 0 4,0 0-2,0 0-11,0 0-3,0 0-5,0 0-12,0 0-9,0 0-10,0 0-16,0 0-15,0 0-22,0 0-20,0 0-30,0 0-20,0 0-31,0 0-24,0 8-9,0-8-207,-4 2-506,4-2 223</inkml:trace>
  <inkml:trace contextRef="#ctx0" brushRef="#br0" timeOffset="70784.7371">13989 10280 41,'0'0'117,"0"0"-4,0 0-2,0 0 0,0 0-14,0 0 22,-6-1-8,6 1 4,0 0 2,0 0-4,0 0 6,0 0 2,0 0-3,0 0-5,1-6-1,-1 6-11,0 0-7,0 0-2,0 0-6,6-3 10,-3 0-9,4-2-9,-2-1-9,1-1-3,2-1 4,-5 3 1,4-4-2,-1-1-9,0 0-6,2-3-4,-3-3-4,3 2-3,-2-1 9,-2 1-4,-1 1-6,-1 2-1,0-1-1,0-1-4,-1 3 0,-2-1-3,-1 1-7,0-2 2,2 2 0,-4 1-5,3 2 4,-3 1-3,0 2-9,1-1-3,-4 2-1,2-3 0,-1 2-2,1 2-1,-1 0-8,0 2 6,6 0-1,-13 0-7,13 0 1,-11 0 4,3 3-5,3 2-2,1-1 0,-2 1 0,2 3 0,0-4 0,0 6-1,-2-1-1,2 2 9,2 1-8,2-2 4,-2 1-1,4 1 3,-2 0 6,2 2-10,1-2-2,-1 5 6,3-6-2,0 6 1,3-1-1,-1 2 1,3-2-1,-2-3 5,2 3-4,-3-5 0,3 5 0,-1-2 4,1 0-3,-2-1 0,-3-1-3,4 0 0,-5-3 4,1 0-2,2 2-2,-3-4 1,-2 3 4,-1-3-2,-1 0 2,-1 3-1,-1-3 5,-6 0 1,4 1-4,-4 1-2,-4-4 2,-6 1 2,4 3-3,-4-6 2,-1 1 2,2-3-4,-1 0 0,4-2-1,1-2-4,1 0-5,-1-3 0,1 0-7,3-4-3,2 1-2,0-3 0,1 1 1,5-6 1,-3 1-2,4 1 1,0-1-3,2 3 0,1 0-8,2 2-4,1 0-4,-1 0-7,0 1-8,3 2-8,0 2-5,1-3-25,0 4-23,0 0-23,1-1-32,-1 1-22,1 3-27,0-2-139,-2 3-386,2-1 170</inkml:trace>
  <inkml:trace contextRef="#ctx0" brushRef="#br0" timeOffset="71160.2298">14201 10106 43,'0'0'219,"4"-5"-24,-4 5-14,0 0-17,0 0-3,-5 16-6,1-4-7,0 3-12,-2 9-12,-1 3-9,-1 0-8,1-3-11,1 2-8,2-6-9,-1-1-7,1 0-5,4 0-9,0 1 0,5-5-4,-1 1-7,1-5-1,1-1 1,2-1-1,2 0 2,2-1 4,6-4 1,-2 1 0,3-4-2,-1-3 2,4-2 0,-4-3 5,0 0-1,-2-2 0,0-1 2,-1-1-3,-2-1 2,0-4-4,-4-1-1,-3-1-4,-2-2-2,2-4-4,-3 4-6,-3-4 0,-3 4 0,-3 3-4,2 3-5,-2-5-1,-1 5-3,-3 6-10,2-2-3,-6 0-2,3 3-9,-1 3-18,-7 2-18,0 2-16,6 2-22,-4 0-25,-3 2-25,10 1-34,0-2-35,0 4-29,6-1-30,1 0-164,0 0-448,3 0 198</inkml:trace>
  <inkml:trace contextRef="#ctx0" brushRef="#br0" timeOffset="71607.2721">14624 10139 146,'3'-6'270,"3"-4"-10,-2-1-13,0 2-13,0-1-16,1-5-21,-1 4-12,1-4-9,0 3-12,-1-4-12,-2 3-12,1-4-4,-2 8-12,2 1-2,-3-4-16,-3 0-11,0 2-12,0 0-8,-4 1-12,1 1-3,-1 2-3,-3 0-9,-1 0-7,3 2-6,-5 3-8,1-2-1,-1 6-8,-4 1 5,3 6-11,0 0 3,-3 2-3,7 3-4,1 0 3,2 3-5,1-1 0,-1 8-3,6 0 3,2-4-1,4 3 1,1 2-3,3-4 4,3 2-6,-3-1 5,4 0-4,-3-4 7,1-2-6,-1-2 0,-1 0-2,0 0-2,-2 1 5,-2-6 0,-1 0-4,-2-1 4,3 2 1,-5-4-2,0-1 7,-5 2-4,1-1 0,-1-3 3,-5 3 1,-3-1-2,0-5-3,1 3 0,-8-4 6,8-1 1,-6-3-7,1 0-1,1-2 6,7-1 1,-4 1-6,5 0 1,0-5-2,1 2-2,2-1 0,4-2-10,-2 0-10,3-1-3,3 1-13,-2-1-17,4 1-14,4 1-22,-4 0-30,7-1-29,-6 1-30,8-1-41,1 1-22,1 1-199,-2 1-474,3 1 210</inkml:trace>
  <inkml:trace contextRef="#ctx0" brushRef="#br0" timeOffset="71928.7144">14798 10031 200,'3'-3'234,"-3"3"-22,0 0-13,0 0-11,0 0-5,-10 10-5,2-3-10,-3 8-11,2-1-6,-1 3-8,-3 7-12,3-1-12,0 0-7,2-6-10,4 3-7,3-2-7,-3 0-5,4-1-5,4 0-5,-3-2-4,5-1-7,1 3-1,3-8-2,3 3-3,3-2 6,0-2 0,2-1 0,1-5 3,2 0 1,-1-4 4,-1 0-4,2-3 7,-2 1 2,-2-3 11,-1-2 3,-2-3 6,2 0 0,-5-3 3,0-3-13,0-6-6,-3 1-6,-6 3 3,3 2-11,-1-1 6,-4 1-1,0 6-4,-4-1-11,3 0-5,-4 3-2,-2-7-21,-2 4-17,-1 6-19,-3 1-26,-2-2-28,-2 7-40,-2 2-27,0 4-26,3 2-30,-5 2-32,4 2-36,0 1-43,4 2-40,-9 3-205,7-2-588,2-1 261</inkml:trace>
  <inkml:trace contextRef="#ctx0" brushRef="#br0" timeOffset="73247.1926">5184 11594 84,'-2'4'222,"2"-4"-7,0 0-4,0 0-8,0 0-6,13-9-9,-5 6-8,-1-3-4,6-2-10,-1 0-5,1-3-12,0 0-1,0-1-10,1 2-7,-2-3-5,2 0-5,-4-1-1,2 2-8,-2 0-2,-6 2 1,1-1-19,-3-2-11,1 1-4,-2 0-7,-1 0-7,-1 2-1,0 1-2,-3 0-9,-1 1-4,-4 0-8,2 2-5,-3 0-2,0 1-4,-3 2-11,0 2 3,-1 1-3,-2 1-5,2 2-9,-1 7 5,0-2-2,2 3-7,1 4 4,3-1-3,0 3 3,-2 5-4,10-2 2,-1-1-3,5 6 6,3 0-5,1-1-3,0 1 2,3-3-1,3 2 6,-2-1-5,1-5 7,1 6-6,-3-6-1,1-2 5,-2 1-2,0-2-2,-1-4 4,-3 4-3,0-4-2,-1 1 4,-4-2 1,0 1 9,-5-1 1,1-2 4,-5 0-1,1-2 1,-2 1 0,-4-2-3,3-1-5,-8-1-8,7-6 4,0 2-2,-4-6-12,3-3-6,2-1-1,2-7-7,-4-5-8,6-4-2,5 1-7,4 2-3,5-5-8,-2 5-1,0-2-8,-1 11-4,4-1-6,0 2-12,1-1-8,-2 6-9,3 0-19,1 1-11,-2 1-12,8 0-14,-3 0-11,5 2-20,-1 0-14,4 3-16,1-1-140,-5 0-384,11-4 170</inkml:trace>
  <inkml:trace contextRef="#ctx0" brushRef="#br0" timeOffset="73567.0677">5504 11474 2,'12'-2'93,"-3"-2"38,0 1 11,-4 0 14,-2 2 11,3 0 9,-6 1-4,0 0-13,0 0-14,0 0-10,1 8-8,-2-4-3,-3 4-4,-1 3-4,0 0-5,-4 4-6,1 2-11,2 0-1,-1 0-4,3 1-10,2 0-5,-5-1-10,5-2 15,2-1-6,0-3-12,1 1-8,3-1-1,0 1-5,0-3-2,1 1-2,0-3 1,4 0-8,0-2 5,0-3-4,0 1 3,3-5-4,-1 0 1,7-3 5,-9 0 0,2-1-2,0-3-3,1-4-5,0 1-5,-1-1-6,-2-1 7,-3-3-1,1 0-2,-2-2 0,-4 3-4,2-1 4,-3 0 13,-3 5-5,2 2-3,-4-2-4,-2 0-4,1 0-3,-2 5-1,-2-3-7,0 5-3,-2 3-7,0-2-8,1 3-16,-3 1-21,-1 1-17,3 4-18,-6 4-20,3-2-23,4 5-25,2-6-29,0 4-32,2-2-26,5 1-23,1 2-167,1-6-458,3 2 203</inkml:trace>
  <inkml:trace contextRef="#ctx0" brushRef="#br0" timeOffset="74056.8348">5778 11581 83,'0'0'213,"9"-5"0,-4 4-4,4-5-4,-2 1-10,0-1-13,6 0 1,-2-3-7,-2 2-2,1 0-3,3-1-1,-4-1 1,0 1 3,1-2 4,-3 2 2,-1 0-8,-1-1-4,0 0-11,-1 0-3,0-2-19,-7 1-12,2-1-23,1 4 9,-3 0-8,2-1-8,-4 1-9,1 1-12,-1 1-9,0 1-8,1 0-6,-2 2-8,-1 0-10,1 2-7,6 0 5,-13 2-10,2 5 0,-2-2-2,5 2-4,-2 1-26,0 1 11,3 3 8,0-2-3,-3 3 4,6 3 0,0 0 1,3-3-4,-2 4-16,6-1 15,-6 4-1,11 0-2,-4-2 6,1 0-6,5-1 3,-3 1-1,3 7-1,2-3 5,-4-5-4,2 0 0,0-2 0,-3-1 3,-1 2-1,1 0 3,-1-7 10,-4 3-17,1 0 2,1-2-4,-3 1 5,-1 0 2,-1-4-1,-3-2 0,-1 5 8,-1-3-6,-4 0-1,-1 0 2,-3-2 4,-1 0 1,1-5-5,1 0-5,-1 0-6,0-8-15,-1 2-11,-1-7 10,5-2-16,2-2-6,0-5-3,4 3-1,2-7-3,4 2 1,1-3-9,3 11 3,0-1-4,-1 6-4,5-4-9,-3 4-6,2 2-17,-2 0-14,3 0-17,2 0-22,4 0-17,-3 4-31,0 2-26,1 0-33,4 1-218,-4 2-510,1-2 226</inkml:trace>
  <inkml:trace contextRef="#ctx0" brushRef="#br0" timeOffset="74407.0459">6073 11536 113,'0'-2'272,"1"-1"-16,-1 3-19,0 0-24,3-2-25,-3 2-21,0 0-3,0 0-1,-6 11-2,3-1 1,-1 5-6,-2 4-6,2-2-13,-6 6-8,6-4-13,-2 0-7,2 0-11,0 8-6,2-10-2,2 2 8,2 0-15,0-2-3,1-1-9,0-4-9,6-2-4,-1-2 4,2 0 2,3-2-3,0-3-11,5 0-4,1-3 4,3-3-1,-3-2 16,-1-3-1,4-1 11,-8 0 2,2-2 2,4-1 5,-8-3-3,-2 0 1,-3 0 0,2-2-7,-4 0 10,-4 0-6,-2-1-11,-3 0 0,1 1-13,-8 0-5,1 0-9,-2 3-2,-4 1-9,-1 2-9,0 1-7,-4 2-16,-7 1-16,10 7-18,-3-3-23,1 3-31,2-1-36,-1 2-30,5-1-32,-1 3-34,7 2-40,-4 0-40,5 0-26,3-1-261,0 1-638,-1-3 283</inkml:trace>
  <inkml:trace contextRef="#ctx0" brushRef="#br0" timeOffset="76563.6524">17375 11830 56,'0'0'247,"-4"1"-16,4-1-10,0 0-19,0 0-16,17-8-17,-7 4-12,3-3-17,5 0-7,-3-2-6,0 3-11,1-4-7,-2-1-4,1 0-6,2-1-7,-5-3 0,0 1-11,-2-1 4,-4 1 2,1-1 4,-3 3 2,-2 1-5,-2-2-2,0-3-7,-5 2-7,0 4-6,0 2-7,-5-1-5,-1 1-7,0 1-9,-3 5-4,-1 2 0,-1 1-7,-3 3-3,2 3-1,0 4-5,0 1 0,-2 8 0,4-1-2,5-2 3,0 5 1,3 2-6,1-6 0,4 3 12,2-3-13,2 3 4,1 4 2,1-5-5,2 0-2,-3-1-2,7 6 2,-1-2 0,3 2-1,-3-7 6,-3-2-1,1-5-2,-3 2 2,-1-1-3,0-3-4,2-1 0,-3-1-1,-2-2 5,2 0 9,-4-1-3,0-1 25,-3-1-26,5-2 5,-18-1-5,5 0 8,-2-3-17,-5 1 2,4-2-1,-4 1-1,6 0-2,1 0 5,1 0-1,1 0 4,3 0 10,2-1-7,3 1-6,-1-4-16,1 1-17,5-3-18,3-2-12,2-4-13,5 4-5,2-3-11,6-5-11,0 3-13,3 1-6,0 2-6,-6 3-18,8-1-6,-4 4-17,-3-1-10,2 2-8,2 0 6,4-6 9,-7 2 10,0 4 10,-2-3 19,-4 5 20,-5-2 24,3 0 21,0 3 25,-4-1 31,0 3 23,-2-1 22,0-1 12,-1 4 4,0-3 7,-4 3-1,5 0 4,-5 0 4,0 0 7,-3 11 8,-1-4 3,-1 4 5,-1-1-5,-2 6 0,-1 0-7,3-1-3,-2 3-4,-2-1-1,7-2-14,-2 2 2,1-2 3,3-1-20,-1 0 4,2-4-7,5 2-1,-3-2 0,3-2-8,-2-1 5,8 1 9,-2-5-7,0 3 17,3-5-15,3-1 7,-1 0-1,3-1-3,5-3-2,-11-1-2,4-1-1,-4-1 4,6-3-9,-4-1-4,0-2 7,-1 0-9,-5-1 1,2-2-2,-1 1-7,-7 5 3,0-2-7,-1 0 14,-1 1-18,-2-1-8,0-2 1,0 6-1,-3-3-12,-2 4-2,0 0-19,-6 1 0,0-2-19,0 4-8,1 0-4,-2 4-10,1 0-15,1 0-12,1 0-20,-1 1-20,-1 2-28,3 0-30,0-1-25,7 5-20,0-4-36,-1 3-203,4-1-513,0 0 227</inkml:trace>
  <inkml:trace contextRef="#ctx0" brushRef="#br0" timeOffset="76986.7331">18104 11705 197,'7'-9'264,"0"-4"-4,-1 3-6,-2-1-8,-1 3 0,2-2-29,-5 2-20,-3 4-17,0-4-25,-2 5-17,-2-3-2,-3 2-22,-6 2-13,0 7-10,-5 0-15,2 0-3,-1 6-4,-6-3-14,4 9-5,4-6-3,4-1 0,-2 2-11,6-2-7,4-3-5,1 5-1,0-4 6,1-1-9,4 2 1,2-4-4,0 0 1,4 0-1,0-2 2,6-2-2,3-3 0,3 0 2,1-2-8,0-2 3,2-2-3,-3 0 1,0-1-4,1 1-3,-3-2 5,1 2 8,-2 0 6,-3 3 5,-3-2-3,-2 3 10,1 1 6,-2 1-15,-2 0-5,-4 2-7,7 1 4,-7-1 10,0 10 10,0 2 6,-4-1-3,1 8 4,-1-2 3,-5 9-4,1 1 15,1-1-17,-3-1-6,2 4 0,-4-4 7,7-6-16,-3 1-5,1-2-1,-1 0 3,0-2-19,2 0-23,-2-6-28,3 1-34,0-2-33,0-1-35,-1-2-47,3 0-43,-1-2-39,4-1-44,-4-1-188,4-2-548,0 0 243</inkml:trace>
  <inkml:trace contextRef="#ctx0" brushRef="#br0" timeOffset="77367.4241">18396 11755 229,'9'-7'305,"-4"1"-6,-1 1-6,1 0-10,-5 2-20,2-1-15,-2 4-21,0 0-21,0 0-5,0 0-6,-7 12-12,1-3-7,-3 3-11,-1 3-17,-1-1-12,2 1-9,-2 2-10,3 0-10,3 1-15,-1-3-4,0 2-15,3 2 10,0-3-19,1-1-6,2-3-12,4 2 4,0-4 5,2 2-4,0-3-5,1-1-3,3-1 2,0-2 2,2 0 2,0-2 6,6-2-1,-4-1 8,-4 0-3,3-3 9,1-1-3,-2-1-6,-2-2 7,7-5-3,-4 0-2,-2-5-8,1 3 0,-7 4-6,6-3 0,-4 3-5,1 0-6,-2-2 5,-3 3-10,0-3-8,1 2-5,0 0-13,-3-1-3,-1 6-2,0-2-4,-1-3-2,-2 5-9,-2-2-15,-1 0-9,-5-1-15,0 3-24,-3 3-6,2-3-18,-3 1-21,2 3-17,-6 0-18,10 2-11,-4 0-24,-1 3-25,1-2-26,1 2-22,3-1-34,0 0-26,-2 5-218,6-4-588,-4 2 260</inkml:trace>
  <inkml:trace contextRef="#ctx0" brushRef="#br0" timeOffset="80931.3661">14790 9750 90,'11'-14'230,"-4"1"-8,1 1-7,-2 5 9,-2 0-6,-2 2-12,2-2-11,-1 2-15,0 2-13,-1-1-11,2 1-10,-2 0-10,-2 3-10,3-4-10,-3 4-10,3-4-6,-3 4-5,0 0-9,5-3-10,-5 3-3,0 0-2,1-3-6,-1 3-3,0-4-5,0 4-9,3-5 5,-3 2-8,3 1-4,-1-3-5,0 0-4,1-2-16,-1 1 12,3-3-2,-2 2-6,0 1-2,2-3 0,-1 2-3,-1 1-3,-1 0-1,2 0 1,-1 1-1,0 1-2,-2 0-4,2 1-1,-3 3-2,3-4-1,-3 4-2,0 0-3,0 0 1,0 0 1,-13 25 4,-5 0 7,-13 17 3,-5 3 2,-21 27 2,-5 6 4,1 2 17,-7 7-10,-5 0 7,-2-1 11,2-4-6,1-3 4,0-4 3,0-7 0,4-5 1,6-5-4,19-19-2,-1 2 1,6-3 3,-1-6-6,13-10-2,1 0-5,5-1-2,-1-4 1,8-2-7,1-5-2,3-3-5,5-1 13,-1-3-27,-2 0-1,5 2-26,0-1-5,0-2-20,2-2-15,0 0-26,0 0-28,0 0-31,-4-11-23,7 5-16,0-3-28,1-1-41,4-2-23,-1 0-239,-1-4-562,5 2 250</inkml:trace>
  <inkml:trace contextRef="#ctx0" brushRef="#br0" timeOffset="81890.8404">15214 9612 89,'-4'3'122,"1"1"-11,0-2 6,2 1 3,1-3-1,-2 4 1,2-4 3,-2 3 8,2-3-7,0 0-4,0 0-3,0 0 2,0 0 1,0 0-4,0 0-3,11-9-1,-3 4 0,1-2 0,-4 0-4,6-3-8,-4-1-2,1 2-9,0-5-5,3-2-1,-2 1-13,-1 0-8,1 0-3,-4-2 0,0 1-5,-3 4 0,1 2 0,1-1 2,-4 2 7,3 1-9,-3-1-2,0 2-7,-5 2-4,2-4-5,-2 2-3,-1 5-9,-1-6-3,2 5-2,-5 3-7,2 3 6,-4 4-7,-2-2 1,-2 5-5,0 2-2,2 1 1,4 3-4,-8 2 3,9 0-4,-2-2 20,3-1 1,2 1-6,2 1 0,-1-1-5,3 2 0,2-1 1,2 0-2,2 0 1,-2 0-4,7 0 2,-1 1 0,5 4 4,0-1-5,6-1-4,-2-1 6,1 0-3,-2-5-2,-5 1 1,3 0 0,-2 0-1,-2 0 0,0-7-3,-4 2 0,-1 1 7,1-2-7,-4-2 5,0-2 3,3 2 1,-5-3 2,0 2 10,-5-1 6,0-1 2,-2-1-6,-3 2-1,-2-3 0,0 1-4,0-3 2,-2 0-5,1-1 3,0-1-9,1 0 0,4-3-2,-3 0-4,2-2-10,-1-3-12,0-2-5,5 2-16,3-7-18,4 0-6,-2 0-14,5-1-2,-1 0-15,6-1-10,-1 2-11,0 1-17,1 0-9,2 3-17,0-3-12,2 3-18,-3 2-19,6 0-13,-7 1-19,4 2-121,0-2-390,-2 3 173</inkml:trace>
  <inkml:trace contextRef="#ctx0" brushRef="#br0" timeOffset="82248.9313">15509 9503 164,'1'-2'220,"-1"2"-12,2-2-16,-2 2-17,0 0-17,0 0-6,-5 10-4,-1-1 1,-4 10-7,-3 4-7,0-1-5,-2 3-8,2-1-9,3 1-10,-3-3-5,3 5-2,4-9-8,1-1-7,-3 0-5,3-2-4,4-1-6,1-1-6,0-2-5,0-1-6,4 2-3,-2-2 0,1-5-4,2 0 3,0 2 1,4-2 8,-1-5 2,1 0-2,4 0 1,5-4-1,-2-1-8,1-3 6,1-2 3,-3 0 1,2-2-3,-1-2-9,0-8 2,0 3 4,-5 2-5,-1-3-4,0-4-1,-4 5 5,1-5-15,-6 4 2,1-5-5,-4 8-3,1-1-8,-3 3 4,-2 1-1,0 5-8,-3-2 0,-1 2-5,1 4-6,-2 0-14,-3 1-12,1 3-13,-4 1-18,-4 5-13,5 0-17,-1 3-17,1 1-19,1 4-19,3-1-25,-2-2-21,4 6-23,7-7-19,0 3-18,3 0-188,0-4-472,3 3 209</inkml:trace>
  <inkml:trace contextRef="#ctx0" brushRef="#br0" timeOffset="82719.3241">15940 9614 185,'12'-14'226,"-3"4"6,3-2-8,-3-2-3,2 1-6,-4-1-8,2-2-2,-2 1-11,-1-2-3,-5 3 3,1 1-3,0 3-19,-2-2-14,3 3-6,-6 1-4,1 1-14,0 1-10,-3-1-14,-4 3-14,2 2-12,-3-1-11,-5 6-4,3-1-17,-5 8-1,-2-1-6,-4 5-6,2 1-6,2 3-5,5-4-2,-2 1-6,5 0-3,4 2-3,-2-3-4,4-3-3,1 2-9,1-4-5,1 0-4,-1-1 0,6-1 3,-3 0-1,3 0-1,-3-2 1,6-2 5,1 0 1,0-1 3,4-2-4,-2-2 9,2-1-5,1 0 0,-2-3-2,0-1 0,1-1 6,2-2-6,1-3 1,-2 1 0,0-1-1,-2 3 5,2-1-1,-6 3-2,0 0-1,-1 4 3,-1 1-2,2-1-6,-5 1-7,-1 3 1,7-2-2,-7 2 3,5 10 2,-7 1-1,2 5 3,-3 5 5,-2 5-3,-1 3 4,0 0 2,0 0 1,0-1 0,-3 0-1,5 0-4,-5-3-3,3 1 5,-2-1-1,2-7 2,1 0 1,-2-1-13,3-6-24,2 0-14,-3 0-28,0-3-31,0 1-29,1-3-34,1 1-33,3-3-29,0-1-22,0-3-193,0 0-485,0 0 215</inkml:trace>
  <inkml:trace contextRef="#ctx0" brushRef="#br0" timeOffset="83140.2299">16242 9556 60,'4'-12'269,"2"0"2,-4 3-11,3 3-8,-3-1-14,-1 1-17,-1 3-24,3 0-25,-3 3-17,0 0-14,0 0-14,-12 16-2,3 0-9,-1 1-6,0 0-5,-2 5-15,-2 2-9,5-6-11,2-2-5,-2 3-3,4-1-6,0 0-5,2 1-8,-1-5-2,2 2-2,2-4-8,0 0-2,2-1 2,1-1-1,2 0 0,1 0-1,2-2 6,3-1 4,-2 0 7,1-2-2,3-2 6,0-2 1,3 2-5,0-6 5,2 2 0,1-7-11,-1 1 19,-1 1-3,-2-1 8,2-2 8,-3 1 3,-3-1 2,-1 1 1,-1-2-3,1-4-2,0 1-6,-3 0-4,-4-4-7,3 2-1,-4 4-3,1-6-3,-3 5-2,0-5-9,-5 3-3,3-3-3,-3 1-3,-1 2 6,0-2-11,-1 3-7,-3-1-3,-2 2-4,-1-1 6,0 3-10,2 1-6,-5 3-15,1 1-16,-3 3-19,-1 2-9,0 1-26,0 6-23,-1-2-22,-3 9-23,-1-1-18,5-2-23,0 6-21,0 0-16,1 3-16,2 1-38,1 0-18,-2 4-206,-2-2-549,5 0 244</inkml:trace>
  <inkml:trace contextRef="#ctx0" brushRef="#br0" timeOffset="88513.2895">5044 12112 33,'-14'-2'113,"4"0"-3,-4 1-7,4-1-5,-2 1-10,2 0 11,2-1-11,1 2 2,3-1 6,4 1-13,-10-2 1,10 2 2,-9-1-6,9 1 1,0 0-10,0 0 1,-7 0-6,7 0-16,0 0 2,0 0-3,0 0-6,0 0 4,0 0 1,0 0 0,24-3 2,-11 2-1,9 1 0,6-1-6,3-3 5,2-1-3,5-1 10,15 1-1,0-3-3,0-1-3,1 2-6,2 0-2,-1-5 1,1 2-4,-2-1-5,3 0 1,-1 0-6,2 1-1,-3 0 0,-2-3-4,-14 3-1,-1 3-4,2-4-4,-4 4 2,-3-2 2,-1 1-5,-4 0 1,-9 4-4,1-1 1,-4-2-1,-2 5 2,-6-1-2,-1 0-1,2 2 1,-4-3 2,2 2 2,-5 0-7,2 0-2,-4 2-11,7-3-3,-5 0-13,-2 3-10,0 0-8,0 0-10,-5-6-17,5 6-12,0 0-9,-10 0-12,2 0-5,-1 1-16,-5 2 2,1-1-15,-6 4 2,-1 1-10,-6 3 3,0-4-111,-4 4-271,2-3 121</inkml:trace>
  <inkml:trace contextRef="#ctx0" brushRef="#br0" timeOffset="88887.1932">5076 12197 102,'-11'4'162,"3"-2"-2,1 0-7,2-1-13,2 1-14,-2 0-9,5-2-11,0 0-10,0 0 3,0 0 4,16 1 14,0-2-8,9-3-1,8-1 2,4 0-3,17-5-1,6 0-7,2-3-5,1-2-3,25-4 0,-22 7-7,-3-1-2,0 0-3,32-5-6,-31 5-3,1 0-9,26 0-3,-33 4 1,-2-2-11,1 2-4,-18 4-4,12-4-1,-15 2-3,-3 2-7,-2 1 0,-3-2-1,-7 1-2,-9 3-3,-1-1-2,3 2 10,-5-2 3,-2 2 9,0 0 4,-7 1-2,11-1 5,-9 0-4,-2 1-1,7-3-4,-7 3-3,4-1-7,-4 1-3,6-3 1,-6 3-2,0 0-12,0 0-12,0 0-15,5-1-22,-5 1-14,0 0-21,0 0-22,0 0-28,0 0-28,0 0-35,0 0-29,0 0-41,0 0-201,0 0-489,0 0 216</inkml:trace>
  <inkml:trace contextRef="#ctx0" brushRef="#br0" timeOffset="96025.3159">20349 11396 92,'-5'6'169,"1"-1"-10,0 0-7,2 1-5,-1-1-5,-2 7-5,4-8-7,-2 4-2,1-2-13,1-2-6,-2 4-11,1-4-4,1 1-9,0-3-6,1-2-1,1 9-2,-1-5-6,0-1-2,0-3 0,1 5-1,-1-1-1,0-4 0,-1 3-3,1-3-5,1 6-3,-1-6 3,2 2-1,-2-2-6,0 0-3,1 6-4,-1-6-5,0 0-1,2 4-4,-2-4 0,0 3-4,0-3-2,0 0-2,0 0-4,0 0 0,0 0-5,0 4 6,0-4-5,0 0-1,0 0 1,0 0-6,0 0 1,0 0-4,0 0-2,0 0-7,0 0-4,0 0-1,0 0-4,0 0 0,0 0-7,0 0 6,0 0 8,0 0-6,0 0-1,0 0 7,0 0-2,0 0-1,0 0 4,0 0 1,0 0 3,0 0 1,0 0 9,0 0 3,0 0 2,0 0-1,0 0 3,0 0 2,8-9-8,-5 6 4,1 0-2,4-4-4,-4 1 1,0-2 2,6 0-7,-4-1 0,-3 5 4,6-6 12,-4 4-14,0-6 0,3 4 0,-2-5-1,-2 3 1,0 0 2,-4-1 1,0 3 7,4-1 4,-3-2 3,-1 1-2,0 3 9,0 2 1,-5-1-11,5 2 2,-5 0-4,1 1 0,-5 2-1,2 1-2,-2 1-8,-3 2-1,-2 1 0,0 4-4,0-1 2,-2 3-2,0 0-3,3 3 2,1-1-3,2-4 0,-1 5-1,6-4-5,0 1 3,2 1-4,1 1 2,0-2 3,6 5 3,-1-3 0,2-1-1,0 0 4,8 1 4,-2 1 3,5 0 3,-2-1 5,7 4-8,-4-4 7,2 0-3,-5-1 4,4-1 8,-3 4-12,2-1-3,1-1-4,-5 0 20,-3 1-24,3-1 3,-6-3 1,1 0-4,1 2-1,-5-2 3,-3 0 1,0 1 3,-2 3 7,-4-4-7,-6 5-1,-2 1-5,-5-2 4,-13-2 0,3-1-8,0 1 11,0-3-5,0-6 4,1 1-6,5-2 3,2-2-6,2-2 0,4 1 0,2-2 3,3-2 4,-2 0-10,5-2-9,2-8-28,2-2-6,6-1 3,4-8-1,8 1 0,0-1 7,4 3-3,2 2-6,0-2-1,2 0 5,5 2 7,1 0 2,-1 3 3,2 4 0,-2-1 9,1 1 0,-6 0 1,-1 2 3,-5 4 6,-2 0 6,-5 4 12,0-2 5,-1 2 12,-3-2-2,-1 5 20,-1-2-13,-1 1-3,2 2 9,-6 1-13,0 0 1,3-3-3,-3 3-10,0 0 3,0 10-3,-3-3-2,-3-1 2,2 6-3,-1-1-1,-4-1 4,5 4 2,-1 1-8,0-5-7,1 7 5,-1-1 0,1 0 4,2-4-6,-2 5-2,4-4 7,0 0-2,2-3-1,0 3 2,2-2-5,1-2-1,1 1 1,4-2 1,-1-2 6,4 1 2,1-6 2,0 3-3,7-3-3,-5-1 16,2-2-15,0-2 0,-1-4 1,-1 3-1,-1-6 7,-2-3-7,0 1 1,-1-2 0,-1 2 7,-4-2 4,0-1-1,-4 3 4,-1-1-3,-2-1-4,-5 4-10,0-1 4,-4-3-3,-2 3-7,-7 2-7,-2 2-5,0 1 1,-9-1-6,8 5-10,-7 0-7,5 3-15,4 3 0,-3-2-22,3 0-15,4 0-24,4 3-28,0 3-33,1-4-27,7 0-41,2-1-35,1 5-217,0-7-532,6 8 236</inkml:trace>
  <inkml:trace contextRef="#ctx0" brushRef="#br0" timeOffset="96897.1269">21062 11514 105,'0'-3'215,"5"1"-11,-3-2-10,2 0-16,-1 0-10,3-1-9,-2-2-11,4-3-13,-1 3-9,1-3-1,1 3 5,4-8-4,-4 1-6,0 2 1,0-2-1,0 1-3,-3 2-2,-2 0-2,1 0 0,-4 2-9,2 0-5,-3 2-9,0 1-3,-1-5-14,-2 7-5,-1-2-6,-1 0-4,-3 0-12,-4 5-1,2-3-8,0 4-5,-5 3-3,5-1-6,-4-2-6,2 6-6,-1 0 6,3 1-5,1-1-4,0 5 3,-1-3-2,6 8 1,1-5-8,1 4 13,2-3-11,0 0 6,5 4-1,0-1 3,6 1 4,0-1 10,2 1-7,-2 0 10,2-2 5,8 3-4,-8-3 5,5 4-8,-4-3 11,-2-2-19,2 0 1,-4-2-1,-3-2 3,1 1-8,-1 1-3,-1-4 4,-3-2-3,0 3-1,-3-1 2,-3 1 8,0 1-5,-3 0 4,-8-1-3,-4 1 11,-2-2-12,0 0 5,-6 0 1,-2-3-1,6-2 2,4-2-4,-4 0 2,6-2-3,0-2 4,5 0-2,-1 0 3,4-4-9,0-1-17,3 0 1,3-2-6,4 0-14,1-5-3,5 1-7,0-1-6,2 0 3,2 2-6,-2-2-11,1 1-6,3 3-8,2 0-7,-3 0-12,0 3-8,4-1-9,0 0-21,1 2-16,-1-1-15,5 2-4,4-4-23,3 4 2,1-1 12,-2 0 5,5-1 5,-6 1 22,1 3 11,-6-2 10,-6 4 26,-2 1 17,-3-2 22,1 1 37,-5 2 33,-2 0 22,1-2 27,-2 2 18,-4 1 9,7-3 7,-7 3 2,4-1-1,-4 1-2,0 0 3,0 0 3,0 0-2,-11 13-6,3-4 3,1 0 15,-5 2-19,-1 6 2,1-3-3,-1 3-6,0-1-2,-3 7-6,8-7-3,-4 6-9,5-5-8,0 0-2,1 0-11,3-5-1,1 6-7,0-7 9,2 2-14,0-1 5,0-1-1,3-1-10,-2-1-2,2-1 10,6 0-1,0-4-3,0 1-2,1-2 7,5-3-7,-3 0-6,1-3 6,0 1-6,7-5 6,-10-1-1,4-2-2,1-3 6,-1-1 1,-1-1-7,-3 0 0,2-3-2,-3 1-2,1 1-1,-2 0-1,-4 0 1,-2 3-3,3 1 8,-6 0-3,1 1 0,0 3-8,-1-2 0,1 3-5,-3 0-2,-2 1-5,-3 3 0,-2-3-8,-1 1-5,-1 3-10,-2 1-14,1-1-15,4 2-15,-5-1-25,3 0-18,0 3-22,-2-1-23,2 1-22,5 1-31,-4 4-34,1-4-31,1 2-15,2-1-37,1 1-237,0-1-597,1-1 265</inkml:trace>
  <inkml:trace contextRef="#ctx0" brushRef="#br0" timeOffset="102041.6486">18495 2598 33,'-9'-32'221,"5"5"15,1 8 0,-3-7-11,2 11-4,0 3-6,2 0-14,0 4-13,1-1-26,-4 4-14,5 0-21,0 1-13,0 1-14,0 3-19,0 0-3,0 0-9,0 14-3,5 4-10,0 10-2,0 18-2,-1 3-1,1 4 4,2-1 5,-1 5-1,-1 28 1,2-1 9,1-2-1,-1-21 13,1 28-1,3-7 4,-3 6-6,-2-5 10,-2-21-5,6 27-2,-3-5 3,0 7-3,-2-4 4,2 0 7,-3-5-8,3 1-6,-5-26-7,4 4 1,-2 20 3,2-21-4,-1 22 1,-1-23 7,-1 0-14,4 24 1,-7-28-7,5 2-4,-3-2-4,-4 0-5,2-1-3,0-1-3,2-2-1,-2-15-10,0-2-3,-2-3-4,2-4 2,0-1-2,-1-1-6,-1-7-4,0 2-10,2-10-12,0 2-9,0-2-16,-3-1-26,3-4-23,0-5-24,3 12-21,-3-12-30,2 8-21,-2-8-25,0 0-20,0 0-107,0-27-317,-2 1-704,2-7 312</inkml:trace>
  <inkml:trace contextRef="#ctx0" brushRef="#br0" timeOffset="103431.9234">18956 3125 140,'0'0'177,"0"0"-4,0 0 4,0 0-2,0 0 2,0 0-1,0 0-11,0 0-13,0 0-16,14-17-3,-6 8-11,-2-6-7,4-2-3,-3-2-6,3-8-5,0 0 4,-3-3-4,0 0-9,0-1-10,-2-1-1,-3 3-4,3 2 5,-3 1-6,-2 11 2,-2-1 5,2 6-6,0 2-8,0 3-8,0-2-13,0 2-12,0 5-13,-2-4-15,2 4 3,0 0-3,-5 14-3,1 3 6,-1 0-3,2 7 3,-2 0 0,3-5-14,0 6 1,2-8-15,0 2-7,2 7-9,0-6-1,3-2-10,0 0-10,0-3-11,4 2-8,-1-5-1,2-3-2,-1-2-3,4 0-8,-2-4-19,2-2-1,4-2-22,-2-5-4,2-1 3,-3-4 7,2 0-1,-4-5 10,3-7 10,-4 1 18,-2-3 6,-1-1 17,-4-1 22,1 8 28,-3 1 1,2 2 18,-3 0 18,1 5 16,-2 2 5,0 1-1,0 2-6,0 3-13,0 0 4,0 3-4,0 0-4,0 0-6,0 17 1,-2-5 7,2 5-5,0 9 4,-3-7-5,3 0 6,-2-1-4,2 4 5,2-6 4,-4-5 1,0 4-1,0-3 4,2-3-5,-1-2 6,-1-2 14,4 3 21,-2-8 28,0 7 14,0-7 11,0 5-11,0-5-8,0 0-12,3-17-14,1 5-8,-1-9-8,1 1-7,6-2-2,-2-4-11,-1 9-3,1-1-7,5 4-4,-3-1-6,-4 5 1,4 1-4,1 1-7,0 4 1,2-1 1,-3 5-7,2 1-3,-2 5 4,-1 1-3,6 5 4,-5 2-2,3 2-3,-4 1 4,-1 0-8,0 5 9,0-5-4,-4 1 4,-3-2-3,0-6-1,2 3 1,-3-9-1,0 3 4,0-7 2,0 10-1,0-10 6,2 6 11,-2-6 6,0 0-2,0 0-4,0 0-4,7-23-11,-3 5-12,1-7-7,4-5-4,0 4 0,4-2-4,-2 4 11,2 0-7,4 2-1,-7 8 1,3-1-3,0 3-3,-3 6-1,0 0 2,-1 3 0,1 2 1,2 4 0,-3 2-2,0 2 7,-1 1-2,0 8 3,1-1 2,-2 2-7,1-2-13,-2-1-13,0 6-6,-3-8-21,0 3-12,1-2-16,0-2-19,1-2-11,-1 3-25,2-6 2,-2-4-6,5 0 5,-9-2 3,18-4-3,-8-1 10,1-3 6,1-4 9,0 0 19,-2-2 8,-1-1 17,-2-5 21,3-5 3,2-1 27,-5-3 25,-1-3 17,0 2 37,0 2 31,-4 2 35,1 8 18,-1-2 0,-2 10 6,0 0-1,0 1-11,0 3-16,0 1-17,0 5-5,0 0-17,0 0-1,-4 25-5,3 1-7,0 4-1,0 6 0,-1 12 11,0 2 10,0 2 14,0 1-10,4 3 11,-2-3 3,0-2-15,4 0 12,-2-3 4,-1-12-4,1 0 4,0-2-3,0-3-8,0-3 3,-2-3-24,0-7 12,0-4-26,2-3 3,-4-4 2,2-2 4,2 2 19,-2-7 24,0 9 21,0-9 17,0 4 10,0-4 1,0 0-5,0 0-15,0-21-20,-2-5-32,-2-4-19,1-4-9,3-16-7,-1-1-9,3-2-10,2 0-5,0 3-6,1 5-3,5-1-8,-3 10-5,1 4-3,4 1-4,-3 3 2,2 3-5,-3 9-3,1 1-1,2 3-16,-2 4-7,3 2-9,1 3-8,6 2-12,-2 2-15,-2 1-10,2 6 14,-3 1-11,2 4-8,-5 1 4,-4-2-10,1 2 7,-8-1 3,-2 3 11,-5 1 5,-6 0-4,-7 5-8,-6 0-9,-4-2-30,-15 2-27,-4-4-39,0 1-33,12-9-30,-2-2-24,2-1-211,-4 0-531,8-1 236</inkml:trace>
  <inkml:trace contextRef="#ctx0" brushRef="#br0" timeOffset="103702.1909">18686 3032 183,'0'0'168,"0"0"-7,0 0-12,0 0-5,-1-5-3,1 5 18,0 0 8,24-6-3,-6 1 6,4-1-17,6 2-13,7-5-13,1 1-16,17-1-13,-2-8-27,-12 8-38,-2-2-50,3 2-57,-4-1-66,4 3-51,-7-2-129,2-1-346,-2 0 153</inkml:trace>
  <inkml:trace contextRef="#ctx0" brushRef="#br0" timeOffset="104141.7997">20198 2844 216,'0'0'293,"0"0"-21,0 0-21,0 0-25,0 0-27,5 3-15,-5-3-23,0 0-10,0 0-12,22-3-4,-9 1 1,8-4-13,0 4-1,11-2-10,1-6-8,0 3-6,4-1-12,-2 1-3,1-3-9,-2 4-10,-4 0-4,-4 1-4,-7 1-3,-6 1 1,0-2-11,-3 3 9,-5 0-5,3-1-4,-3 1 13,-1 0-16,-4 2-21,4-10-5,-3 3-10,-2 0 0,-2-1-16,-1 1-2,-1-1-7,0-1 2,0 3 5,0-3-1,-4 4-1,6 0 14,-3 1-16,2 0 12,0-1-6,4 5-2,0 0 1,-1-6-12,1 6-1,0 0 1,0 0 3,0 0 7,0 0-5,23 12 1,-14-2 8,1 0-1,3 4 3,0-2-2,0 3 1,-3 2 5,1 0 1,-2-2 3,-2 3 0,-2-2-3,-1 0-1,-3 1-14,-1-6-6,0 7-17,-3-3-26,1-6-32,-5 3-32,1 0-48,-2-5-46,1 4-205,-1-4-466,3-3 207</inkml:trace>
  <inkml:trace contextRef="#ctx0" brushRef="#br0" timeOffset="105500.1016">20951 2948 135,'0'0'275,"0"0"-5,0 0-13,5-14-17,-4 9-27,0-3-24,3-3-13,1 1-19,-1-2-14,1 1-16,0-6-12,2-6-5,-3 6-8,3-11-13,-4 3-6,1-4-7,-1-2-7,1 1 7,-2-3-14,-1-1 12,-2 4 11,1 2 8,-2 10-1,2-1 0,2 5-5,-4 2-10,2 2-9,0 2-8,0 4-9,-2-1-19,2 5-13,0 0-4,0 0 2,-9 17-8,6 0 3,-2 1-4,-3 7 3,3 6 3,-2-3-7,5-1 1,1 1-5,1-4 3,1 4 2,2-8-9,3-2-1,5 8-3,-1-11 0,3 1 5,-2-3-6,6-1-3,-1 0-6,2-5-1,0 0-2,3-3-5,0-4 0,9-1 1,-11-4-1,1 0 1,1-3 2,-6-1 0,4-4 5,-1-3 2,-4 0 3,-1 1 2,0-10-4,-4 7 2,-4 0 1,5 1 12,-5-2 2,0 4 10,-4 1 3,2 4-3,-2 1 1,1 1 8,-2 1-6,0 3-4,0 4-7,0-5-11,0 5-6,0 0 0,0 0-1,0 0 3,-9 19 2,5-9 8,1 4-8,1 3 2,-1-3-8,2-1-1,-4-1-12,5 4 2,5-1 3,-4-5-2,4 2-6,0-2 2,0 1-4,5-1 4,-5-3-6,5-2 6,0 0-1,0-5 0,3 0 2,-1-2-7,7-5 3,-4 4 0,1-8 2,1 3 1,0-7-2,-4 1 4,1-9 1,-5 6 3,6-4 6,-6-2 14,-3 7 18,0-2 13,-3 6 6,2 4 15,-3-4 9,0 7 0,-1-2-3,1 4-8,-2 3-7,0-5-15,0 5 1,0 0-5,0 0 2,0 0-4,-5 17-2,3-4-8,-3 3 5,2 4-1,-1-6-5,0 5 1,0-1 3,-1-2-8,2-1 1,1-1 4,-1-3-4,1-2 4,-1-1 0,2 0 0,-2-4 2,1 2-1,2-6 14,0 8 16,0-8 14,-2 4 26,2-4 11,0 0-2,0 0-13,0 0-13,13-24-21,-5 8-12,7-8 7,-1 1-7,2-1-10,-1 2-7,-4 6 4,-1-1-11,-1 9 5,0-1-7,-1 3 9,-2-1-15,-2 3-6,1 1 0,1 1 2,-6 2 1,15 5-2,-4 0-6,-3 4 10,5 6-4,-4-2 9,-1 3-9,2-2-3,1 6 3,-2-6-20,4 1-6,-5-1-9,-2 1-7,-1-5-19,2 0-6,-1-1-16,-2-5-5,-2 0-1,3 1 9,-1-1 16,-4-4 1,14-2 1,-14 2-4,12-8 8,-3 4 3,0-6 4,-2 0 5,0-5 0,0 0 6,2-8 1,1-2 4,-3-1 7,-1-6-2,4 6 14,-2-3-2,-3 1 14,2 10 9,-5 1 12,0 2 16,4 1 7,-5 4 7,2 5-8,-1-1-7,-2 1-1,0 5-7,0-6-5,0 6-1,0 0-5,0 0 3,-2 20-1,2-5 0,-3 6 0,3-2-2,3 5 2,-3 2-3,-3-1 3,6 0 1,-3 2 5,0-9 1,4 0 0,-3 1-5,0-5-3,3-2 4,-4-2-2,0 0 5,4-5-4,-3 2 7,-1-2 3,0-5 10,3 9 18,-3-9 13,4 6 18,-4-6 16,0 0-4,0 0-7,0 0-16,16-15-7,-6 2-2,2-2-11,4-6-12,2-3-8,0-2-14,0 4-6,1-7-13,-2 5-2,-2 3-3,2-2 4,-6 12 0,-2 0-8,0 2 3,0 4 2,-5-2-14,0 2-8,-2 3-14,-2 2-15,4-6-11,-4 6-11,0 0 4,0 0 2,0 0 9,-13 12 6,2-3 5,1 6 6,-5 0 3,0 6-6,0-6-6,2 0-4,2 0 4,4-5-3,4 2 5,1-1 7,0-3 1,0 6 13,6-4-3,1 2 3,4-2 1,0 3 6,2-1 5,5-1 5,-6-1-3,4 0-1,2 1 7,-7-3-2,2-1 4,-1 0-1,3 1 5,-4-2 2,0 2-2,-4-6-2,5 5-2,-3-4-2,-2 2-10,1-1-7,-2-3-8,-4-1-10,9 5-11,-9-5-9,6 4-11,-6-4-22,0 0-11,6 4-12,-6-4-6,0 0-22,0 0-12,0 0-22,0 0-99,0 0-309,0 0 137</inkml:trace>
  <inkml:trace contextRef="#ctx0" brushRef="#br0" timeOffset="105692.5594">21416 2413 219,'-5'-2'238,"5"2"-23,-8-2-29,8 2-28,0 0-43,-6-3-44,6 3-32,0 0-46,0 0-59,0 0-129,0 0-211,16 14 93</inkml:trace>
  <inkml:trace contextRef="#ctx0" brushRef="#br0" timeOffset="105994.0664">22468 2552 37,'0'0'367,"0"0"-18,0 0-26,10 3-17,-10-3-24,4 2-25,-4-2-18,5 3-23,-5-3-27,0 0-18,10 1-11,-10-1-15,13 3-6,-2-4-20,8 4-6,-1-4-15,1 2-9,3-2-9,10 0-7,-4 2-14,-1-2-7,-5-2-13,-3 2-16,1-2-21,-4 2-18,0-2-13,-7 3-23,-1-2-23,-2 2-30,-6 0-32,9-2-45,-9 2-38,0 0-43,0 0-212,0 0-514,0 0 227</inkml:trace>
  <inkml:trace contextRef="#ctx0" brushRef="#br0" timeOffset="106266.9014">22485 2719 300,'0'0'309,"16"4"-17,-3-6-8,4 4-15,0-4-17,7 1-13,3-3-20,5 3-14,-4-3-20,4 3-19,-4 1-14,4 0-12,-2 0-8,-9 0-7,1 0-7,-4 0-2,-5-1 3,-2 1-13,-2 0 4,1-2 5,-10 2-3,12 0 4,-12 0-9,0 0-6,9-1-2,-9 1-8,0 0-8,0 0-10,0 0-4,0 0-6,0 0-14,9 0-3,-9 0-11,0 0-1,0 0-14,0 0-21,0 0-29,0 0-29,0 0-41,0 0-31,0 0-38,0 0-46,0 0-58,0 0-64,0 0-286,0 0-675,0 0 299</inkml:trace>
  <inkml:trace contextRef="#ctx0" brushRef="#br0" timeOffset="110709.1677">23159 2800 102,'0'0'207,"0"0"5,0 0 5,0 0 5,15-8-13,-10 0-25,-1-2-15,1-2-6,3-2-12,-3-11-10,0-1-10,-2-2-8,-1-4-15,-2-17-12,0 0-9,0-1-3,-2-1-13,2 17 5,-3-14 3,3 17 14,-3 4 23,3 0 1,-2 12 12,2 3-19,0 3-18,0 4-7,-1-2-16,1 7-12,-2-4-27,2 4-3,0 0-4,0 29 3,0-1-7,0 3 1,-2 5 6,-2 1-10,4 9 5,0 0-4,4-10-3,-2-3 0,1-3-5,3 1 4,0-2-5,1-2-7,3-1 12,-1-4-7,3-7 6,3 6-4,-2-8 2,3 2 5,4-5-2,5-1 0,3 0 1,4-6-3,-1-3 0,-2-5 1,2 0 0,-1 0-12,-4-7 12,1 0-8,-1-3-2,-5-1 1,-1-4 0,1-2 2,-8-2-2,1-2 0,-1-6-5,-4 8-1,-3-5 6,-2 2-7,-3 8 5,2 0 5,-3 7-7,-2 2 11,1-2-9,-4 6-3,1 0-6,-2 4 4,-4 3 0,-2 6-2,-6-1-3,-2 11-2,1 4 7,0 1-1,1 2 5,-1 1-3,3-4-3,2-1 4,6-4-11,0 0 0,3-5-7,1 4 4,1-3-2,3-3-8,0 1 9,3-3-5,-1-2 9,1 0 2,3-1 6,4-4-7,2-4-5,4-2-2,0-2-14,-1-5-3,0-1-2,3-8-1,-1 1 4,-2-4 1,-6-3 5,1 10 2,-2-4 5,1 5 0,-4 5 1,-1 1 1,-4 1 7,5 3 2,-4 0-9,-1 6 0,0 1-7,0 0 6,0 0-4,0 0 8,0 0-1,0 20 0,-1-8 8,-4 0-3,5 2 0,5 0-2,-5-2 1,1 4 2,3-5-1,-1-1 5,0 1-2,0-5 4,4 4 4,-2-7-1,0 2 8,5 0 1,0-4 7,2 2 4,2-6-7,4-1 0,-2 1 12,1-1-11,-2-3 0,0-1 0,-2-5 0,1 2 2,-2-4-4,-3-2-5,0-1 4,-3 0-3,-1-1 0,-1-1-2,-4 4 0,4 4 7,-4 1-3,0 2 2,-2 2-1,2-1-1,-2 4-4,0 1-1,2 3-4,-8-2-5,8 2 0,-13 5-6,8 1-4,1 2-5,0 4-6,2-3-3,2 4 1,0 1 1,5 1 6,-1 2 1,2 0 7,7-1-1,1 4 8,4 0 7,-8-6-3,4 0 5,-2 0 2,-3-6 0,-2 2 1,-2-5 3,-2 0-3,3-1 2,-4-1-2,-2-3 4,1 9-3,0-6 0,-1-3 3,0 0 2,-10 9-1,3-4 2,-4-2-7,-1 1 3,-5-1-9,0 2-20,-1-5-32,0 2-33,-2-4-47,-1 2-59,8-3-57,0-1-173,2-1-458,-6-3 204</inkml:trace>
  <inkml:trace contextRef="#ctx0" brushRef="#br0" timeOffset="110953.2391">24094 2135 253,'5'-14'360,"3"8"-36,-6-2-23,2 4-43,0 0-16,-4 3-26,0 1-38,7 11 16,-1 4-18,-1 4-1,0 12 2,0-2-8,-1 4-19,1 14-11,-2-13-8,-2 0-13,-1-3-5,0 3-17,3-1-3,-2-6-9,4-2-17,-3-6 7,1 0-9,0-4-3,0-3-7,0-2-9,1 1 2,0 0-11,-2-6-13,1-1-9,2 2-21,0-3-14,1-2-33,1-1-40,6-7-51,-1 2-38,2-8-49,-1-1-51,0 0-59,-3-4-174,0-5-558,-3 5 248</inkml:trace>
  <inkml:trace contextRef="#ctx0" brushRef="#br0" timeOffset="111140.3711">24295 2346 9,'0'-4'203,"-3"-2"22,3 6 19,0-5 15,0 1-3,0 4-5,3-7-30,3 1-20,3 2-18,1-4-21,-1 1-20,7 0-9,3-1-18,0 2-6,-5-2-25,5 6-24,-7-3-34,-2 3-43,1-1-48,-2 3-43,-9 0-34,16 5-29,-10 0-39,-3 2-152,-1 4-392,-4-3 173</inkml:trace>
  <inkml:trace contextRef="#ctx0" brushRef="#br0" timeOffset="111585.1857">22567 3532 170,'-19'5'254,"7"-4"-11,2 3-8,2-3-12,4 2-13,0-3-19,0 2-11,4-2-17,-5 1-12,5-1-9,0 0 7,9 5 12,2-5-20,12 0 17,5-4-11,8 0-13,5 4-12,9-8-13,2 2-13,-1-4-10,-14 5-6,16-3-8,-16 1-11,-1 1-23,-2-3-21,-15 3-2,-1-2-19,0 0-5,-8 2-19,4-5-9,-11 2-4,3 0-6,-6-1-10,0-4 4,-6 0-10,1 3 7,-3 1 3,2 1 8,-3-1-3,-4 3 8,5-1 4,-1 3 3,0-1 1,3 3 9,2 1 0,0 0-2,4 2-3,0 0 9,0 0 2,0 0 5,8 12 10,3 0 4,-2 0 1,3 3 0,1-1 3,-7 5-3,8-2 7,-6 0-1,1 0 9,-3 7 6,-2-7-1,1 1 0,-5 0-6,-1 0 3,-4-1-4,1 5-4,-2-13-18,-2 8-23,-3 0-37,0-3-53,1 1-57,1-8-70,-1 3-165,2-6-445,0-1 197</inkml:trace>
  <inkml:trace contextRef="#ctx0" brushRef="#br0" timeOffset="112743.2424">23514 3130 4688,'3'-12'-7,"-2"4"-45,2 3-47,-2 1 41,-1 2 12,0 2 12,0 0 11,0 21 10,-1-4 13,-2 11-14,-1 2 22,0 3-5,2 2 4,-1 11 4,-1-13-7,3-1-3,2-1 0,2 1 1,-2-7 5,4 2-2,-5-7 3,4-3-9,3-1 7,-2-4-8,0-3-1,0 1 13,-1-6-4,2 6 2,-1-8-2,0 1 2,4-2 3,4-2-3,2-4-2,1-5 0,1-1-9,-1 0-4,8-10-5,-5 3 1,-6-5-1,2 7 6,-5 2 5,0-4-10,0 3-1,-3-2-11,0 7 28,-3-1 11,-2 6 8,0-3-3,-1 3 1,1 1-6,1 1-5,-3 3-4,1-6-6,-1 6-1,0 0-4,0 0-5,0 0-14,-4 20 24,3-9-6,-1 2 3,-1 4 4,2 0-5,-2-4 0,4 2-4,1 1 7,-1 0-6,2-5-5,-1 0-9,2 0-8,0-1 0,1-3-7,4 3-6,-1-3-1,3-2-6,2-3-15,6-3 0,-2-1-11,0-5-4,1-2-9,-1 0 10,1-4-3,-3 1 7,4-8 1,-1 1 11,-5 2 5,-1 0 9,0 0 11,-2 0 27,-2 3 18,0 3 7,-2 1 10,-1 2-1,-1 0 7,-1 3-5,-1 0 1,-2 2-11,2 1-3,-2 2-4,0 0-2,0 0 2,0 0 2,2 15-4,-4-5 4,0 0-8,-2 4 7,0-4-2,3 4 0,-3-9-3,2 7 0,-1-7-2,3 4-5,-2-4 11,2-1-2,-1 0 4,-1-1 22,2-3 17,0 0 21,0 0 11,0 0-4,0 0-9,0 0-11,17-12-14,-7-4-13,4 2-2,2-1-7,5-3-4,-3 6 1,-1-1-14,-1 5 4,-3-1 4,0 3-28,0 3 23,-5 0-1,4 4 0,-2-1-4,1 3-9,-3 0-2,1 2 6,0 0 5,0 3-7,0 0 4,0 2-4,-1 0 9,-2-1-12,3 0 3,-1 0-17,-3-2 4,3 1-9,-2-3-7,-1-1 8,4-3 9,4 3 1,-5-2-3,3-2 0,4-2 7,1-3 2,-2 0-2,0-5-3,2 0 6,-3-2-1,-2-4 8,1-1-3,-4 0 4,2-7 1,4-1 10,-6 1 5,-7 8-4,3-4 15,-3 5 6,-1 3 14,2 1 5,-4 2 2,2 2 3,2 0-1,-2 3-16,0 4-8,2-5-1,-2 5-4,0 0-4,0 0-2,0 0-1,-14 19-6,6-4 0,-4 3-19,3 7 18,0-3-3,-1 2-2,2 0 2,3-4 1,-2-2-3,5-1 0,-2 1-3,-1-1 3,2 0 0,2 0-6,1-8-1,-1 0 4,1-3-3,1 0-1,-1-6 0,1 8-3,1-4 13,-2-4-8,6 3 5,-6-3 0,0 0-5,26-14 1,-6-1 0,2-3-19,-2-2-10,2 1-3,-2 0 13,-2-4-12,-1 3-8,0 2-4,-4 2 7,3 3 8,-5 1-11,-2 2 17,-4 3-5,-1 2-15,1 0 24,-3 2-11,1 1-3,-3 2-8,2-3 4,-2 3-11,0 0 22,-14 13-3,5-5 3,1 1-3,-2 3-10,0 1-8,4-3-16,0 5 7,2-2-2,3-3 4,1 7 4,2-5 5,3 2 8,1 0-2,3 3 0,6-5 5,-2 3 7,3-6-1,2 1-3,0 0 3,0 1 0,-5-3-12,7-1-13,-3 1-18,-5-4-20,-1-1-15,2 1-11,-2-1-13,-2-2-11,-2-1-12,-7 0-19,13-3-5,-7 2-3,-4-3-5,2 0-10,-3-3-126,-2 3-340,-3-5 151</inkml:trace>
  <inkml:trace contextRef="#ctx0" brushRef="#br0" timeOffset="112937.5577">24135 3079 236,'-9'0'389,"9"0"-3,-9-3 4,5 2-23,4 1-33,-6-1-32,6 1-34,0 0-35,0 0-25,0 0-56,-9 0-80,9 0-70,0 0-98,0 0-99,-8 5-313,7 0-551,1-5 244</inkml:trace>
  <inkml:trace contextRef="#ctx0" brushRef="#br0" timeOffset="124791.9511">19923 11226 18,'0'0'136,"0"0"-6,0 0-12,0 0-13,0 0-7,0 0-11,0 0-19,0 0 12,0 0-3,0 0-9,0 0 6,0 0-8,0 12 0,2-7 10,-2-1 4,1 1-2,-1 0 3,1 1 0,-1 0-3,1 5 2,-2 1 0,1 1 3,-2 4 5,0 1-3,-2 1 6,2 6 3,-7 1-11,3 0 3,-1 6-5,-1-4 0,-1 1-9,2-1 0,-2 3-4,0-2-2,4 0-5,-5-1-2,3-1-2,1 1-8,-2-5-4,2 3-1,1-8-1,-3 0-7,7 1-2,-7-5 2,6 3-1,-5 0-5,2-1 4,1-4 1,0 4-5,-1-5-3,3-1 5,-5 6-5,6-5-1,-4-1-4,2 0 4,0-1-1,0 1-7,2-3 1,-1 0-3,1 0 0,-2-1 1,1-2-2,2 0-5,-4 1 3,4-2-2,-2 1 2,0 1-3,2-5 2,-1 6-2,1-4 3,0 3-9,0-5 4,-4 3-2,4-3 3,-2 6-5,2-6-1,-2 3 5,1 0 1,1-3-2,0 4-1,0-4-3,0 0 5,-3 5-2,3-5 4,0 0-6,-3 1-2,3-1 2,0 0-4,0 0 7,-6 6-5,4-3-6,2-3 9,0 0-5,-4 1 7,4-1-2,0 0 0,-6 6-5,3-6 0,-1 3 18,-1-1-16,0 0 0,0-1-5,0 2 1,-1 1 6,-3 1-1,1-1-2,-3-1 9,0 3-5,-8-2-6,-1 0 3,3-1 14,-5-1-14,3 5 6,-4-2-4,2-2-2,-8-1 1,9 2 4,-9 0-3,-1-2 4,1 3 0,1 0-2,-2-4 1,1 2-3,2 2 8,-1-1-7,-2-1 3,0-2-6,0 1 6,0 0-4,-2 1 0,0-2 4,0 0-4,-2 4 1,-1-3 6,-1-2 4,-1 2-10,0-1 7,4-1-4,-4 2 6,4-1-1,-2 4-4,3-2 7,0 0-3,0 0 4,3 4-7,-2-7 9,3 3 1,0 1-7,-1-1-2,9 2 3,-9-1-14,6 0 24,-9-2-15,4 4 2,1-1-4,-3-2 1,1-2 1,1 2-2,0 2-3,-1 0-1,1-3 4,0-1-6,-1 3 8,9-3-3,-9 1-4,8-1-3,2 0 2,-9-1 3,1 0 0,7 3 2,-1-1-2,3 0 6,-5-1-10,0 0 4,3 0 4,-1 1-6,-3-2 2,2 3 0,-3-3 0,-2 2-3,5 0 6,-7-1 1,4 0-3,0-1 13,-6 1-10,2 3-4,2-4 6,-2 0-6,2 0 5,4 0 2,3 3 2,0-3-2,0 0-6,5 2 10,2-1 1,1-1-2,-2 1-4,1 3 3,1-3-1,-2 0 2,-2 2-9,1-2 3,-3 0 4,0 1-3,4-1-4,-3 1 4,0 0-11,-4 1 12,2-1 2,-9 0-2,1 0-1,5 1 4,0-2-3,-7 1 4,0 3 5,8-4-2,2 2-6,2 0 4,-3-1-1,3 0-3,0 2-1,-2-1-2,2-2-2,4 1 3,-1-1-6,0 1 1,1 2 7,0-1-8,-3-2 2,-2 0 2,0 2-4,-2-2 1,2 1-7,-6-1 9,3-1-3,-1 4 5,0 0-2,-6-4-3,9 2-2,-2 1 1,3-1 0,-5-2 1,2 5 2,4-3-1,-3 1 2,7-3 4,-5 2-13,7 1 1,-6-2 5,4 1-1,2-1-4,0-1 4,-2 1-7,-5 1 7,2 0-4,2-2 3,-1 4 2,-3-3-4,5 1 1,-1-1 0,3 3-5,-3-1 1,2-1 4,-2-2 4,5 3 2,0-3-8,0 2-2,-1 0 5,1 0-2,1-1 5,0 1-7,3 1 1,-2-3-2,1 1 1,-1 0 7,0 1 2,0-1-5,1 1-3,-1 0 2,-1-1-5,1 0 7,1 0 0,-1 1-1,2-2 0,-3 1-1,2 1 4,6-2-4,-9 2 1,4 1 0,5-3 1,-10 1-3,8 0-1,2-1 5,-8 2-5,8-2 3,-7 0-5,7 0 3,-4 0-1,4 0 2,-7 3-3,7-3 1,-5 2 4,5-2-13,0 0 14,-7 0-1,7 0 0,-3 1 2,3-1 3,0 0-5,0 0 0,0 0-4,0 0 0,0 0-2,-6 1 4,6-1 3,0 0-6,-5 1 8,5-1-4,0 0 1,0 0-1,0 0-3,0 0-2,-6 4 5,6-4-2,0 0-2,0 0-1,0 0-2,-6 0 2,6 0 4,0 0-8,0 0 7,0 0 0,0 0 0,0 0 2,0 0 0,0 0-6,-4 2-3,4-2 7,0 0-1,0 0 3,0 0-4,0 0 0,0 0 5,0 0-3,0 0 6,0 0-5,0 0 3,0 0-3,0 0 7,0 0-10,0 0 6,0 0-3,0 0 3,0 0-3,0 0-5,0 0 1,0 0 3,0 0-2,0 0 6,0 0 1,0 0-4,0 0-11,0 0 11,0 0-2,0 0 4,0 0 1,-11 0 1,11 0-1,0 0 0,-9-1-2,9 1-1,0 0-7,-6 1 11,6-1-1,0 0 0,-8 3-5,8-3 7,-3 0-7,3 0 0,0 0-5,-8 1 9,8-1 1,-8 2-2,5 0-8,3-2 7,-8 1 3,8-1 6,-9 1-6,9-1-2,-10 0-2,3 0 2,0 1-2,1 3 6,-2-3-2,1 0-3,-1-1 1,1 1-7,-5 1 5,3-1-1,-2 0 3,-3 2 2,2-1-4,-2 2 7,1-3-5,0 2-1,0-2 2,2 0-4,-3 1 8,2-2-6,1 1-6,-4 3 5,-3-3 2,1 1-1,-2 0 3,-2 1-3,1-1 3,0-1 0,0 0 0,2 0 0,-4 2-2,7-2 12,-7-1-12,-1 3-2,2-3 1,0 0 2,0 0-3,8 0 2,-9 1-3,1 2 5,0 0 5,4-2-4,-2-1 0,2 0-4,-1 0 0,0 1 4,0-1 1,1 0-5,-3 1 2,1 1-1,1 0 0,0-2-2,1-1 2,-2 2 3,0-1-5,0 3-1,-1-6 4,-1 6-3,2-3 6,0-3-4,-3 6 0,6-3 2,-4 1-1,1 0-3,1-1 0,-5 0-2,2 0 0,-1-1 1,0 1-3,2 0 7,-10 0 0,12 1 0,-10-1 3,0-1-5,-2 1 0,8 0 0,-6 0 4,5 1-7,-3-2 3,-2 1 1,5 0-5,-6 0 10,10 0-3,-9 1-1,7-1 0,1 0 1,-7 0-2,-3-1-4,4 2 5,-3-1-2,1 2 0,-2-2-6,-4 2 16,5 0-10,-4-1-5,-2-1 1,-1 3 7,5-1-4,-7-2-1,4 3 10,-6-2-8,5-1-4,0 1 7,-2-2-2,-1 1 0,1 0 1,3 0-5,-4 0 8,0 0-3,-4 1-3,3-1 0,2 3 1,-5-4 0,-8 2-2,-2 0 5,13 0-5,-12 1 1,12-2-4,-12 0 6,12 3-1,2-2 4,-2 0 2,3 1-7,-16 0 1,14-2 5,-1 3-7,3-5 4,-4 2-3,-10 0-5,8 3 6,7-3-4,-4-1 0,0 1-1,-2 0-1,-11 1 2,12-2 5,-10 2 2,14-1-2,-3 2-1,0 0 0,-2-2 2,6 0-4,-5 0 2,4 0-3,0 0-2,6 0 2,-5 0 2,-1 3 3,3-2-2,1 0-5,0 1 6,2-1-1,0 3 1,0-1 0,-1-2-5,1 3 5,0 1-2,0-1 2,-1-1 1,2 0 6,-1 3-10,-1-3-4,2 4 5,-2 0 1,4-4-2,-3-1-1,1 3 4,8 0-1,-8-2-2,3 1-1,3 1 15,-4 0-9,0-1-3,0 0 3,2 2-4,5-3 6,-10 2-4,3-1-4,4 1 7,2-3-5,-4 3-1,1-3 2,-4 4 2,7-6 1,0 2 4,-1 2 13,3 0 1,0-2-3,2-2-2,0 2 1,-2 1-3,0-2-1,-2 3-5,-2-2 2,-5 2-1,-2-2-3,1 2-4,0 0 3,-4-2-2,5-1-3,-2 2 5,-2-1 0,0 3 0,0-4 1,1 5-4,-1-3 0,3 1 1,0-2 0,0 3-3,-3-2-1,4-3 3,-4 2-4,0 1 3,0 0-2,0-1 0,4 2 3,-2-1 0,1-1-1,-1 0-2,0 2 4,3-3 2,-4 5-8,-1-4 3,6 1 4,-11 3-1,7-3-3,-3-2 0,1 6 3,-1-3-2,-1 1-2,-3 0 1,6-1 9,-1 3-5,0-2 6,-3 0-1,5-2 3,-2 1-2,-4 3-10,4-1 7,-3 0-1,-1 0-6,1-1 2,0 1-2,3-1 1,-2 3 4,-1 1-5,2-4-2,-4 3 10,-3-4-9,5 1 5,-2 6-2,-14-2-1,17-1 0,0 0-2,-3-2-1,0 1 1,0-1 5,-2 2-8,2-3 5,-4 2 4,4-2 0,1 0-4,-2 0 4,2 0-8,-1 2 1,2-2 4,-1-2 2,0 3-4,-1 1 0,-3-6 8,2 3-9,0 2-2,-4 1 6,3-4-6,-13 3 2,13-3-1,-12 6 2,12-4 1,-1 0-1,-1-2 0,-9 1 1,-1 1 9,12-2-9,-15 5-4,3-4 5,13 0-6,-15-1 6,14-1-2,-14 1 0,13-3-1,-13 2 0,13 1-2,-12-2 7,2 2-9,-1 2 2,14-2 0,-4-2 1,3 2-4,-4-1-2,-12 1 10,15 0 0,1-1-4,-2-2 0,0 3-1,0-1 3,-14 3 1,13-1-1,2-1 30,-12 0-3,11 2-3,-12-1 0,2-2-10,-4 2 1,2 0-3,12-1-1,-12 2-3,-4-1-5,3-1 0,-1 3 0,1-3 1,14 0 0,-10-1-1,8-2-11,-10 3 9,10 0-3,-11-3 1,0 4-1,13-4-3,-1 0-1,-12 3 2,-2 1-1,16-2-8,-15 1 10,16-1 1,-1 0-2,-16 3 1,17-1 3,-4-3-6,-11 2 4,14 2-2,-15 0 3,14-1-2,-11 1-2,10 2 7,2-3-7,1 2 0,1-1 3,-5 0 0,3-3 1,1 3-15,-1-1 16,3 2-4,-3-2 5,6-1-2,-2 2 2,4-1 3,-2 2-6,0-4-5,0 1 9,2-1-1,1 0-1,2 0 3,0 1-4,-1-1-2,-1 1 2,3 1-1,3-1-3,-5 0 2,1 0 2,4-1-1,-3 0 6,-4 5-4,1-5 1,2 1 1,5 1-7,2 0 4,-3-2 2,2 1 3,1 1-4,-3-3-12,1 2 14,-6 1 2,-2-2-4,1 2 0,1-1-3,0 2 4,8-4-2,-1 2-7,3 0 8,-2-2 3,1 0 1,6 1-4,-5 0 5,-2-1-1,3 2-7,4-3 6,3 2 1,-2-2-2,4 2 1,-2-2 1,0 0-2,4 0 6,-1 0-3,0 0-3,7 0 2,-13 0 2,8 0 1,5 0 4,-10 0 0,6-2 6,4 2 4,0 0-1,-10 0 5,10 0 2,-4-3 3,4 3 5,-2-4 7,2 4-3,-5-5-5,1-3-16,-1-6-22,-9-13-8,3-2 1,-7-2 0,0-13 5,3-3-5,-8-4-1,6-1 2,-3-6 1,3 3 1,-2 1-1,-8-26-1,13 30-6,-5 0 1,4-4-1,-2-2 2,-1 1 1,1 1-4,2 1-6,4 4 0,-2 1-5,4 14-4,4 0-14,0 1-1,-2 2 9,1 1-5,1 1 2,0 2-4,1-2 0,1 5-2,-1-4 3,2 10-4,-1-2 5,1 2-2,0-2-2,-1 1 2,1 0-6,0 1 3,1-3 8,-1 1 2,0 1 1,-1 2 4,3 0 1,-2 0 17,-1 0-5,2 5-9,1-2 6,-2-3 3,0 3 3,0 3 3,2-2-3,-3 0 6,2 0 3,-3-3 4,4 6-9,0-2 8,-5 2 2,5-2-4,-2 0 3,0 4-2,0-5-4,0 0 2,-2 1 6,1 1-1,1-3-3,-3-2 6,4 4-3,-3 2 4,3-2 2,-2 0-8,-1 0 6,3 2-10,-4-1 5,1-2 1,0 5-1,2-6 5,-2 4 4,1-1-5,-1-3-8,2 4-1,-1-1 19,-1 0-4,3 0-9,-3 2 7,3-3-6,-4 3 4,1-1 1,1 0 5,1 0-5,-1 1 3,1 0-3,-2 0-3,4 0-1,-3-3 9,-1 4-2,4-1-2,-4 0 9,4-1 1,-3 4 4,2-2-8,-1 2 13,1-1-10,-2-2 2,3 1 2,-1-1-10,0 2 4,0 0 1,-1-4-5,2 5 18,-1-5-22,0 7-1,-1-7 1,2 3 3,-1-4 3,0 7 1,0-6-3,-1 5 4,2-2 6,-1 3-14,1-2 4,-1 2 5,1-2-6,-4 2-2,4 0 6,0 0-5,0-2 0,0 4-7,0-2 6,0-1-4,0 1 4,0 0 3,-1 0-1,1 0-2,0-1 7,0 2-7,0 4-1,0-6 0,0 2 0,0 4-6,1-4 3,-1 4-3,0-3 0,0 3-2,0 0 6,0 0-11,4-5-13,-4 5 14,0 0 3,0 0 2,4-3 1,-4 3 3,7 0-5,0-1 15,4 0-22,1 1 11,7-1 1,0-2-3,8 0 5,4 1-1,1-5 2,0 2 12,3-3-22,1 4 4,0-4 0,-3 1 3,3 0-2,0-2-1,-1 1 2,1 4 5,1-4-4,-4 1 0,-1 1-1,-5 0 1,4-2 2,-11 6-1,2-1-3,-2-1 5,2 1-6,-1 1 7,0-3-7,-1 1 1,-1 1 3,2-1-4,-1-2 7,7 1-6,-1 0 4,4-7-2,-3 7 19,2-1-19,0-1-1,1-2-2,-1 3 1,-1-1 3,0 1-5,2-1-9,-11 2 9,3-1-5,1 3 0,-4-2-2,1 0 1,-1 2-2,0 0 0,-2-3 6,0 3-3,-3 1-2,-5 0 1,6-2-3,-3 2 13,-1 0-4,1 2 3,-2-3 3,3 2-20,-3-2 10,2 1-1,-1 1 15,0 0-17,1-2 2,-2 0 6,0 1-5,3-1-3,0 0 5,-1 2 2,1-2-2,4 1 0,-2-1 0,5-1 0,-1 1 3,-1 2-5,1-5 2,-1 6-7,2-3 9,-2 2 8,0-3-7,2 0-3,0 4 7,0-4-11,0 1 24,0 1-28,0-1 6,1 1 7,-2 1-12,2-1 12,-3-1 4,1 1-8,-1-1 3,0-1 1,-1 2-1,2 0 6,-1 1-3,-4-1-2,2-1 2,2 1 3,-5 0-4,0-1-4,0 3-1,6-3 5,-6 0 9,1 3-16,0 1 7,-3-4-5,3 1 10,-2 0-2,2 2-6,-4 0 0,2-5 1,-1 5 3,1-1 12,-2 0-15,2 0-5,-4 1 19,-1-2 3,1-1-19,-1 1-2,1 0 1,-8 2 4,20-1-2,-12-1 1,2 0 1,1 1 1,-2 0-3,2-2 1,1 0-1,-1-1 6,0 4 3,-2-3-6,4 0-4,-3 2 2,2 0 9,-2-2-8,-1 2 1,0-2 0,-2 3 0,2-4-8,0 4 7,-2-1-1,-2 1 2,1-3 0,-6 3 0,12-2 4,-7 2-6,-5 0 0,9-4 1,-5 4-1,-4 0-5,8 0 11,-8 0-4,7 0 1,-7 0 0,8-3 4,-6 3 0,-2 0-1,7-2-9,-7 2 7,8-2-5,-4 1 3,0-3-1,1 1 2,-5 3 4,12 0-8,-6 0 1,2-2-8,-2 2 13,2-3 0,1 3-4,1-1-4,-1 1 2,4-1 6,-4-1-3,0 1-11,1-1 12,1 1 4,-2-3-6,0 4 5,1-1-5,-1 1-2,1-3 6,-2 5-6,-1-2 2,0-2 4,1 4-2,1-4 14,-3 2-16,2-1-2,1 1 4,0 0-7,-4-1 3,4 1 1,0-1 2,0 1-1,-1 0 5,-3 0-4,5 0-1,-3-2 2,-1 2 1,3 0-1,-9 0 1,12-1-1,-7-1 2,1 0-1,-1 2-9,-5 0 5,7 0-7,-7 0 17,7-2-4,-7 2-2,0 0 10,0 0-4,0 0 1,0 0 0,0 0-4,6 2-6,-6-2 9,0 0 2,0 0-1,0 0 14,0 0 9,0 0-12,0 0-4,0 0 2,0 0-4,0 0 4,0 0-10,-18-7 3,9 2-5,-2 2-4,-3 1 2,-4-2-5,-2-1-2,-1 1 7,-6-2-1,0 1 6,-1-1-19,-1 1 5,1-2 10,-1 1-9,0 0 3,2 0-8,4 1 4,4 0-4,-3 0 2,3 0 5,0 0-1,1 0-2,5 4-4,1-2-5,-1-1 8,-1 0-1,5 2-5,0 0 0,-1 0 1,5 1-2,-2-1 10,2 1-7,1-2 5,-1-1 8,5 4-6,-9-1-5,9 1 5,-5-3 2,5 3-3,0 0-2,-7 0-2,7 0 4,0 0 3,0 0 1,0 0 9,-5-2-28,5 2 16,0 0-4,0 0 0,0 0-4,0 0-3,0 0 3,0 0 2,0 0-13,0 0 0,0 0-4,0 0 4,0 0 3,0 0-6,0 0 11,0 0-7,15-1 4,-15 1 5,9 1-2,-2 0 3,2 0-3,-1 1 9,6-2-7,-1 2 3,6 1 4,-1-1 1,3 1 0,1 0 11,1-3-14,-2 1 5,8 2-2,-7-1 10,6 1-9,-8-3 0,3 1 6,-2 0-3,-1 1-6,-2 0 8,2-2-1,-7 0-1,4 3 2,-6-3 0,3 0-8,-2 0 4,3 3-1,-3-1 0,-3-2 3,3 2-4,-5-2 1,2 0 3,-1 1 1,2 0 4,-3 0-1,1-1-3,-1 2 5,3-1-8,-4-1 5,3 0-10,-1 1 5,-4 0 4,4-1-2,0 0 2,4-1-2,-6 2 2,0-2-1,-6 1-2,13 0 2,-6 0 0,-1 1-3,2-1 1,-8 0-3,9 1 3,-3-1 1,-6 0 2,8-1-2,-8 1 0,6-1 0,-6 1 4,0 0-3,8 2 25,-8-2-32,0 0 4,0 0 0,6 0 1,-6 0-4,0 0 3,0 0 6,0 0 1,0 0-4,6 1 2,-6-1 3,0 0 2,0 0 10,0 0-16,0 0 7,0 0-3,0 0 1,0 0 0,0 0-1,0 0 10,0 0 0,0 0-5,0 0-6,0 0 6,-11 7-7,11-7 1,0 0 6,0 0-1,-9 2-8,3-1-2,-1 2 8,-4 3-12,-3 1 4,-5 2 3,-4 5 1,-1 0-3,-2 4-1,-2-1 2,-3 2 5,3 0 2,-4 5-9,2-3 1,0-3-2,2 2 2,0 1 5,3-4-3,2 2-4,1-2-8,1 0 7,5-3-6,1-1 11,2-3-1,1 1 2,1-3-2,4 0-4,-3 0 2,3-2 7,1-1-8,2 0 4,-1-1 10,0-2-12,0 4-3,3-4 6,0 1 0,2-3-3,-5 2-2,3 0 5,2-2-1,0 0 1,-4 5-1,4-5 21,0 0-21,-2 1 5,2-1-3,0 0-3,0 0 5,0 0 2,-3 4-7,3-4 8,0 0-1,0 0-6,0 0 6,0 0-3,0 0-2,0 0 2,0 0 1,0 0-2,0 0-4,0 0-2,0 0-4,0 0 9,0 0-5,0 0 14,0 0-21,0 0-9,0 0 3,0 0-9,0 0 4,0 0-5,0 0-1,0 0 2,0 0-3,0 0 1,-5 3 3,5-3-1,0 0 4,0 0 1,0 0-6,0 0 2,0 0 3,0 0 6,0 0 2,0 0-5,0 0 8,0 0-6,0 0 5,0 0 4,0 0-3,0 0 7,0 0-4,0 0-2,0 0 5,0 0 0,0 0 7,0 0-11,0 0 5,0 0-6,0 0 1,0 0 3,0 0-2,0 0 6,0 0-5,0 0 4,0 0-1,0 0 9,0 0-16,0 0 4,0 0 2,0 0 5,0 0-7,0 0 4,0 0-1,0 0 0,0 0 3,0 0 0,0 0-5,0 0 1,0 0 2,0 0 1,0 0-2,0 0-2,0 0 0,0 0 3,0 0 1,0 0-4,0 0 2,0 0 1,0 0 0,0 0 0,0 0-1,0 0-1,0 0 5,0 0-2,0 0-6,0 0 7,0 0-6,0 0 3,0 0-2,0 0 5,0 0-2,0 0 2,0 0-1,0 0 10,0 0-14,0 0 0,0 0-2,0 0 2,0 0 1,0 0 1,0 0-2,0 0 6,0 0-2,0 0-4,0 0 2,0 0-1,0 0 1,0 0-1,0 0-1,0 0 0,0 0 3,0 0 0,0 0-3,0 0-1,0 0 2,0 0 0,0 0 3,0 0-4,0 0 5,0 0-2,0 0-3,0 0 3,0 0 0,0 0 1,0 0 2,0 0-2,0 0-2,0 0 2,0 0 0,0 0-5,0 0 5,0 0-4,0 0-3,0 0 9,0 0-3,0 0-1,0 0-1,0 0 2,0 0-2,0 0 7,0 0-4,0 0-3,0 0 3,0 0 1,0 0-2,0 0 4,0 0-5,0 0 0,0 0 0,0 0 2,0 0-5,0 0 5,0 0 1,0 0 0,0 0-1,0 0-1,0 0 5,0 0 2,0 0-6,0 0-3,0 0-4,0 0 7,0 0-1,0 0-1,0 0 3,0 0 0,0 0 9,0 0-14,0 0 3,0 0-2,0 0 1,0 0 2,0 0-2,0 0 1,0 0 0,0 0 3,0 0-3,0 0 0,0 0-2,0 0 2,0 0-4,0 0 4,0 0-3,0 0 6,0 0-6,0 0 6,0 0-4,0 0-4,0 0 0,0 0 5,0 0-1,0 0 1,0 0-1,0 0 2,0 0 17,0 0-10,0 0-9,0 0-4,0 0 5,0 0 0,0 0 1,0 0-4,0 0 2,0 0-2,0 0 5,0 0-6,0 0 0,0 0 1,0 0 4,0 0 1,0 0-2,0 0-6,0 0 5,0 0-3,0 0 8,0 0-7,0 0 3,0 0 4,0 0 0,0 0-4,0 0-5,0 0 7,0 0-4,0 0 2,0 0 0,0 0-3,0 0 3,0 0 6,0 0-5,0 0-2,0 0-2,0 0 6,0 0-2,0 0-1,0 0-2,0 0 5,0 0 0,0 0-3,0 0-3,0 0 12,0 0-11,0 0-1,0 0-2,0 0 4,0 0-1,0 0 2,0 0 0,0 0 4,0 0-1,0 0-3,0 0-3,0 0 0,0 0 4,0 0 0,0 0-1,0 0-1,0 0-2,0 0 4,0 0 0,0 0-3,0 0-1,0 0 23,0 0-22,0 0 0,0 0 6,0 0-2,0 0-1,0 0 1,0 0-2,0 0-5,0 0 5,0 0-1,0 0-5,0 0 10,0 0-4,0 0-2,0 0 4,0 0-4,0 0-2,0 0 4,0 0-6,0 0 5,0 0-3,0 0 1,0 0 3,0 0-1,0 0-2,0 0 2,0 0-3,0 0 3,0 0 3,0 0-1,0 0-4,0 0 0,0 0 13,0 0-18,0 0 8,0 0 2,0 0-5,0 0-4,0 0-6,0 0-14,0 0-16,0 0-21,0 0-20,0 0-25,0 0-20,0 0-8,0 0-44,0 0-23,0 0-53,0 0-200,8-13-496,-7 9 220</inkml:trace>
  <inkml:trace contextRef="#ctx0" brushRef="#br0" timeOffset="130348.2034">14694 10696 122,'0'0'121,"0"0"-16,0 0-2,0 0-3,0 0-10,0 0 6,0 0-4,0 0 2,0 0-3,0 0 10,0 0 0,0 0 1,0 0-2,0 0-6,0 0 7,0 0 4,0 0 1,0 0 1,0 0-1,0 0-1,0 0 1,4-6-2,-4 6-1,0 0-9,0 0-1,0 0-5,0 0-3,5-1-9,-5 1-2,0 0 2,0 0-9,4-3-1,-4 3-2,1-4-2,-1 4-2,10-1-6,-7-2 1,4 2-8,0-7 4,-2 7-2,7-6-5,-1 3-5,1-1-3,1 1 7,5-4 6,-1 3-10,2 1 0,1-3-4,2 1 5,-1 0 0,-2 0 0,4 0-4,-1 2 1,4-3 0,-6 3 2,-1-2-1,1 2-1,0 1-7,-1-1 5,2 0-3,-4 1-2,2-2-2,2 2 0,0 0 1,1 2-1,-1-3 15,-2 2-15,3 1-4,-2-2 7,1-1-10,2 2-4,-3-2 0,-1 3 2,3-1-4,1 0 4,-4 0-1,2-1-2,0 3 6,-1-3 3,0 2-2,-1 1 8,0-3-11,-1 2-3,2 0-1,-7 1 3,0-3 2,1 1-4,0 2 0,0 0 3,-2-3-7,1 3 5,5-1 1,-7 0-7,3-1 5,-2-1-2,0 2-5,-1 0 3,0-2-3,1 3 0,-3-1 1,5 0 4,-5-1-6,2 2 5,0 0-6,1-1 1,-2 0-3,2 1-1,-1-1 0,1 1 4,-1 0-5,2-2 1,0 2 0,1 0-2,-1-3 2,-1 5 0,-1-4-3,1 2 4,1 0-3,1 0 1,-3 0 0,1 0 1,2 0 3,4-2-3,-4 4-2,2-2 0,0 0 6,2 2-7,0-2 7,0 1-1,3-1-3,-5 2 4,6-2-3,-2 0 3,-2 1-1,12 1-1,-1-2 8,-10 2-11,3-1 4,-1 0-12,2 3 16,-5-3-5,1 2 0,3 0-4,-4-2 2,1 2 10,1-1-7,-1 1 1,0 1 1,-3 1-2,5-5 0,-5 5 7,4-3-10,3 1 9,-6 2 2,5 0-5,4 0 6,2 0-1,-1 2-2,0-2 5,-9-1-8,5-1-3,-4 3 2,2-1-1,-1 1 0,-3-2-1,1 3-5,1-4 7,-3 3-5,-1-4 1,-2 1-3,5 4 2,-7-5-1,3 2-3,-2-1 1,1 2 0,-1-3 2,-1 0 2,1 1-2,1-1 3,2 2 1,1 0 1,4 3 2,-2-5 1,5 3 0,-2 1-2,0-5-2,0 4 4,1 0-2,-1 2-1,-3-1-1,1-2-2,-3 1 3,-2-1-6,-1-1 2,-3 0 1,0-2-1,-2 0-2,-2 0 1,1 2 1,0-2-1,-2-1 0,-5 0-4,7 2 6,-3-2 0,-4 0-6,7 4 0,-7-4 0,8 3 5,-4-2-5,-4-1 2,5 1-1,-5-1-6,5 1 4,-5-1-1,0 0 1,7 2-1,-2-1 2,-5-1-2,4 2 4,0 0-2,-4-2-3,5 2 4,-1 0-2,-4-2 3,0 0-8,8 1 7,-8-1-1,0 0 3,6 1-3,-6-1 1,4 3-1,-4-3 1,0 0 1,6 1-1,-6-1 2,4 2-5,0-1 4,-4-1-2,10 4-2,-5-2 7,2-1-5,-2 1 4,4 0 0,-3-2-2,-1 1-3,2 1 1,-2 1-6,1-3 7,-6 0 0,8 1-4,-4 0 1,0 1 1,-4-2-1,0 0 0,6 2-4,-2-1-1,-4-1 0,0 0 0,0 0-7,0 0-3,0 0-3,0 0-4,0 0-6,0 0-3,0 0 0,0 0-6,0 0-3,0 0-3,0 0-3,0 0-6,0 0-12,0 0-2,0 0-12,0 0-16,0-7-19,0 7-6,-5-11-18,1 6 2,-1-4 10,0 0 13,-2 3-10,-1-3-3,2 1-7,-7-7 3,2 3 9,-2-2 12,-1 2 7,1-5 10,-2 5 6,0-2 10,-6-4 9,5 5 4,-4-5 8,-1 3 8,4 4 16,1-2 6,0-1 11,1 2 9,-1-2 7,1 4 8,2-2 7,1 2 24,1 3-10,2-1 4,1 2 4,2 1 0,-1-1 1,0 2 0,2 0-3,-2 1-1,3-1-3,-1 0 0,1 2-5,1 1 0,3 1 1,-7-4-4,7 4-7,-3-2 4,3 2-2,-5-3-5,5 3 1,0 0-5,0 0 3,0 0-5,0 0 0,-5-2-2,5 2 0,0 0 1,0 0-3,0 0-1,0 0-3,0 0 0,0 0 4,0 0 1,0 0-4,0 0 9,0 0-18,0 0 3,0 0 3,0 0 3,9 12 5,-7-8 7,2 2 1,1 1 9,2 3 2,0-3-5,2 4 5,3 0 4,1-1 1,1 4 7,2-2-6,-1 0 4,3 1-4,-4-2-6,4 3 1,-1-2-4,1-2 2,-1 0-1,-1-2 3,0 3-8,-1-3 5,-4-1 5,4 2-11,2-1 24,-5-6-16,-1 4 5,-2-2-3,3 1-1,-2 0-3,-5-2-12,6 1 8,-3-2-4,-3 2 7,0-1 5,-5-3-2,8 3 0,-4-1 3,-4-2 0,5 0-2,-5 0-3,4 3 1,-4-3-1,6 0-6,-6 0-1,4 2 10,-4-2-21,0 0 8,7 2 6,-7-2-5,0 0-2,0 0-4,0 0 0,0 0 6,0 3-4,0-3-2,0 0-2,0 0 7,0 0 0,0 0 2,0 0-8,0 0 4,0 0-6,0 0 2,0 0-4,0 0 3,0 0 1,0 0 0,0 0-1,0 0 7,0 0-3,0 0 1,0 0 5,0 0 2,0 0 1,0 0 5,0 0 3,0 0-3,0 0 5,0 0-1,0 0 2,0 0 3,0 0 4,0 0-7,0 0 6,0 0-7,0 0 7,0 0-14,0 0-3,0 0 1,0 0-2,0 0 2,0 0-2,0 0-5,0 0-4,0 0 4,0 0-7,0 0-1,0 0-6,-17 0 7,13 3-2,-5 1-1,0 2 2,-4 0-3,-5 6 6,-6 2-2,-3 4-2,-5 2 1,1-1-1,0 1-2,-2-3 5,2 1-2,2 2-3,-1-2 6,3-2-9,4-1 3,8-3-1,-1-1-1,6-4-1,1-2-5,2 5 7,0-5-2,-2 4 1,2-4-1,0 1 4,3-2-2,-3 1-1,4-3 0,1 1 2,2-3 2,-4 3-4,4-3 0,-4 4 0,4-4-12,0 0-16,-3 3-14,3-3-14,0 0-32,0 0-22,0 0-19,0 0-25,0 0-20,0 0-19,0 0-36,3-10-75,4-1-111,-4 0-212,6-5-680,-1-2 301</inkml:trace>
  <inkml:trace contextRef="#ctx0" brushRef="#br0" timeOffset="131872.7516">19222 4037 159,'0'-17'274,"0"1"-5,0 5-14,0 0-19,0 4-27,0 2-21,-2 1-19,2 0-22,0 4-17,0 0-15,0 0-10,0 0-10,-1 25-9,1 1-9,-1 3 27,-4 3-12,4 1-8,1 2-3,0-2-10,0 4-10,0-6-5,1-1-5,-2 0-6,2 0 0,0-2-8,3 2 5,-4-13-9,4 4-5,-3-4-2,2 0-9,2-5 3,-1 0-4,-1-2-1,4 0-10,0-4-2,2 2-6,-2-1-4,4-5-8,3-1-5,4-2-2,1-3-9,2-5-2,3-4-2,-7 1 3,7-2 2,-1-5-4,-1-3 9,-4 2 2,3 0 1,-8-6-1,1 0 10,0 2 8,-9 6 11,6-7 3,-4 7 11,-2 0 7,-1 2 12,-1 4 2,-3 7 9,5-7 2,-5 7-5,-5-3-13,2 4 9,1 2-10,2 2 0,-20 7-17,5 4 15,-6 7-9,1 2-2,0 4-4,-1 2 1,6 1-6,0-1-2,6-1-1,0-1-1,4-5-3,0 1 5,3 0-4,4-4-3,1 1 2,0-4-3,1-3 1,1 0-1,0-3 4,3-4-3,2 0 1,1-1 0,0 0 4,0-7-11,6-2 6,-5-4-1,3-2-3,-1-1-2,-3-3 1,7-5 0,-8 0 4,-2 5-2,2-7 3,-5-2-6,-5 8 6,5 2-5,-3 0 23,-1 7 6,0 0-4,2 2-5,-3 3-5,0-1-2,-3 2-10,3 3-2,0 0 2,0 0 1,-4 25 2,-1-9-14,4 1 16,-2 1-5,2 0 1,1 0 0,0-1-4,1-4 0,-1-1 0,3-1-1,-2 1-3,4 0 6,-1-3-4,4 0 7,-2-1-1,6-3 0,-2-3 0,1 2 3,2-4-1,0-1 0,2-3-2,-2 0 3,2-5 2,0-1-1,1-1 1,-3-2-3,1-1 0,-4-2 6,4-2-9,-5-7 7,0 2-3,-2 5 1,-2-1-3,-3 3-13,-1 0 14,0 5 9,-3 0-1,1 4-3,0 2 6,-3-3-7,1 3-4,-2 3-4,3 0-10,2 2 11,0 0-5,-21 9 1,16-1-10,0 4-3,2-2-4,1 5-1,-1-2-2,3-1-12,8 4 15,-7-4 1,8 5 4,0 0 1,5 0 4,-2-2-6,2 4 8,0-7 4,2 3 4,-4-2 4,2 0 4,-1-4-10,-4 1 9,-2 0-2,-3-4 3,1 4-1,-3-4 3,0-2 4,-2 1 8,0-5 1,-4 12 5,-2-7 1,-3 0 1,-1 0 0,-7 0-24,1 1 12,-3-3 1,2-3-6,-2 0-15,-2-3-37,2-4-28,0 2-31,0-2-35,-5-8-30,6-4-38,6 3-37,-5-12-37,6 0-168,2-3-479,4-1 213</inkml:trace>
  <inkml:trace contextRef="#ctx0" brushRef="#br0" timeOffset="132087.8173">19826 4007 154,'12'-14'230,"-5"5"4,1 3-1,-3 2-6,0 1-17,-1-1-24,-4 4-22,7 3-11,-4 0 4,3 8 2,1 5 0,1 9-1,0 1-4,-1 6-5,-1 2-9,-2 12-11,-2-13-12,3 1-12,-3-2-9,3 2-5,-1-5-8,1-2-4,-8 0-17,7-4-18,0-4 7,-2-4-3,2 1-14,-1-5-9,1 0-16,0-2-15,1 0-18,1-2-21,2-5-18,1 1-27,1-2-37,-1-2-26,3-6-53,3-2-45,-3-4-229,-2-1-519,1-1 231</inkml:trace>
  <inkml:trace contextRef="#ctx0" brushRef="#br0" timeOffset="132308.6065">20018 4270 205,'-7'0'237,"7"0"-1,0 0-8,-2-4-7,2 4-25,0 0-14,0 0-15,10-3-16,-1 2-9,2 0-15,6-2-11,1 3-30,1 0-38,0-2-37,1 1-56,0-4-75,-1 3-68,0 0-146,-6 0-361,0 1 160</inkml:trace>
  <inkml:trace contextRef="#ctx0" brushRef="#br0" timeOffset="132683.7373">20207 4318 21,'0'0'261,"15"-1"-13,-2 0-4,7-2-8,9 1-5,1-2-13,5 3-11,1-4-19,16 3-14,-15-2-20,-1 0-13,-2 1-12,-2 0-15,-1 2-10,-12-1-12,0 0-6,-6 1-4,-3 1-6,-1-2-16,-1 0 10,-3 1-15,0 0-23,-1-1-8,-3-2-8,0 0-13,-1 4-5,-2-8-13,-1 3-4,0 0-13,-4 1 3,-2-4-10,2 2 3,-4 0 1,1-3 6,-3 6-2,3-4 6,-1 2 4,3 0 1,0 2 6,0 1 12,3-1 12,2 2 12,3 1 2,-7-5-2,7 5-4,0-3-2,0 3-4,0 0 4,0 0 1,0 0 6,0 0 2,21 3 2,-10-1 0,2 1-1,-3 2 2,4-1-3,-1-1 2,0 3-4,5 4 0,-7-4-4,1 2-1,2 1-2,-2 2 3,-2-3-2,-3 1 2,-2 1-1,3 0-5,-8 4-3,0-2 1,-1 4-9,-5-1-7,2 0-16,-4-1-20,-1 2-25,-3 0-28,-3 4-30,0-6-42,3-7-54,-3 4-240,1 0-496,-4-3 220</inkml:trace>
  <inkml:trace contextRef="#ctx0" brushRef="#br0" timeOffset="133605.7654">20926 4541 39,'0'0'216,"6"4"-1,-6-4-11,0 0-3,16-7-9,-10 3-11,5-1-14,-1-6-3,3 0-7,0-1-8,1-3-4,-3 1 1,-2-6-10,5-3-2,-4 0-4,0-2 2,-1-3-9,2-2-7,-6-1 0,4 0-8,-7-1 5,1 1 10,-3 5 3,1 6 1,-1 3 1,0 1-19,0 8 10,0 1-22,0 1-13,0 2-18,0 0-11,0 4-16,0 0-4,0 0-6,-9 14 1,3 1-2,-2 4-2,-1 8-8,5 1 3,-3-1-5,3 1-6,0-2 1,0-5-3,4-2-5,2 7 0,1-8-6,-3-2-14,3 4 6,4-3-3,-3-8-3,5 4 8,-1 0-3,1-3-3,1-2-20,-1 0 12,6-7-6,2 2 3,2-5-13,-2-3 2,2-1-1,-1-2 1,-1-1 5,0-6-6,-4 2-6,1-2 13,0-6 5,-5 2 4,1 1 8,-3 0 8,-1 3 15,-3-2 2,1 5 2,-3 1 7,0 2 4,2 2 5,-3 1-7,0 1 2,1 1-5,-1 4-7,-1-5 0,1 5-4,0 0-1,0 0-2,-13 15-2,4-5 6,1 3-4,1 3-2,0-1-9,2-1 10,0 3-9,1-2-3,-1 1-3,1-6-1,4 3-1,0-2-4,-3 0-5,4-4-2,1 4 9,1-1-10,3-3 2,-1-2-9,3 2-4,0-1-9,3-2-9,1-4-14,2-2-3,0 2-3,4-4-9,0-1 5,-3-5-5,0 2 7,-1-4 6,-2-2 5,-1-2 9,2-1 14,-3-7 10,-2 6 17,-3 2 17,0-1 12,-1 2 3,-4 4 13,4 1 5,-3 4 10,-1 1-9,1 2-5,-1-1-8,0 4-5,0 0-2,0 0 2,-2 15-3,-2-4-1,0 5 3,-1 3 0,0-1-11,-3 7 16,4-7 3,-2 11 7,-1-9-4,6-2-2,-2 0 0,1-5 0,1 1-3,1-2 0,-2-3-2,0-1-3,4-3 7,-2 2 8,2-2 16,-2-5 12,0 5 6,0-5 3,0 0-11,14-15-9,-4 0-1,3-1-4,2-6-13,8-4 2,-3-1-11,1-3-5,0 7-4,-1 3 1,-4 0 1,-4 4-4,-2 5-4,-2 3-12,1 1 23,-5 3-21,2 0-1,-2 3 2,1 1-3,-5 0-2,9 7 9,-4 0-7,4 2 6,-4 1-3,-1 7 4,0-5-1,5 2-1,1 1-2,-5 2-16,1-6-27,0 4-24,-2-5-39,2 1-39,-2-3-41,-3-1-42,6-1-41,-5-2-22,2 0-216,-4-4-550,0 0 244</inkml:trace>
  <inkml:trace contextRef="#ctx0" brushRef="#br0" timeOffset="134049.0574">21836 4175 141,'3'-12'247,"-3"2"-8,1 3-19,0 2-26,1 2-26,-2 3-15,0 0-10,0 0-3,2 18-3,-2-3-13,2 2-4,0 4-4,-1 4-7,2 3-8,-1 0-1,2-2-6,-1-3 1,-1-5-8,0 3-4,1-4-13,1 0-5,-4-4-7,2-3-5,1 1-2,1-3 0,-4-1-5,2 0-5,-1 0 15,-1-7 15,0 5 13,5-2 16,-5-3 14,0 0 10,0 0-9,0 0-7,0 0-10,10-12-10,-7 0-7,3-4-15,-1-2-12,5-7-11,-1-4-6,0 3-6,4-3-8,-4-1-4,1 2-2,2 4 1,-6 4-11,1 3 7,-4 7 2,1 1-12,0 3 0,-3 0-11,-1 2-1,0 1-14,0 3-3,0 0 6,0 0 5,-7 21-5,2-6 13,2 3-2,-3 0-4,2 1 1,0 1 0,-2-1 3,4-1-9,0-1 11,-1-2-12,3-3 3,3 1 3,-1 3 3,2-4-4,8 1 15,-2-1-7,4 1 2,1-1-5,3-2 5,-1-1-4,2 1-3,-1-1-14,2-1-13,-5 0-14,-2-2-15,0-1-20,-4 1-16,-1-2-15,-2-3-9,-1 4-15,0 0-10,-1-3-7,-4-2 3,0 0-11,0 0-29,7 4-40,-7-4-188,0 0-458,0 0 204</inkml:trace>
  <inkml:trace contextRef="#ctx0" brushRef="#br0" timeOffset="134262.2218">21404 4113 154,'-10'-3'323,"4"-1"-22,2 3-30,0-2-28,0 0-28,4 3-34,-4-3-43,4 3-50,0 0-50,0 0-52,0 0-56,0 0-48,0 0-174,0 13-316,0-13 140</inkml:trace>
  <inkml:trace contextRef="#ctx0" brushRef="#br0" timeOffset="134503.3803">22181 4275 48,'4'2'404,"-4"-2"-20,8 0-28,-8 0-22,0 0-24,9 0-23,-4 0-26,3-2-30,3 1-19,0 0-24,5 0-10,2 0-27,3 0-13,5 2-14,-3-1-8,0-1-23,0-1-25,-3 1-30,1 0-28,1-1-27,-5 1-34,3 1-37,-1 0-37,-8-1-47,3 0-35,-3 0-39,-2-1-35,-1 2-177,-8 0-495,8 0 219</inkml:trace>
  <inkml:trace contextRef="#ctx0" brushRef="#br0" timeOffset="134722.6773">22297 4456 101,'-3'2'273,"3"-2"-15,0 3-2,0-3-15,6 2-10,-6-2-22,18 0-16,-1 0-10,0 0-26,5 0-16,-1-2-12,-1 0-24,8 1-28,-6-1-16,-2-1-40,-1 2-32,0-2-22,-6 3-23,-1-3-24,1 2-20,-2 1-14,-11 0-35,13-2 7,-7 1-14,1-1-12,-2 2-104,-5 0-294,0 0 131</inkml:trace>
  <inkml:trace contextRef="#ctx0" brushRef="#br0" timeOffset="135682.7638">23058 4328 115,'5'-15'233,"0"-6"4,5-1-9,-2-3-10,1 3 0,1 3-5,-2 2 4,-2 1-7,-2 5-9,-3 1-12,3 3-10,-2 3-20,2-1-18,-2 1-22,-2 4-12,0 0-12,0 0-4,1 27-6,-2-9-7,-2 9-3,-2 1-4,1 2-11,-1-2-1,1 0-8,2-2-9,0 0 3,0-5 3,1-2-15,1 0-3,1-1-7,-1 0 12,0-6-13,2 0-7,0-2-2,2 2-13,-2-7-8,-1 7-17,3-7-7,2 0-17,0-3-17,4 2-23,0-5-27,-10 1-34,18-6-25,-6 2-22,0-3-30,3-4-14,-3 0-189,-3-2-467,0-2 207</inkml:trace>
  <inkml:trace contextRef="#ctx0" brushRef="#br0" timeOffset="137333.9179">23076 4313 47,'-3'0'189,"3"0"2,0 0-8,0 0-7,0 0 0,0 0 9,0 0-4,0 0-4,27-4-4,-12 1-10,4-2-14,7 3-7,-5-2 7,-1 0-12,4-1-14,-6 1 8,0 1-7,1-1 2,-4 2-10,-4 1 4,-2 0-8,-3 0-12,0-1-18,0 2-6,-6 0-9,8 4-3,-5-1-4,3 7 2,-4 0-1,7 3-10,-7 0 5,1 4-5,1 0-6,0 3 2,-1-4-9,0 1-4,-2-4 3,3 2-8,-3-2 1,2-1-8,-1-3 2,-2 1-2,0-5-7,1 2 3,2-3 4,-3 0 4,0-4 12,4 4 8,-4-4 16,5 3 12,-5-3 12,0 0 3,0 0-8,14-10-9,-7 1-12,5-4-11,6-6-4,-1 0-5,5-1-7,-2 3 3,2-3-8,-7 7-6,0 2-6,-6 1 2,4 3-1,-5 0-8,-3 3 1,-1 0-1,2 0-5,-3 1-11,-3 3 0,0 0 1,5 13 6,-3-5 2,-2 3 0,0 3-3,0 3 4,0-4-5,0 2 7,0 1-3,0-3-2,0 0 2,0 0-2,0-3-5,0-3 11,0 0 1,0-2-5,0-2 3,0-3 8,4 4 2,-4-4-2,0 0 5,0 0-7,12-11-11,-2 1 2,5-2-4,3-9-3,0 0-1,1-1 7,4 0-6,-6 3-4,-6 4 8,2 3 4,-5 3 5,0 2-9,-1 0-1,-1 3-4,-3 0-5,2 0 0,-1 4 0,-4 0-3,0 0 5,5 5 0,-3 0 0,0 2 0,0 2 0,2 4 1,-4-1 4,5 4 1,-1-2 1,-4-2 2,5 1 0,1-1-5,1-2 1,-4-1-1,3 1 0,-5-4-2,5 1 3,-3-3 2,4-1 5,-1 1 3,-2-3 1,0 2 6,7-4-2,-2-1 1,0 1-6,0-6-13,0 2 3,1-4-12,2-4-4,-4 0-7,2-3-5,-1 0-15,2-9 0,1 1-4,-3-2 0,0-2-3,-5 0 4,2-2 2,-1 2 5,-1 1 2,-2 9 9,-2-1 9,4 1-5,-4 5 14,3 4-3,-3 0 12,0 1 7,0 3-10,0 2-9,-2-3-2,2 6-10,0 0-1,0 0-3,0 0 10,-5 16 8,0-5-4,2 6 7,2 1-5,-4 7 9,1 1-6,-1 5 5,3 0-2,-1-1 6,-1 1 4,0 0-4,2 3 6,-1 4-3,1-2-5,-1 0 9,2-2-1,0 1 1,-2 0-1,1-4-2,-1 1 5,4-3 2,-2 2-6,-1-2 4,-4-2-7,4-2 9,0 0-9,1-6 4,-1 1 5,-1-3-4,-1 1 4,3-2-9,-3-4 2,2 0 1,-1-4 3,1 1 5,0-1-5,1-1-5,1-2 2,-1 0 6,1-5-1,-4 7-8,4-7 9,0 5-1,0-5 9,0 5 16,0-5 11,0 0 4,0 0 8,0 0 1,0 0 2,0 0-6,2-20-6,-2 10-8,2-2 2,2-6-7,-2-3-6,2-7-6,2 1-8,-1-3-6,2 0 9,-2-4-8,1 3 5,3-3-2,-2 4-4,0 1-2,-3 3 3,1 6-3,3 1-3,-2 0 3,-2 2 5,3-1-5,-4 2 0,5 1 1,2 1-3,-5-3 3,3 0-7,2 5-2,-3-3 1,4 2 2,-2 1-5,4 0 0,0 1 9,1 1-11,-1 4-10,-2 0 11,2 3-1,-2-1-3,1 1 1,-2 3 0,4 0-1,-2 0 0,5 5 7,-6 2 0,-1 1-9,1-2-1,-3 2 2,1-1-9,-4 2-3,1-1-4,-2 3-2,-1 0 2,-2-3-1,-1 1-2,-4 1 12,3-1 1,-8 0 2,1 2 4,-2 2 2,-5-2 1,-2 1-3,-3-2 5,-2 4 1,5-5 16,-3 2-24,0-4-4,-1 1 6,2 0 3,1-1 3,0 0-5,4-3 1,4-1-1,0-1-22,2 2-5,0-3-6,3 2-11,0-2 2,1-1 1,4 0-1,-6 3 1,3 0 8,3-3 2,0 0 4,-6 1 1,6-1 6,0 0 3,0 0-2,-4 3 9,4-3-2,0 0 7,0 0-6,0 0 6,0 0 1,0 0 0,0 0 3,0 0 0,-6 0 0,6 0 2,0 0-3,0 0 5,0 0-2,0 0-3,0 0 5,0 0 1,-2 5-1,2-5 4,0 0-1,0 0 7,0 0-7,0 0-2,0 0 4,0 0-4,0 0 8,0 0-7,0 0 3,0 0-1,0 0 1,0 0 1,0 0 5,0 0-2,0 0-4,0 0 6,0 0-6,0 0 0,0 0 4,0 0-3,0 0 0,0 0 3,0 0 0,0 0-3,0 0 3,0 0-4,8 2 3,-8-2-4,0 0 4,0 0 1,0 0-3,0 0-2,0 0 5,0 0 0,0 0-1,0 0-3,0 0 5,0 0-3,0 0 2,0 3-2,0-3-1,0 0 1,0 0 1,0 0 1,0 0 1,0 0-2,0 0 2,0 0 1,0 0-1,0 0 0,0 0-3,0 0 4,0 0-6,0 0 2,0 0 0,0 0-4,0 0 0,0 0-7,0 0-7,0 0-6,0 0-10,0 0-9,0 0-13,0 0-10,0 0-6,0 0-12,0 0-12,0 0-11,0 0-9,0 0-12,0 0-12,0 0-12,0 0-13,0 0-6,0 0-5,0 0-118,0 0-320,0 0 142</inkml:trace>
  <inkml:trace contextRef="#ctx0" brushRef="#br0" timeOffset="140597.3499">14823 10714 2,'-5'1'85,"0"2"-1,5-3 5,-7 0-7,7 0 7,-5 4-7,5-4-1,-6 2 5,6-2-3,0 0 18,0 0-11,0 0 9,0 0 8,0 0 0,0 0 4,0 0 9,0 0 1,0 0-4,0 0 6,0 0-8,7-11-9,-6 8-1,3-2-9,1 1-8,4-3-4,-2-1-10,3 0-8,1-1-4,3 1-6,2-2-2,-5 3-4,4-2-3,3 0-4,-2 1-4,1 2-2,3 0 2,-4 0-7,3 0 1,-1-1 1,2 0-2,9 4 0,-8-3-3,8 3 2,-3-3-7,5 0-4,-3 3 4,-2 3-5,4-3 3,-1 1-6,1-3 4,2 5-7,-2 0 0,4 3 1,-1-1-4,0-1-2,2 0 3,-3 0 0,1 4-2,-3-5-1,0 2 0,4 1 9,-3 0-14,-1 1 1,-3-1 4,3 3 0,0-3-5,0 4-2,5-2 6,-7 0-1,0-1 0,5 1-4,-1 1 1,0 3 5,-4-6-4,2 6 4,-3-4-2,3 1-1,-1 1 4,4-1-4,-1 4 2,-3-8 2,0 5-5,2 0 4,-5 0-2,2-3-3,-6 2 0,-3-3 2,7 4-7,2 1 8,-7-3-4,-1 0 2,7 0-2,0 3-1,-5-2 0,-2-1 3,8 3-2,-1-1-3,1-1 0,-2 2 17,-6-4-16,7 4 0,0 0 2,-5-4 0,5 5-1,1-1 2,-11-3-5,10 2 9,-7-2-9,-1-1 3,0 1 13,-1 2-13,-2-2-4,1-2 5,2 2 0,-4-1-6,3-1 11,2 2-8,-3 0 1,2 0 2,1-3-1,-4 3 4,2-2-2,1 1 0,-1 0-2,-2-1 0,-2 0 1,-2 0-2,-3-1-1,2 0 2,1 0-2,-6 1 5,-1-3-5,2 2 1,0-1 12,0-1-10,-7 0-3,6 1 0,-6-1 2,8 3 1,-8-3 5,4 1-11,-4-1 12,8 0-8,-8 0 3,6 2-1,-2 0 2,-4-2-1,10 1-1,-3-1 0,-2 1-1,-5-1-1,11-1 6,-6 2-2,-5-1-2,11 0 6,-11 0-10,7 0 9,-7 0-4,6 0-3,-6 0 5,0 0-9,0 0-8,7-2-2,-7 2-27,0 0-20,0 0-29,1-4-41,-1 4-25,-1-5-23,1 5-16,-5-7-25,4 3-22,-2 0-169,2-1-446,-2 0 197</inkml:trace>
  <inkml:trace contextRef="#ctx0" brushRef="#br0" timeOffset="141166.8509">17236 10553 116,'-2'-5'179,"-2"0"-7,1 1-12,1-1-10,-1 3-16,-1-2-15,1 0-9,2 2-9,1 2-5,-3-3-4,3 3-7,-4-4-5,4 4-1,0 0-4,-3-3 3,3 3 3,0 0 2,0 0 2,0 0-1,0 0 0,0 0 1,0 0 2,0 0 2,0 0 2,0 0 5,-4 7-7,4-7-2,0 0-2,5 7-1,-3-4 11,0 2-14,4 0 0,0-1 0,3 1-10,1 0 11,5 4-9,-1-1-7,5 0-13,-2 1-3,2-2-2,5 3-8,-4-2-3,-1-2-5,0 2-2,-2-1 1,2 0-6,-2 3-4,-2-5-3,0 2-1,-3 0-2,-2-4-2,2 2-4,-6-1 2,1-3 0,2 6-1,-2-4-4,-1-1 4,-1 2 0,-1-4-6,1 1 16,-1 1-9,1-2 5,-5 0 2,0 0 7,6 5 1,-6-5-6,0 0 8,0 0-3,8 1 0,-8-1 0,0 0 2,4 0 0,-4 0 2,0 0-8,0 0 7,0 0-6,0 0-3,0 0 11,0 0-10,0 0-2,0 0 0,0 0 0,0 0 1,0 0-2,0 0-5,0 0 5,0 0-6,0 0-2,0 0 8,0 0 0,0 0-5,0 0 0,0 0 0,0 0-1,0 0-2,0 0 3,0 0-4,0 0-6,0 0-3,0 0-2,0 0 5,-17 3-12,13 0 15,-6 2-7,1 5 3,-6 1 1,-6 6-4,-4 0 3,1 0 2,-3 3-2,1-6-10,3 6-19,5-8-28,2 0-25,-5 3-24,4-1-25,2-2-33,-2-2-34,4 2-34,-1-3-48,2 2-63,-2-2-201,0 3-588,4-6 260</inkml:trace>
  <inkml:trace contextRef="#ctx0" brushRef="#br0" timeOffset="142763.5191">14613 8286 166,'-5'0'211,"2"-3"-9,-1-1-12,3-1-16,1-2-7,0-6-11,0 6-13,4-9 1,-1-4 4,6-5-5,2-1-3,0-3-4,5-4 1,7-11-12,-2 0 4,1-3-10,2 1 1,0-1 7,2 1-7,1-3-1,1 3-6,2 0-10,3 6-13,-1-4-7,6 5-8,-5 1-10,4 1 0,3-2-10,1 1-6,4 4-3,3-4-5,3 2-6,0 1 0,4 5-2,22-15-5,-21 18-4,29-12-6,-27 14-1,28-13 0,-1 10-3,-23 8 0,25-7-4,3 4 3,-26 8 0,26-6-1,-24 9-6,24-1 0,-28 6 0,2 2 3,-1 4-7,-1-4 15,1 4-15,-4 2 3,3-1-8,-7 3 3,2-1 3,0 2-3,-1 4 1,4-2 4,-1 2-2,1 4 7,5-1-3,0 1-7,1 3-3,-6-1 6,4 3-6,-3 0-1,3 2 6,-4 1-4,-3 2 7,1 2-3,-6 1 0,-2 1-13,-3-2 19,-1 5 0,-3-2-7,-4 4 2,-9-9 0,0 2 1,6 9 0,2 0-1,-3 2-1,-1 2-7,0-2 13,-2 3 4,2 1 2,-1 1-9,2 0 8,-4 2 1,3 0 2,-4-1-3,2 0 0,-5 0-3,0-2 10,-1 0 8,-7-6-5,-4-4 6,3 3-4,-5-3 2,2 0-4,-1 0 3,-4-3-1,0-1 1,-1 0 1,-1-6 1,-3-3-5,-1 2-4,1-4 4,-1-2-6,-2 0 0,2-2 1,-1 0-5,-3-5 4,0 2-5,0-2 5,3-1-6,-3 0 2,0 0-1,0-4-1,0 2-3,0-2-6,0 0-10,-3 7-14,3-7-11,0 0-42,-5 0-51,5 0-43,-13-3-36,-1 1-38,-2-5-34,-1-1-22,-2 2-30,0-1-198,-9-1-570,6 3 253</inkml:trace>
  <inkml:trace contextRef="#ctx0" brushRef="#br0" timeOffset="143116.6455">18433 8204 128,'-12'-5'157,"1"2"5,2-1 12,0 3 1,4-1-3,0-1-10,1 2-6,1-2-12,3 3-17,0 0-2,0 0 1,0 0 0,0 0 1,12 14-4,-5-7 1,7 4 0,0 1-8,8 8-2,-1-4-5,7-1-10,-6 4-2,3-1-7,0-4-2,1 5-12,0-5 3,1 0-15,-4-2-2,-4-2-8,8-2-4,-6-3-9,-2 2 3,1-4-8,-3 1-2,3-4-8,-6-2 2,-1-1 0,1-1-6,-2-1-5,4-1 3,-3-1-3,1-4 0,0-2-2,4-8-5,-3 8 2,1-8 0,0 0-4,-3 0 1,0-2-2,-3 8-1,1 0 14,-5 5 11,1 0 12,-1 3 6,-3 1-6,-1 1-6,0 1-2,-2 1-8,0 3-4,0 0-2,0 0-10,-9 13 7,2-2-1,-5 5-4,-3 3 1,-3 1 1,3 3-3,-3 3-7,2-4-21,0 3-28,-1 0-21,-1-6-13,0 6-24,3-3-27,-1 2-26,-1-5-28,5-2-45,3-3-49,-2 4-239,1-2-559,1-4 247</inkml:trace>
  <inkml:trace contextRef="#ctx0" brushRef="#br0" timeOffset="143876.9539">19536 8560 151,'13'-47'266,"-2"2"4,-7 16 0,1 3 16,-1 10-1,-4 5-14,3 0-21,-3 1-25,0 3-27,0 6-29,0 1-14,0 0-15,-12 21-15,-3 8-10,-7 17 0,-12 29 1,-6 6-13,-1-5-8,-5 3-8,14-27-9,-14 23-10,17-27-2,1 3 4,-6-2 0,8-1 8,-1-3-3,1-3-7,11-12 12,-5 1-3,5-2-6,-2-5-9,4 2 1,-1-4-2,5-5-1,1-5-9,2-1-1,1-2-7,0-1-2,2-4-14,-1 2 8,3-2-7,-2-2 3,3-2-5,-5 5-1,4-5-8,1 0-19,0 0-37,-6-11-33,4 2-39,-2-5-9,-1-5 1,0-6 0,-2-1-3,0-3 9,3-3 18,-1-4-5,-1 0 13,-2 6 5,4 1 13,-1 3 11,5 5 13,-2 6 14,0 1 10,2 4 5,-1 3 10,0 3-11,-2-1 3,3 5 2,0 0-1,0 0 4,-4 20 8,4-9 4,0 7-2,0 9 4,3-3-3,-2-3 4,2 7-3,-2-9 0,4 6 3,-2-6 4,-2 0 5,4-2-3,3 0 1,-2-3 16,2-2-11,0-2 3,0-1-1,0-1 2,5-1 4,2-1-1,6 1 4,7-7 2,-1 0-4,7-4 7,-1-2-19,0-2 5,1-2-13,0-1-10,0-1-5,-2-1-14,-1 1 10,-5 2-14,2-1-12,-8 3-8,-3-1-11,-4 4-15,-2 1-12,-3 1-20,0 0-37,-5-1-42,0 1-48,-3-2-46,0 5-177,0 0-490,-3-9 217</inkml:trace>
  <inkml:trace contextRef="#ctx0" brushRef="#br0" timeOffset="144861.7233">19779 8886 111,'6'-29'335,"3"12"5,-5 2-6,1 4-18,-2 1-27,-2 5-35,0 0-20,-1 4-28,0 1-17,0 0-10,-5 21-11,0-4-14,-6 9-4,0 3-14,-4-1-13,1 2-5,-8 1-21,4-3-7,1 5-6,-4-9-11,2 3-2,0-3-5,-3-2-9,5-2-14,-3-1-1,8-8 0,7-3-4,1-3 9,-2 0-6,2 0-18,-1-5 0,5 0-4,0 0-9,0 0-9,1-17-11,7 5-1,2 1 0,2-2 0,-3 0-3,1 5 2,0 2-6,-1 0 8,-1 2 1,1 3-1,-2 0 1,1 1 4,5 2-4,-3 2 19,3 1-15,0 5-4,-2-3 7,4 3-1,-2 0-3,3 0-4,-4 1 3,5-2 2,-2 5 8,3-5-5,4-1-16,4 0 1,0-1-8,5-2 1,2-4-5,-6-2 3,5 1 6,-4-1-2,-5-3 2,3-6 1,-8 5 2,-1-4 9,0 1-1,0-7 6,-1 1 11,-5-1-5,0 1 6,-1-3-6,-2-3 2,-2 3 0,1 0 5,-5 0-5,-3 1 6,-3 8-4,0-1-3,-1 3-5,-4-1 0,-3 3 1,-7 6 2,2 3 0,-4 2 1,-2 5-5,-2 0 16,0 3-14,1 3 3,5 0-8,2 2 7,4-6 4,2 2-6,3-1-7,3-4-3,1 2 4,2-5 6,0 2-7,2-1 2,4-2-2,-2-2 4,5-4 4,1 2-7,6-3 2,-1-3 3,7 1 5,-2-4-3,0-4-3,0 4 0,-3-4-4,3 0 8,-2-2 14,1-3-12,-4 2-5,1 1-2,-1 1 6,-6 4 0,0 0-3,-2 2 9,-1 2-12,0 1-6,-4 2 3,0 0-6,0 0 6,-12 9 1,7-4 3,-1 4 10,0-1-11,0 0-2,1 0 2,-2 1-2,1-2 0,5 2-3,1-3 4,-2 0 7,2 2-9,2-4-1,2 2 2,4 1 3,1-4-3,1-2 15,10 0-9,-3-1-2,2-1 2,0-3 3,-2 4-2,2-8-3,-2 1 3,2-1 2,-3-1-1,6-8 6,-4 8 2,-2-2-9,0-3 10,-6 0 1,3-2-1,-3 0-7,1-1 10,-4 0-4,-3 3 2,1 2 1,-2 2-2,-2 0-1,0 3 2,-1 2-3,0 1 6,0-2-6,-4 4-6,4 2-1,-7 0 0,7 0 0,-10 8-2,6-1 0,0 3-7,0-1 0,3 5-1,-2-5 4,4 4-7,2 2 6,1 0-2,2 2-2,3 2 11,1-3-6,5 7 1,1-2 8,-4-6 1,-1-1 3,0 1 3,-1-2 4,1 1 0,-5-5 2,1-1 0,-1-1 4,-6-3 7,3 1-8,-1-2 5,-2 2 13,0-5-4,0 4 11,0-4 3,0 0-3,-5 3 9,5-3-4,-17-3-20,7 1 0,-5 0-4,-3-1-14,-2 1 1,0-4-21,0 1-13,3 1-10,2-1-20,6-2-16,-4 2-16,1 0-20,3 1-21,0-3-35,-1 0-39,4-1-31,1-1-40,7-3-24,5-3-255,-2-2-591,5 2 262</inkml:trace>
  <inkml:trace contextRef="#ctx0" brushRef="#br0" timeOffset="145121.8877">20779 8781 55,'11'-13'215,"-2"5"-3,-6-1-8,1 5-13,0 0-14,-4 4-7,0 0-6,0 13 1,-4-4 0,-2 8-3,-3 0-3,1 10-5,-1 1-4,-4 2-7,3 1-5,0-3-6,-1 2-2,2-3-17,2-1-11,1 4 9,-3-4-21,4-1-6,5-6-15,-1-1-2,2-2-8,1-2-5,1-2 8,3-2-19,1 3-5,0-4-6,4-1 4,1-2-8,0 0-8,6-2-15,-1-3-17,4-2-21,-4-5-17,2 1-15,-4-1-22,2-8-26,-3 2-24,1 1-7,-2-3-23,-5 2-17,1-1-15,-4-1-19,1 4-16,-6 1-142,-1 2-408,-4-3 181</inkml:trace>
  <inkml:trace contextRef="#ctx0" brushRef="#br0" timeOffset="145357.9375">20857 9016 185,'26'-9'180,"2"2"-15,-1 2-7,4 0-20,-1 1-11,2-1-13,-1 2-10,-3 0-15,-9 2-23,5-2-13,-6 5-36,-1-1-34,-6-2-38,1 2-44,-7 0-106,-1-1-220,-4 0 97</inkml:trace>
  <inkml:trace contextRef="#ctx0" brushRef="#br0" timeOffset="147410.9279">19567 5312 31,'-3'-27'292,"3"12"27,-1 2-1,-2 2-11,2 3-23,-1 2-21,0 2-35,-2 1-26,4 3-22,-5 17-14,3 10-8,-5 6-20,2 19-16,-2 3-11,3 1-4,-4-1-11,8-4 2,2-1-21,-4-2-7,2-1-5,3-16-6,-4-1-11,2-3 2,1 1-7,3-3-7,-3-11-11,0 3-22,5-2-21,0-4-21,-2-4-13,4 1-12,0-3-5,3-1-25,4-3-21,-3-3-17,8-4-23,4-5-19,1-2-14,0-3 8,0-4 10,2 2 16,-2-7 16,-1 3 14,-2-2 23,-5-4 19,0 0 36,-2 4 20,-1-4 21,-5 2 24,1 2 23,-7-2 11,-1 7 14,-2 2 17,-1 0 7,-1 7 15,-2-2-1,-1 5-13,-2 1-4,-4 3-11,1 2-9,-9 6-7,0 4-2,-7 8-2,0 5-5,1 3-1,1 4-7,3 1-4,4-2 0,2 1-1,0-3-11,4 1-2,3-4 2,5-5-5,1 1 0,3-4-1,1-3-7,1 0 3,5 2 1,1-6-2,1-3 1,2-1-4,8-6 0,0-4 3,5-2 2,-2-5-7,0-1 1,-2-5-2,-4-1 0,0-2-3,-2-4 5,-3 1 4,-2 0 3,-1-1 8,-5 6 11,1 5 19,-4 4 4,0 1-3,-2 3-7,0 2-7,0 1-11,0 4 0,0 0 0,0 0-11,-5 20-1,-1-4-4,0 4-4,1 5 3,0-7 3,1 2-9,5-2-9,-1 0 7,3-1-2,-1-1 4,2-5-2,0 1-1,3-3-1,1-1-7,-1-1 1,3-2 2,2-1-2,-1-4 3,2-1 2,6-5-1,-1 0-2,1-3 7,-1 0-7,0-5 2,0 2 4,-1-9-2,-1 0-2,-2 0 7,-1-1 6,-8 6 7,3-1 34,-7 7 9,3-2-6,-4 3-8,0 1 3,0 4-10,0-2-3,-3 1-21,2 2-11,-7 0 3,2 3-5,-7 1-5,4 2-3,-3 3-13,3 1-5,2-1-7,1 5-7,1 0 10,2-1-2,3 2 2,0 2 0,4 0 2,4 1-1,-1 2 25,1-5-22,2 2 13,-1-4-1,-1 5-6,2-5-1,-4 1 2,1-3 1,-1-4-4,-2 6 13,0-5-2,-3 0 4,2 0-3,-1-1-11,-2-1 19,0-3-5,-5 8 10,4-3 3,-3-4-5,0 4 9,-5 2-13,0-4 4,-2 2 8,1-3-14,-4 1-15,3 1 4,-4-1-14,2-3-22,0 1-32,-2 2-22,4-2-29,-2-1-41,3-1-42,2 1-33,3-4-39,-3 1-8,3-2-211,3 1-540,0-8 238</inkml:trace>
  <inkml:trace contextRef="#ctx0" brushRef="#br0" timeOffset="147675.3239">20280 5413 185,'14'-23'220,"-5"6"8,-4 7 2,1 0-15,-3 6-18,0-2-21,0 4-20,-3 2-12,4 10-6,-3 3-9,-1 13-2,0 5-3,-3 1 0,1 14-6,-2 0-2,-2 1-9,0-12-8,3 1 0,1 0-5,-2-2-13,2-3-5,2-1-7,-1-3-7,4-1-4,1-8-6,1 0-2,0-6-5,2 3-5,-3-5-7,4-1-4,-2 0-6,3-4-10,2-2-24,1-2-22,1 1-33,-3-5-33,8-5-44,-9 1-40,6-7-37,1 0-39,-7-1-182,2 1-477,-2-1 211</inkml:trace>
  <inkml:trace contextRef="#ctx0" brushRef="#br0" timeOffset="147917.5255">20322 5670 198,'-5'0'266,"5"0"-1,0 0-7,-7-2-15,7 2-18,0 0-21,6-8-19,-2 5-18,7-2-16,6-1-13,3 1-11,10-4-12,0 1-20,2 1-28,1-1-32,-1 2-32,1 0-41,-5 2-45,-2 2-42,2-5-51,-7 4-211,-1 0-419,2 0 185</inkml:trace>
  <inkml:trace contextRef="#ctx0" brushRef="#br0" timeOffset="148153.2556">20965 5651 21,'0'0'357,"1"3"-20,-1-3-8,3 5-25,-3-5-21,5 1-30,-5-1-23,16 0-24,-5 0-16,4 0-17,5-1-13,10-1-22,-1 1-9,2-2-15,1 2-16,0 1-16,-4-1-23,-6-1-34,-1 1-34,-3 1-43,-4 0-39,-5-2-48,1 5-31,-3-3-16,-2 3-18,-5-3-37,0 5-159,0-5-432,-10 9 191</inkml:trace>
  <inkml:trace contextRef="#ctx0" brushRef="#br0" timeOffset="148369.4359">20988 5835 95,'-3'2'246,"2"1"6,1-1 3,0-2-2,8 5-5,-1-4-13,3 0-14,3-2-16,5 2-16,1-2-17,0 0-16,12-3-11,-2 2-19,3 1-10,-1-3-26,1-1-31,-3-1-29,2 4-39,-8-1-29,-6-1-45,4 1-32,-3 3-28,-6-3-35,-2 2-26,-1 0-20,-3-1-127,1 0-378,-3 1 167</inkml:trace>
  <inkml:trace contextRef="#ctx0" brushRef="#br0" timeOffset="149161.9209">21992 5521 208,'7'-19'267,"-2"1"-8,-1-2-9,6-6-4,-3 0-4,-3 9 1,3-7-3,1 1 4,-6 7 3,-1 4-5,2 1-13,-1 5-18,-1-1-5,1 2-29,-1 0-28,-1 3-13,0 2-18,0 0-10,-4 13-10,4 7-12,-2 9-3,2 0-8,-4 5-10,2 12-1,-4-9-2,2-1-11,1-2-8,1-1-1,2-1-11,0-5 9,-3 4-5,3-7-10,3 1 0,-1-6-4,1-2 2,-1-6-11,0 0-8,2-1-7,0-2-11,0-2-17,-1-1-9,0-1-15,3-1-30,0-3-27,1 0-30,-7 0-27,12-3-37,-6-1-47,2-3-35,-2-1-45,-1-2-197,0-2-573,-3 0 253</inkml:trace>
  <inkml:trace contextRef="#ctx0" brushRef="#br0" timeOffset="150168.6625">21941 5660 166,'-5'0'214,"5"0"13,-10 0-7,10 0 1,-3-3-5,3 3-16,0 0-18,0 0-12,13-11-18,3 4-9,5-1-2,7-3-13,2 1-3,3 3-3,-1-1-11,3 4 5,-8 1-26,2-1-7,-9 6-8,4 0-6,-5 2-8,-2 2 0,1 4-1,-7 0-1,0 3-3,0 2-2,-3 0-6,-2-1 0,-1 2 0,-1 0-9,-4-3 4,1-1-6,-1-1-6,0-1 0,0 0-4,-1-3-2,1-3 3,0 1 5,0-2 10,0 3 17,0-6 22,0 4 7,0-4-3,0 0-4,0 0-9,0 0-8,6-17-3,-5 7-6,2-2 1,1-5-7,1 0-2,0-10-10,4 9-4,5-4 2,-5 5-13,8 3-11,1-4 6,-4 7-6,1 3 0,-2 4-2,-2 0-8,2 4 4,-1 3-8,-1 2 5,-1 2-8,-1 2 3,-1 3-2,2 2 0,-5 1 2,-3-3 5,0 4-4,-1 0 2,2-4-1,-6 0-6,3-6 1,0 0-1,-1 1 0,1-2 2,0 0 9,0-2-4,0-3 0,0 0-1,0 0-5,0 0 12,-4-20-10,8 10-7,-4-6 0,5-1-5,3-2-7,3-5-14,2 4 13,5-2-9,-5 7 4,1 2-4,0 2 18,-1 2-11,-3 5 0,0 1-2,2 2-2,-6 4 1,3-1-5,-3 6 2,0 1 2,0 2 7,0 5 4,-2-2 1,-1 1 0,1 1 1,-3 1 14,5 1-8,-4-3-5,1 1 4,-3-4-8,0-2-16,4-1-13,-4-1-25,5-3-13,-1 1-4,1-3-4,-1 0-1,6-2-15,-1-2-5,3-2-11,-1-4-4,1 2-2,2-8 5,0 0 14,-3-1 12,-1-3 9,0-1 9,1-10 2,0 0 14,2-1 17,-7 0 11,2 0 19,-3-4 24,2 5 19,-1-1 20,-2 3 13,-1 0 15,0 11 19,-1-2 12,-2 6 1,2 7-3,-2-3-18,0 1-9,0 5-11,0 1-5,0 0-6,-4 19-4,-2 1-2,4 9-3,-6 5 1,2 11 10,0 1 13,-1 3 7,2 2 5,-1-4-2,0 5 1,1-7-5,-1 3-4,-1-1-12,5 0 8,-1-1-3,2-10 1,-2-3-2,2 2 0,-1-5-14,2 0 5,-1-5-5,1 1-7,-1-12-1,1-1-4,0-4 1,0 1-5,0-4-3,0 1 8,0-2 13,0-1 16,-1-2 18,1-2 7,0 0 9,0 0 1,0 0-4,0 0-9,-2-15-10,2-4-3,0-4-5,0-7-6,2-1-11,-1-4-3,3-15-7,0 16-1,0-15-6,2 12-3,0 4-8,-1 0-1,2-1-3,3 4-7,3 2-4,-5 3-2,1-1-9,-1 9-10,5 0-6,0 4-12,2 1-7,2 5-10,2 2-7,2 1-5,-5 5-11,-1 0-8,1 4-11,-2 3-12,-4 0-3,-2 1 0,-1 3 11,-3-1 1,-5 2 13,0 1 4,-7 0 7,-1-1 5,-1 1 5,-7-2 8,-8 3 3,-1-4 3,7-3 6,-8 0 11,8-3-8,1-1-4,-4-2-2,3-1-25,3 0-18,-2-2-23,5 0-29,1-3-36,1 2-53,5-4-49,2-2-43,1-1-197,3 0-555,3-1 245</inkml:trace>
  <inkml:trace contextRef="#ctx0" brushRef="#br0" timeOffset="150421.4688">23385 5507 119,'16'-6'365,"-3"1"10,0-1 2,-3 1 0,-2 4-10,-3-4-22,-1 3-27,-3 0-31,3-1-32,-4 3-39,5-2-39,-5 2-54,5-2-65,-5 2-73,0 0-71,3-1-61,-3 1-50,0 0-40,0 0-48,-3 12-181,2-7-504,-4 3 224</inkml:trace>
  <inkml:trace contextRef="#ctx0" brushRef="#br0" timeOffset="150681.6558">23485 5702 229,'1'5'280,"0"-3"16,3 4 9,-1-2-3,0 1-14,1 0-13,1 2-22,1 3-7,0-1-20,4 7-22,-5-5-22,2 6-19,-1 2-6,-3-1-14,-3 5-22,-2 4-28,-4-4-35,-4 2-45,-3 4-48,-5 0-45,-5 0-53,-13 9-66,7-13-51,-12 7-62,1-1-160,10-8-509,-14 6 226</inkml:trace>
  <inkml:trace contextRef="#ctx0" brushRef="#br0" timeOffset="153577.745">18902 2075 28,'0'-3'236,"0"-5"-16,2 2 2,-4 1 0,2 0-7,0 0 3,-2-2-21,-1 5-11,2-1-11,1 3-15,-3-6-9,2 3-22,1 3-12,0 0-9,0 0-14,-13 12-2,3-3-13,-1 8-6,-5 9-11,3 1-3,0 3-6,1 3-7,0-3 0,3 1-1,3 1-9,0-6-3,2 0-3,3-5-2,1-3-5,0-1 1,3 0-6,-1-5-3,1-3-6,1 2 4,1-2-1,1-3-2,1 0 0,1-1-2,1-2 0,4-1 4,-2-2-1,0-2 1,2-1-4,4-6-5,-2 1-2,2-6 1,-3 2-5,0 0 4,-1-5 2,-3 2-4,3 1 3,-4-3-3,-3 8 2,-1-2 4,1 0 1,-3 8 9,1-4-8,-1 4 3,-1-2-4,-2 5 0,1-5-6,-1 5 2,0 0-8,0 0 3,0 0 4,-3 23-2,1-9 13,-1-1-11,3 3-2,0 1 0,2 0 1,-1 1-2,2-1-1,-1-6 3,2 1 0,0 2 1,1-4-3,1-2 2,2 1-2,-3-4-1,-1-1 3,1-1-2,-1 2 10,3-5-2,0 0 8,-2 0-1,3-4-6,6-1 9,-5-1-2,0-3 1,1 1 4,0-4-3,-2-2 2,0-1-1,-2 1-3,-2-3 5,0 0-21,-3 0-1,-1 0-3,-1 1 1,-4-2-1,-3 9 0,4-1 1,-5 2-6,3-1-8,-7 3-5,3 5-1,-8-6-5,1 9 6,-2 4 1,3 3 2,0 2 1,1 1 0,2 1 3,4-4 0,4 2 0,1 0 1,2-4-6,2 3 5,2 1-2,0 0 2,3-4 2,0 0 3,4-2 2,3 0 6,1-3-3,1 1 3,4-6 1,1 1 0,-2 1 8,2-5 0,-1 0 2,-1 0 3,-1-3-4,0-4-1,0-2 0,-3 2 2,1-1-9,-4-2 4,-1-1-10,-2 0 3,-4 5 3,1-5-2,-2 7-8,-2 2-1,1-2 1,-1 2 1,0 3-3,0 0 4,-1 0-1,-1-1-8,2 6-18,0-4-2,0 4-8,0 0 5,0 0 0,5 13 4,-1-5 2,-1 5 3,8 4 6,-2-1 0,8 6 1,-2-2 5,-2-5 1,2 7 3,-2-6 2,0 0 7,-3 0-3,-1-2 3,1 3 4,-2-3-2,0 3 4,-1-5-6,1-3 5,-3 0-3,2-2 1,-2-1 1,0-2 3,0 0 6,1-3 2,1 1 4,3-7-2,1-1 0,-4-4 7,7-2-1,-3-4 3,2 0-5,1-7 6,-4 0-2,-1-2-5,0-3 2,-4-1-5,0 2 6,-2 0-4,-3-2 7,0 12-1,1-11 4,-2 11 3,0 2-5,-2 7 4,2-1 0,1 4-6,-3-2-3,2 4-6,0 1 0,-2-1-8,3 3 10,0 0-8,0 0-2,-6 15 0,6-10 2,0 9-2,5-3-4,-1 5 4,1 2 1,0-2-3,1 1 1,6 6 5,-6-7 0,2 2-4,-2 0 2,1-3-5,-1 6 5,-1-3 0,-1 0 2,0-1-1,0 0 1,-2-2 1,0-3-2,0 0-1,-1-2-3,3-1-9,-1-1-7,-1-1-3,3-4-8,-2 1 9,3-2 2,4-1 3,-2-4 4,6-1-1,-2-2-4,4-3-2,2-4-1,-2 2 1,7-6 0,-5-3 2,3 2 3,0-2 0,-6-2-1,3 2 15,-5 6 3,-4-1 4,2 0 6,0-9-4,-5 8 8,-1-1-2,-3 5 3,1-5-3,-3 8 11,0-3 5,-3 1 5,1 5-2,-1-2-5,-1 5 1,-6-6-7,5 6-3,-6-1-4,3 5-5,-6 0 5,-2 6-3,-1 0 2,0 1-6,2 2-2,2 4 5,0 3-8,3 7 4,-3-2-2,8-4 7,1-7-11,3 6 3,2 2-7,3-4 3,1 2 0,3-6 0,1 2 1,1-4-1,0-1 4,0-1-3,7-1-1,-3-2 4,4-4-4,-1 0 2,4-1 1,7-7 1,-1 0-4,1-2 3,-3-4 3,2 1-3,1-5-4,-5 1 1,-3-3-5,3-4 2,-4 3 6,0 0-6,-2-1-4,-2-2 2,-2 10 3,2-8 1,-8 9 13,-2 4 14,0 1 2,-1 2-5,1 3 2,-1-2-6,0 1-7,-3 1-2,0 0-7,-1 3-4,3-4-9,-3 4-3,1-2-6,-1 2 5,0 0 2,0 0 3,0 14-5,0-14 9,4 9-3,-4-6-4,0-3 6,1 9-4,-1-9-3,1 3 7,-1-3-6,0 0 7,0 0-1,0 0 6,0 0-1,0 0 2,0 0-4,0 0 17,8-9-18,-5 4 0,0-2 1,0 2 3,-3 0-4,1 2 6,1-4-4,-2 5 4,0 2-10,0-5 7,0 5-3,0 0-2,-6-5 2,6 5 1,-11 11 2,5-2-7,-10 2 5,-2 7-1,2-7 5,-2 11 1,1-7-8,4-1 10,3 1-11,1 2 2,4-7 7,1 1-12,0 2 2,3-4-2,1 1 2,0 0 1,1 0 1,5-5 4,1 1-2,6-1 1,-3-2 1,3-3 1,9-1-2,-1-1 3,9-7 2,-3 1-7,3-3 5,-4-4-4,0-2-2,-1 1 2,-1-2 0,-3 2-3,-2-6-4,-4 7 6,-3-5-1,2 5 11,-7-2-4,1 3 9,-3 2 4,-1 3 7,-2 2 6,-2 1 1,3-1-2,-6 5-4,3-3-7,0 5-6,0 0 2,0 0-2,0 0 1,-15 7-1,6 1 1,-5 5-1,8 3-5,-3-7-4,0 6 0,-1 2 1,5-5 0,1 7-3,3 0 4,1 1 11,-2-5-18,5 1-4,-2 1-4,2-5-14,4 2-5,-1-3-13,1 1-9,0-3-16,0-3-18,0-1-22,-1-1-28,4-3-39,2-1-36,0-1-48,-1-1-192,-3-3-488,-1 0 216</inkml:trace>
  <inkml:trace contextRef="#ctx0" brushRef="#br0" timeOffset="153821.5999">20535 2169 32,'0'0'321,"0"0"-16,0 0-17,0 0-14,0 0-25,23-16-18,-5 9-25,9-2-9,0 1-28,4-2-16,-3 0-16,1-2-18,-1 4-4,0 0-25,-2 1-23,-7 0-30,-4 3-16,2-1-42,-7 4-34,-1-1-44,-4 2-28,-5 0-29,12-4-27,-10 4-45,-2 0-129,0 0-387,0 0 171</inkml:trace>
  <inkml:trace contextRef="#ctx0" brushRef="#br0" timeOffset="154546.9043">21172 2030 191,'0'0'226,"0"-6"-5,0 6-16,-3-5-22,3 5-11,0 0-17,0 0-13,0 0-16,-9 11-3,6-3-11,-3 5 1,1-4-7,1 11-2,2-3-16,-5 7-3,6-10-15,0 3 0,-2-6-6,6 1-8,-2-6-2,0 2 0,3 1 2,0-2 3,4 1 4,0-3 10,2-1 2,0 1 5,4-5 3,3 3-9,-1-8 3,2 0-13,1-1 3,-1-3-9,1 2-1,0-5-9,-3 5-3,-2-8-8,-4 3-6,-1-5-3,-1 6-11,-3-6 0,-5 1 3,1 5-8,-4-6-7,0 5 4,-6-1-3,4 4-1,-3-1 9,-11 1-13,10 2 1,-3 6 2,-2 0 0,-2 5-7,3 0 0,-3 4 5,-1 1-3,5 1-1,-2 2-4,6-4-1,-1 1 2,3 0-1,2 3-3,2-4-1,2 4 0,1-3-1,2 2 1,2-4 3,1 0 13,0-1-11,2 0 10,1-3 1,1 0-4,1-1 1,1 0 3,1-1-1,0-2 3,1-1-4,1-3 11,2 1-8,-3-1 2,2-3-2,0 0 0,-2-2-3,0-3-2,0 3-6,1-5-10,2-4-5,-2-1-4,-1 7 6,-1-3 27,-4 7 6,-3 0-8,2 0 4,-4 5-3,0 0-7,-3-2-5,5 6 5,-3-3-9,-3 3 16,0 0-7,10 8 0,-5 1 1,-3 0-6,4 7 8,-1-6-4,0 6-12,0-1 18,-1 2 0,0-1 0,0 1 3,0-7-9,-3 1-17,2 0-36,-1 0-28,-1-6-55,2 3-37,1-3-42,2-2-36,1 1-252,-7-4-542,19-2 240</inkml:trace>
  <inkml:trace contextRef="#ctx0" brushRef="#br0" timeOffset="154932.7912">21885 1956 203,'7'-17'289,"-3"3"-2,1 2 12,-3 1 0,-2 0-10,0 5-10,0-3-26,-2 5-15,1-1-23,-1 2-20,-4 2-23,6 1-25,-19 1-19,-1 4-14,-5 6 0,-1 5-17,-4-2-4,-2 4-15,4 2-5,3-4-7,2 4 0,10-6-17,0 1-4,4-7-3,1 5-5,2-4-9,2 1 1,3 0-6,1-3-1,3 0-7,2-3-5,2 4 17,2-5-4,0-1 1,5-2-4,5-2 4,-2-3-5,2-2-15,-1-1 15,-1-4-1,-2 0-9,6-9-5,-4-1-3,-2 1-7,0-6 4,-2 4-2,-4-5-1,1-1 1,-3-2 3,0-1-9,-1 4 12,1 0 16,-4 11 10,-1 5 6,-2 2 1,2 0-7,-2 3-15,0 3 7,0 2-9,0 2 7,0 0-7,-11 21-1,6-4 1,-4 11-8,-2 5 6,3 2-2,-1-1 3,-3 0 0,3 0-8,4-3 10,0 1-6,1-3-11,2-10-8,2 6-36,-2-7-37,4 0-28,0-6-45,-1 0-40,5-2-28,1-1-21,3-6-93,-3-2-212,-7-1-597,21-6 265</inkml:trace>
  <inkml:trace contextRef="#ctx0" brushRef="#br0" timeOffset="155468.1548">22000 1951 218,'1'-5'288,"-1"5"-11,0-5-16,0 5-23,3-4-20,-3 4-24,0 0-13,4-3-21,-4 3-17,10-2-15,-10 2-2,7-1-10,-7 1-2,19 1-8,-7-2 0,0 2 3,0-5-4,-1 3 5,1-1 2,-3-1 1,0-2-8,-1-2-18,-2 0 6,3 0 5,-4-1-7,1-1 5,-3 1-15,1 1-6,-3 2-4,-2 1-1,1 4-21,0-9-13,0 9 2,-7-4-18,7 4 9,0 0-11,-30 10-10,17-2-2,-3 1-11,3 1 3,3-3-14,-1 3 1,5-1-17,1 3 9,0-2-3,3 0 6,1 2-2,2 1 8,2-4-3,3 1 4,2 0 9,4-3-7,-1-2 3,3 0 3,4 1-2,1-3 2,-2-3-4,2 0-16,-1-3 13,0-2-7,1-2-2,-8 1 1,6-6-10,-2-2 4,4-5-4,-4 5 3,0-9 5,2 2-2,-4-5-4,0 2 10,0 1 1,-5 9 15,-2-3 12,-2 8 18,1 3 2,-1-1-5,0 2-3,-2 1-5,1 3 0,-3 1-8,0 0 10,4 10-4,0 0 0,-4 2-5,2 7-2,-2-8-1,4 7 0,0 0-6,0-2 7,2-1-1,-1 1-6,0-5 9,2 0 0,1-3 7,2-1 11,5 2-3,-1-6 10,5-1-1,2-1 4,0-1-18,-3-2 13,0-4-8,1 4-2,-1-6 4,-5-3-22,4 3-20,-2-6-11,0 2-16,-2 0-30,-3-3 5,3 2-24,-5 3-25,-1-1-31,-3 2-24,-1 0-40,-1 3-27,0-1-49,-2 0-217,-4 1-546,-1 4 242</inkml:trace>
  <inkml:trace contextRef="#ctx0" brushRef="#br0" timeOffset="242995.9705">15708 8511 78,'0'0'242,"0"0"-3,-7 0-10,7 0-6,-4-3-8,4 3 0,0 0-21,-4-4-4,4 4-16,0 0-8,0 0-6,0 0-11,0 0-17,0 0-3,0 0-8,0 0-21,0 0-6,0 0-6,0 0-3,0 0-13,0 0-3,0 0-11,0 0-6,0 0-11,0 0-3,0 0-5,0 0-6,0 0 0,0 0-1,15 7-3,-11-5 2,2-1 4,3 0-3,1-1 8,0-2-5,4 2 5,1 2-2,6-1 9,-3-1-7,1 0-1,0 0-5,-1 2 1,3-2-4,2 0-5,-4 1-4,0-1 7,4-3-5,6 3-5,-11 0 7,9 0-4,4 2-1,-4-5-4,-8 3 3,8 0 1,1-1-7,-8 2 14,2-1-11,7-1-4,-1 1-2,2-1 9,-3 1-4,-7 1 3,11-4 3,-4 3-8,-6 0 4,10 0-6,-11 0 4,1 0 1,-1 2-2,1-4 4,-3 2-4,1 0 3,3 0-1,-1 0 9,-1 0-15,-1 0 1,3 0-4,-1 0 10,-2-3-9,2 3 6,-2-1-5,1 1 3,1 0 2,-1-3-7,2 3 4,-3 0 2,11 0 3,-4-1 2,4 1 0,-3 3 2,1-3-7,-8-2 10,9 2-4,0-1 9,-9 0-8,7 2-3,-4-2 2,3 3-9,-3-3 12,-3 1-3,2-1-10,-1 0 9,0-1-13,-1 2 6,8 0 4,-10 0 2,4 0-1,-2-2-2,1 2 1,-1-2-3,1 1 5,-2-1-13,1 2 5,1-2 3,-1 2-4,-1-3 11,1 2-12,-1 0 2,-1 1 1,1-3 3,0 3-5,-6 0-1,1 0-5,4 0 2,-5 0 3,2-1 1,-4 2 4,10-2-2,-5 0 0,-2-1 1,-1 1 4,6 2-5,-6-1 9,5-1-2,-1-1 0,1 2 0,-2-1-2,2 0 2,-4 1-9,5-1 3,0 1-3,-4 0 5,2 1-8,1-2 9,1-1-2,-1 2 1,0 0-2,0 2-11,-1-4 9,1 2-1,-3 0 12,2 0-8,2-2-2,-3 4-5,0-2 0,0 0 1,-2 0 1,4 0-3,0 0 6,-4 0-1,4 0-4,-5 2-3,6-2 2,-1 0 11,-5-2-10,1 4 2,4-1-1,-5-2-2,4 1-2,-1 0 4,0 0 3,-3 1-6,2-1 19,-3 0-12,2-1-6,-1 1 4,-2 0 1,0 1-5,3-1 6,0 0 0,-4 1 4,2-3 0,-4 2-9,3-2-1,2 2 9,-1 2-5,-2-4-3,4 2 15,-5 0-4,5 0 0,-1 0 6,-4-2 0,5 2 6,3-3 2,-3 6-2,-2-3 6,2 0 0,3 0-2,2-3 2,-6 3-5,5 0-3,1 0 0,0 0 2,-1-2-1,0 3-4,1-1 3,-1 1-2,-5-1-5,6 0 0,-2-1 1,1 1 6,-2-3-1,3 5-5,-2-4 0,-3 2-1,-4 0-1,3-1-1,-3 0-1,1 1-3,-1 0 6,1 0-6,0 0 1,4 0 14,-2 0 1,4-3-3,3 3 3,-4 0-3,3 0-5,-8 0 3,-1-3 4,6 3 2,2-2-3,-1 4-2,3-2 0,-4 0-3,3 0-6,0 0 4,-6 0-2,5 0-5,-7-2 1,3 2-1,-3 0 0,1 0 1,2-2-1,-5 1-2,0 0-3,4 1 2,-7 1-4,1 0 4,2-1-5,-9 0 2,11 0 0,-4-2-3,-7 2 3,6-1-4,-6 1 1,8 0 2,-8 0-2,7 1 2,-7-1-2,0 0 0,8-1 0,-8 1 0,8 0 6,-8 0 7,19-2-4,-2 2 1,2-1 1,0 2-4,1 2-1,2-6 1,-2 3-3,0-1 0,0 2-4,0-3 2,0 1-9,1-1-8,-1-1-4,-1 3-4,1 0-3,0-3 0,-7 2 1,5 0 0,0 1 1,0-2 4,-8 2-2,3 1 0,-1-2-1,-3-3 0,2 3 1,2 1 6,-3 0-4,1-2 6,0 0-3,0 2 6,1-1 2,-1 0-3,3 1 2,-1 0 2,-3-3-1,4 3 4,2-1-1,-2-3 2,-4 2-4,8 2 3,-4 0-3,-1 0 3,-1-1 2,2 2-4,4-1 6,0 0 0,-4 0 2,0 2-6,-1-1 3,5-1 0,-5 2 4,0 0-3,1-2 1,0 2-2,5 0-2,-3-1 2,-1 1 3,2 0 0,-3-2-5,4 0 6,0 0-1,0 0 2,0 1-6,0-2 0,0 1 2,-3 1 5,6 1-4,-4 1 2,1-3-1,1 2 2,2-1-4,-3 2 2,-1-3-1,0 0 1,1 3-2,0-3 4,1 2-3,-1-1 3,0-2 1,2 1 2,0-2 0,0 6-4,1-3 5,-2-1-1,1 0-1,-1 2-2,-1-2 4,0 0 0,-4 1 0,7 0-1,-2-1 2,-1 0-4,2 1 5,8 1 2,-10-2 1,0 2-5,5-2 2,-4 3 1,0-2 1,4 1-5,-1-2 5,-1 1-1,-1 0-1,8-1-2,-9 2 2,2-2-2,0 1 1,1-1 2,5 1 0,-3 2-3,-3 1 0,1-4-1,-3 1-2,2 0 4,2 2-2,-6-3 2,5 1-4,-1-1-3,-4 2 4,6-2 1,-6-2-5,2 5 1,-3-3 0,2-3-1,0 5 1,0-2-1,1 0-1,-7-2 2,9 4 3,1-4-1,-4 5-4,1-4 2,4 1 2,-5-2-6,12 2 1,-11 0 5,-1 2-2,2-2-1,-1 0-1,4 0-2,-5-2 3,5 5-3,-4-4 3,2 2-2,-1-1 2,2 0-1,5 1-2,-5-1 3,6 0-2,-7 3 5,7-3-3,3-3 0,-9 6 1,7-6 1,2 2-1,-2 1-1,3 1-1,-3 2-1,1-3 0,-4 0 2,4 0 1,-2 0-1,-6 0-3,2 0 4,3-3 2,1 3-3,-6 0-2,0 0 3,-2 3-1,1-3 0,2 1 2,5-2 0,-8 1-2,-2 0 1,1 0 1,0-3 2,-1 2-1,9 2 0,3-1 4,-10 0-3,9-1 6,-1-2-9,2 3 2,-10 2 1,-1-1 0,2-1-3,-6 1 3,-1-1 0,-1 0-2,0 0 0,1 0-1,-3-1-2,2 2 1,-1-1 1,-2 0 2,3 0-2,-2-1 1,-2 2 6,-1-1-8,-2 0 2,-6 0 2,9 0-3,-9 0 5,10 0-2,-10 0 8,4 0-7,-4 0-2,0 0 4,7 0 0,-7 0-1,0 0 0,0 0-4,0 0 5,3 3-5,-3-3-1,0 0 0,0 0 2,0 0-2,0 0-2,0 0 4,0 0-6,0 0 0,0 0 0,0 0-3,0 0-10,0 0-1,0 0-3,0 0-10,3 2-4,-3-2-6,0 0-5,0 0-9,0 0-10,0 0-6,0 0-20,0 0-19,0 0 10,0 0-31,0 0-16,0 0-8,0 0-15,-12 3-9,12-3-25,0 0-16,-8 1-45,2-6-53,-4 4-41,1 1-186,-5-3-588,1 3 260</inkml:trace>
  <inkml:trace contextRef="#ctx0" brushRef="#br0" timeOffset="244988.6976">18635 13612 129,'0'-5'245,"0"-1"-8,2-1-12,1-2-14,1 0 5,-1-1-16,-1-2-10,-2 0-13,0 2-6,4-2-11,-4 0-3,0 4-11,0-1-6,0 2-2,0 0-5,0 3 1,-2-1-8,0 1 4,-2 1 7,1-1-40,-4 2 9,0 1-10,0-2-9,-4 3-14,-2 5-10,-4 3-12,-1 2 4,1 0-6,-7 6-8,3 4-4,0-1-4,3 4 0,-1-1-7,6 0-10,0 3 5,5-1-3,1-4-4,2-3-2,5 5-1,0-3-1,5-2-1,-1-1-9,3-6 4,2 5 4,3-1-4,-3-9-9,4 0-8,1-3-4,-1-1 0,2-2-3,0-5-1,1 0-3,-2-8 3,-1 2 3,0-3 2,-1-6 1,-1-1 3,-2-4 7,-2 1-4,-1-1 2,-4 8 9,0-2-1,0 8 8,0 1 20,-2-1 3,0 5 4,0-1-31,0 3 4,1 1 3,-1 4-9,-1-6-6,1 6-2,0 0 4,0 0-4,-4 17 8,0-4 4,2 0-9,-2 4 3,4 0-5,0 1 0,0-3 2,4 2 3,-2-2-2,2 1 4,2-2-8,3 1 5,-1-5 3,1-2-2,0-2 9,5 1-8,-1-2 8,5 0-2,-5-5-3,5 0 6,0-3 5,-3-4 5,0-2-18,0-3 2,1-3 7,2-7-4,-3-1 5,0-4-3,-3 2-2,-1-4-1,-3-2 4,-3-5 0,0-10-5,3 13 1,-3 3 8,-5 4 10,5 3 6,-4 12 5,1-1 1,-1 3-9,-1 1-3,0 4-8,0-1-3,0 5-16,0 0-10,0 0-5,0 18 12,0-1 14,0 9 5,0 6 2,0-4-8,4 1-1,-3 3-2,3-3 2,-1 3 5,5-4-5,0 1 4,1-2 3,1 0-6,3-3-5,-4-7-12,1-1-7,0 0-13,-1-7-30,1 0-25,0-1-8,-3-3-19,0-2-13,-1-1-28,4-4-42,-5-3-32,3-5-34,-3 0-18,4-5-11,-5-1-188,-2 0-515,-2-1 229</inkml:trace>
  <inkml:trace contextRef="#ctx0" brushRef="#br0" timeOffset="245252.0684">18902 13551 84,'-18'0'186,"-2"0"8,2 0 14,3 0 4,3 0 7,1 0-6,4-1-11,2 2-17,5-1-13,-7 0-25,7 0-11,0 0-7,0 0-10,0 0-4,21-2-9,-7 0-6,4-3-12,1 2-11,3 3-4,6-5-7,3 3-20,1-2-23,-3-1-27,3-1-26,-4 4-41,3-5-38,1 2-32,-5-2-42,1-1-31,0 1-178,-2 2-423,0-3 187</inkml:trace>
  <inkml:trace contextRef="#ctx0" brushRef="#br0" timeOffset="246230.627">20109 13428 87,'-11'-3'222,"0"-1"2,3 1-8,3 1-17,0 0-19,-1 2-20,6 0-21,-8 0-11,8 0-14,-8 7-11,6-3-6,-2 1-1,1 3-11,0 1-4,1-1-8,2-1-5,0 0-4,0 0-4,2 0-6,0 1 1,2-3-4,0-1 1,2 1 0,1-2-2,4-3-2,-1 0-1,4-3-3,4-4-2,-1-1-8,-1-3 5,0 0-8,-3-3-2,-1 0 1,2 0-7,-5-2-3,3 1 1,-5 0 0,-3 0-2,0 3 4,-1 2 0,-2-2-2,-1 2 0,-4 0-1,3 4-5,-2 1 2,-3 2-5,-2 4-2,-5 3 1,-1 5 2,-5 8 1,0 3 1,-1 4-1,-1 4 5,1-2-6,4 2-1,1-5 3,4 5-4,0-5-5,4 0 3,2-3-1,1-1 0,1-3 0,3 0-1,0-6-2,4 2 8,1-1 10,4-3-8,3 4 4,-1-5 1,6-2 0,1 2 0,-2-1-6,5-5 6,-9-1-2,4-1-4,0 1 1,-2 0-5,-1-1 2,-1-3-2,-2 6 3,0-5-4,-2 1 1,-2 1 0,2 0-1,-3 0 4,0-1-2,0-1 0,0 3-2,-5 0 5,9-2-3,-6-2 0,-3 4 2,6-3-6,-2 3 1,-4 0-4,5-3 6,-5 3-8,6-4 2,-6 4 2,7-2 0,-7 2 3,2-3-1,-2 3 2,0 0 2,3-2 3,-3 2-2,0 0 2,5-3 1,-5 3 1,0 0 2,0 0-9,4-3 3,-4 3-2,3-2-1,-3 2-2,0 0 5,2-3-3,-2 3 7,4-4-7,-4 4 5,0 0-13,2-2 5,-2 2-6,4-3 5,-4 3-6,3-3 5,-2 0 1,-1 3 0,5-6-1,-3 3 2,-1-1-6,1-1 3,2-1 4,0 1-10,-3-1-1,4-4 6,-1 0-2,-3 1-6,3-1-1,1-1 3,-1-2-2,0 1 3,1-5 4,-4 5-2,3-3-1,-4 3-1,4 0-2,-4 2 10,0 0-2,0 3 4,4-2 3,-4 4 1,-4 2 0,4-1-7,0 4-4,0 0-2,0 0-3,0 0 10,0 0-4,0 14 7,0-2 7,0 5 3,-4 3 9,4-1 1,-1 5-1,-2 0-2,2-5-11,-2 2 11,1-3-2,2 1-3,0-1 4,2-1-6,-2-1 3,-2-4 2,2-1-10,2 0-2,1-6 3,-3 2-3,1-2 1,-1-2 9,3 1 0,-3-4 0,0 0 12,5 3-12,-5-3 3,8-7-7,-2-2 0,1-9-5,5 1 10,3-10-9,0-1-4,2-2-3,3-1-1,-2 4-2,-3 0 2,2 3 0,-6 8-6,-2 3-9,1 2 8,-3 3 0,-3 3-4,2 1-8,-1 1 1,1 5 0,-6-2-1,9 8 5,-1 1 3,-4 0 6,2 5 0,-1 3-2,-1 1-2,3 2-2,-2-3 4,0 0 5,1 1-6,-2-2 1,4 1 0,-3-6-17,0-1-9,3 2-21,-1-4-36,0 1-35,3-4-42,0 0-38,0 0-51,4-3-48,4-7-48,-1 3-207,2-5-600,0 2 266</inkml:trace>
  <inkml:trace contextRef="#ctx0" brushRef="#br0" timeOffset="246633.7633">21073 13348 100,'4'-19'295,"-4"6"-16,1 4-15,-1 2-9,-1 2-1,-3 3-9,-3 1-6,7 1-17,-21 6 2,5 7-23,-11 7 3,5 2-16,0 3-12,-2 1-15,1 0-11,4 0-15,2 0-11,3-1-12,4 0-15,5-7-3,1 0-14,2-2-7,2 1-7,2-4-8,-2-1 4,8-2-13,-2-3 0,3 0 0,0 0-1,1-4-5,2-3 2,-1-2-10,2-3-3,4-4 7,-2-6-15,3-5-6,2-4-9,-4-6-5,0 0-12,2-16-6,-8 1-5,2-2 5,-5-4-6,2 3 1,-1-1 2,-3-1 5,5 1-5,-6 1 10,0 17 1,-4-1-3,4 3 3,-4 9 1,3 6 3,-3 2 1,0 2-5,-3 5-6,6 0-3,-3 5-7,0 0 6,-7 17 8,1 9 16,2 6 0,-5 13 6,1 2-1,3 0-3,0 3 2,0-1 7,5-1-4,0-12-4,5 17 2,0-7-1,-5-12-1,8 0-7,-2 0-4,-3-4-18,3 0-17,-1-5-13,-2-1-32,1-5-26,-3-2-29,3 0-29,-3-2-37,-1-3-31,0 0-31,0-3-23,0-1-19,-2-2-166,-2 0-510,-3 4 226</inkml:trace>
  <inkml:trace contextRef="#ctx0" brushRef="#br0" timeOffset="247184.6128">19074 13315 61,'1'-4'79,"1"-3"-6,0 0-5,2 3 5,-2-2-2,-2 2-6,4-1 4,-1 2-3,-1-1 4,-2-1 4,6 0-1,-6 0 4,3 0-8,-2 3-8,-1-2-8,1 0-3,-1 0-12,0 4-20,3-3-4,-3 3-27,1-5-20,-1 5-33,0 0-28,0 0-76,0 0-183,0 0 81</inkml:trace>
  <inkml:trace contextRef="#ctx0" brushRef="#br0" timeOffset="248365.3048">19411 13298 180,'2'-18'200,"-2"2"-9,0 3-9,2 1 5,-1 3-10,-1 1-4,0 2-11,0 2-15,3 0-17,-3 4-13,0 0-6,0 0 1,4 10 10,-3 6 2,0 11 10,-2 4-10,1 1-1,-1 15 1,2 0-12,-4-13-6,2 0-8,1 1-8,-4-2-10,7 3-12,-6-2 1,7-7-7,-1 1 2,0-1-11,1 0-12,-1-9-2,0 2-5,3-3 0,-3-7-9,0 0-6,1-1-23,0-1-14,1-1-5,-2-5-13,0 1-9,4-3-9,-7 0-8,17-8-19,-8 0-12,0-6-9,5-3-1,-5-9-8,4-3 10,-3-1 6,-1 0 11,0-1 4,0-2 10,-4-2 7,2-2 11,-5 3 14,7-12 15,-7 13 15,-2 1 13,1 1 15,0 2 11,-3 10 19,0 1 3,1 1 6,-2 5 9,2-2 2,0 6 5,-2 1-6,3 1-8,0 1-8,0-1-11,0 6-7,0 0-4,0 0-1,-6 17 3,7 2 6,-2 6 4,-2 6 0,1 4 2,0 0 1,1 2 5,0 7-4,-4-9 3,5-2-5,-4 0-2,5 1-1,-2-5 0,1 0-5,0-3 0,0 4-6,0-5-3,0-5-3,1-3-5,-2-4 2,1-4-2,0 1 0,0-6 6,1 2-7,-2-1-2,2-1-1,-1-4 9,3 1-1,-3-1 6,0 0-6,7-17 1,1 2-5,1-8-4,5-4 2,-1 2-7,-3-2-1,4 5-2,-2-1 4,-2 6-7,1 6 5,-5 1-11,-1 1 6,3 2-13,-4 2 14,0 0-15,1 3 2,0 2-5,-5 0 2,10 9 4,-4-1 5,0 1 9,-2 4-7,1 3 2,3 1-3,-2 0 0,-5-5 3,7 5 2,-3 0-4,0-5 5,-1 1-2,2-1 0,-3 0 2,2-3-1,-1-1-3,-1-2 9,-1-2 1,2 0 2,-1 1-3,-1-3 1,-2-2 6,9 0 0,-9 0 6,8-9-13,1 2-7,-3-5 7,3-3 4,-1-1-10,2-9 4,-4 8-1,1 0 0,-4 2 3,1 3-10,-1 0 6,-2 3 1,1 1 8,-1 3 1,0 0 1,-1 0-8,0 1 3,0 4-10,0 0 0,0 0-11,0 0 11,-5 10 2,0 0 7,-3 6-4,1 2 9,-1 0-8,1 6-2,2-3 0,3-3-3,-1-1 3,3 2-1,0-1 1,3-2 2,2 1-1,-3-5 1,4 4-12,-2-7-5,4 3-21,0-6-16,0 0-20,-2-1-20,5-1-22,-3-3-21,1 0-30,-2-5-26,5 2-20,-3-2-22,0-3-14,0 2-15,-4-3-9,0 3-10,-1 0-141,0-2-447,-4 2 198</inkml:trace>
  <inkml:trace contextRef="#ctx0" brushRef="#br0" timeOffset="248641.4954">19279 13575 204,'-11'-4'236,"4"4"-8,2-3-16,1 1-18,4 2-17,0 0-6,13-4-5,1 3-5,4-5-6,1 2-10,11 3-7,0-3-11,2-3-16,-5 5-8,2-1-13,-7 1-10,1-2-17,-5 1-28,-4 3-29,0-3-35,-2 2-33,-6 0-47,2 1-34,-2-2-30,2 1-33,-8 1-141,8 3-376,-6-1 167</inkml:trace>
  <inkml:trace contextRef="#ctx0" brushRef="#br0" timeOffset="251086.7971">23183 7822 48,'0'-9'229,"-2"3"-11,2 1-24,0 2-30,0 3-20,0 0-15,0 0 3,-8 22-10,5 2-7,-7 6-9,0 2-5,-2 13-1,0-11-8,-1 0-2,0-2-4,3-1-7,1-2 3,1-5-5,3-4 2,-1-3 3,-1-3-9,5-2 2,-2-3 6,1 1 19,2-5 9,-4 0 13,5 1 15,-1-5 30,1-1 5,0 5-1,0-5-21,0 0-11,0 0-17,1-19-9,-1 6-12,6-3-11,1-11-9,-1-2-8,3-3-14,1-1-2,1-13-5,4 0-4,0-1-6,-1 0-7,-4 14-5,3 0-4,-4 4 2,1 4-1,-1-1-8,-1 12-5,-2 4 1,-4 3-11,-1 2-4,4 2-2,0 5-1,3 3-12,3 8 16,0 4 0,5 11-2,-3 3 3,7 12-8,-3 0 3,3 3 2,-3-2-4,4-2 7,-8-7 1,1-2 1,3-3-1,-1-2-7,-2 0 1,-2-4 4,-3 0 1,3-6-4,-6-5 12,-2-2-25,1 1 13,-1-6 3,-1 1-5,0-1 5,-1-2 10,0 1-8,-3-2 4,1-3 4,1 2-5,-1-2 2,0 0-6,0 0-8,-16-14-16,3 2-19,-1 0-10,-7-6-9,-2-1-12,-2-1 0,-5-2-7,0 4 4,-11-10 8,4 8 0,-5-3 11,-3 1-1,-2 5 10,11 8 0,4-3 4,1 4 2,-1 2 6,-2 1 3,1 1 1,13 4 3,-3-2 2,3 1-1,3 2 4,3-1 4,5 3-5,3-3 3,-1 3-1,1-1 1,2 0 8,3 0-3,1-2 5,0 0 8,10 5 7,2-2 8,4 0 1,6-6 10,14 0 3,5-2 3,14-4-4,1-3-4,-1 3-3,8-4 3,-5 0-2,5 1-5,-7 1 2,1-1 0,-1 0-3,-3 4 2,-17-2-3,2 4 5,-4-4 2,-5 2 5,-1 2 7,-6 1-7,1-2 17,-12 4-6,0 1 1,1-1 17,-1 2-8,-6-2 11,-1 2-5,2-2-10,-6 3-1,5-1-3,-5 1-6,6 0-5,-6 0-5,0 0 0,0 0-2,0 0-8,0 0-2,-14 12 16,4-6-12,-5 4-2,-3 3 12,-5 1-16,-4 4 1,-4 0 0,1 3 0,-14 3 0,10-5-4,-15 7 1,1 1 5,-2 2-5,-4-6-2,4 3 5,-1-3-6,-2 1 1,6-2-16,11-5 21,-8 4-2,-4-1 6,18-5-7,1-1 2,1-1-4,3 1 6,7-7-8,4 4 0,1-6 2,3 3 7,1-5-5,3 1-3,1-2 2,1 1-8,0-2 6,3 3 5,1-4-4,-7 0-1,7 0 0,0 0 5,-3 3-4,3-3-1,0 0 0,0 0 5,0 0-7,0 0 2,0 0 0,-3 4 2,3-4 0,0 0-6,0 0 8,0 0-7,0 0 7,0 0-3,0 0-4,0 0 7,0 0-6,0 0-1,0 0 5,0 0-6,0 0 5,0 0-1,0 0-8,0 0 12,0 0-8,0 0 8,0 0-3,0 0-5,0 0 3,0 0-2,0 0-3,0 0 5,0 0-2,0 0 3,0 0 0,0 0-5,0 0 2,0 0 2,0 0-19,0 0 21,0 0-2,0 0-8,0 0 3,0 0-1,0 0 2,0 0-24,0 0-6,0 0-12,0 0-16,0 0-16,0 0-24,0 0-19,0 0-22,0 0-32,0 0-25,0 0-33,0 0-22,0 0-29,0 0-259,0 0-586,0-14 260</inkml:trace>
  <inkml:trace contextRef="#ctx0" brushRef="#br1" timeOffset="465539.5332">18924 11705 3,'111'3'4,"-11"-3"-3,-9-5-3,-27 4-1</inkml:trace>
  <inkml:trace contextRef="#ctx0" brushRef="#br1" timeOffset="471662.5812">20306 8122 64,'-7'-9'144,"4"3"-10,-3 1-12,0-1-9,-3 0-19,0 1-5,-2 1-7,0-2-9,-6 4 0,-2-2-10,1 4 2,-10-2-4,1 4-5,-3-1 1,0 2-11,0-2 1,-2 0 6,-2 5-2,1-5 5,0 1 0,-2 0-8,1-2 2,-2 2 7,3 0-4,1 3 9,0-3 0,0-1 0,2 3-3,-2-2 2,11 1 2,-2 1-7,5-2-7,-1 2-8,-8 1-4,4-1-1,-2 5-4,-10 0-3,0 3 4,-3 0-2,-13 5-3,1 2-1,1 1-4,0-2-3,4 2 1,10-6-5,-1 2 3,-2-2-1,-7 4-2,11-2 1,0-3 4,1 2 1,3 4 0,5-1-1,-1 1 1,1-4-3,-1 3 1,2 0-3,2 4-3,4-5 2,0 5-1,-1-3-2,1 0-5,0 4 7,2 2-4,-2 0 1,3 1 5,2-3 8,-4 5 2,7-1-1,-4-1-3,2 0-1,3-1 0,3-5-4,1 1 2,-1-2-4,3-1 1,-1 2-2,0-2 0,4 2-2,-4-2-2,3 2-4,2-1-1,-1 4 2,4-3 0,-4 1-1,5 3 2,-1-8 0,1 3-1,3-1 0,-2 1 0,3-2-7,-2 0 4,-2-1 1,5 2-3,-5-1 3,4-1 3,2 0-4,1-2 3,0-1-2,-1 1-3,0 0 2,1-3 6,1 3-2,-1-3 2,1 3 0,2-1 3,-1-1 6,-3-2 0,3 2 5,4-4-5,0 3 7,-3 1 2,1-4 4,2 4-1,6 1 2,-4-4-2,3 3 1,4 0-4,-3-3-5,3-1 11,0 2-7,2-1-4,2-2 3,0 2-2,1 2 5,-2-4-1,2 0-5,0 0 2,2-1-2,1 1-10,-1 0 4,1 1-4,-2-2 2,-1 4-1,0-5-1,0 0-5,-2 3-4,2-4 3,0 0 4,-7 2-1,8 1 0,-2-6 1,-2 5-1,2-3 2,-2 1-3,2 0 1,1-1 16,-1-1-12,1 0 5,0-1-6,0 2 2,2-3 0,-1 1 8,2 0-6,-6-1 13,5 2-9,-4-2 6,1 0 0,1 0-2,-2-3-12,2 3 15,-2-1-4,2-2 5,-2 2-7,5-2 3,-4-1-2,0 0 1,4 2-3,-4-3 4,2-2-9,-1 4 3,-2-1-1,4 1 7,-1-2-12,0 3 0,-2-3 11,1-2-4,2 3 1,-2 0-5,-1-2 8,-2 3 5,2-4 8,-2-1-2,-1-1-4,-3 1 0,3-3 3,-8 3 6,10-5-5,-10 3 0,2-3 0,-2-3 14,1 6-13,-6-2 7,3-3-3,1-3 1,-1 7-2,-5-2 15,-2-1-7,7 2-3,-9-3-4,7 1 0,0-1 0,-3 0-1,2-5-2,2-1-2,-4 5 3,-3 1 8,3 0 1,-1 0-3,-3-1-4,-1 1 1,0-2-1,1 1-5,-6 1 14,4-4-5,-1 4-2,-1 3-3,-1-4 3,0 2-2,0 2-4,0-4-2,0 1-6,-2-1-2,-1-1-3,3-3-3,-1 4-4,-3-2 3,0-1-2,0 2-3,0-8 3,1 4-4,-2-3 0,-2 5-3,-2-8 0,0 2 3,0-1-4,1 2-3,-4 0 5,1-1-7,-2-3-2,-3 4 0,1-1 2,-2-1-5,0-1-1,-5-1-1,-1 0-3,-4-3 8,-7-8-8,5 13 5,1-3-1,0 3-5,-3 1 2,3 1-12,-6 0 11,2 2-3,2 5 0,-2 2-2,-1-2-2,-1 2-1,-2 6-3,-1-1-8,1 3-8,-6 2-16,2 0-20,-3 3-11,-19 5-14,20-2-19,-3 5-18,-12 1-37,2 0-27,13 2-20,-13 0-31,-3-1-27,1 6-39,0-2-46,-2-6-61,-3 0-273,-4-1-748,2 1 331</inkml:trace>
  <inkml:trace contextRef="#ctx0" brushRef="#br1" timeOffset="472896.9755">14537 8964 163,'0'0'217,"0"0"-3,0 0-10,0 0-8,0 0-8,0 0-2,0 0-11,0 0-8,0 0-8,10-13-1,-4 9-12,0-6-6,0 3-12,5-8-5,-2 3-6,0-2-5,2-1 20,4-9-5,2 5-7,-3-3 1,3 2-11,-8 4 5,8-6-9,-3 2-8,4-1 0,0 1-10,-4 5-4,0-6-9,8 2-1,-5-1 0,2-1-10,0 1-2,0 1-10,2-5-2,2 6-1,-1-3-4,0-1 2,4 3-10,-1-1-6,1 0-5,-1 2 6,0 1-3,4 2-8,-3-1-1,3 3-2,-1-1 3,0 2-3,-2-1-5,2 2 2,1 1-4,-5-1 7,6 1-7,-3-1 3,1 3-6,-1-3-2,2 1 3,1 2-3,-2-1 3,4 0-2,1 2 2,0-1-3,-1 1-2,6-3 5,-3 3-9,0 0 6,-2 4-3,1-2-1,-2-1 1,4 1-2,-4 0 7,-1 3-6,4-4 1,-2 3 1,-1 2 2,0-1-2,-1 1-1,2-3 0,-1 4 2,-1-1-1,2-2-3,0 1 3,1 0 3,-1 0-4,-2 2 1,1 0-1,3 0 2,-2 0-5,2 0 5,0 0 1,0 0-1,0 0 1,-1 4-4,-1-2 0,3 1 0,-3-1 10,-2 1-8,-4 1 0,5-1-5,2 3 5,-3-2 1,0 1-9,-1 2 8,-1-1-6,-3 2 4,-6-3 0,1 0-3,-2 0-1,1 2-1,-2-2-4,3 3 6,-1-1 0,-3-1 0,4 4 2,-1-3-4,1 4 6,3 1-1,0-1-2,1 0 9,1 3-2,-3-1-6,0 1 2,5-1 6,-2 3 2,0-2-8,0 3 5,3 3 4,1 1 4,1-3-7,-6 1 5,3 2-2,-1 0 1,3 0-1,-4 0-1,0 0-1,1 0 2,0 2-2,2-1 5,-5 1-2,3-4-4,-3 2 2,-2-2-1,-1 0 5,-5-4-5,1 2 1,-1-4-4,-3 1-1,1-2 4,-6-2-7,2-2 2,-1 0 1,-1 0-2,-3-3 0,-1 1 1,0-2 7,1 0-6,0 0-3,-4 0 2,3-2-2,-2 0 10,-2-2-6,3 5-12,1-2 10,-4-3 5,0 0-2,4 2 3,-4-2-4,0 0 5,0 0-2,0 0-4,0 0-20,1 4-2,-1-4-14,0 0-21,0 0-17,0 0-16,0 0-27,0 0-43,0 0-33,0 0-35,-9-14-29,6 9-37,0-4-22,-2-2-21,1 0-13,-1 0-173,2-5-560,1 0 249</inkml:trace>
  <inkml:trace contextRef="#ctx0" brushRef="#br1" timeOffset="473483.7202">18059 8608 87,'0'-24'76,"0"-3"13,0-2-14,-4 9 17,4 2 26,-1-7 23,1 8 5,-3 0 15,3 1 2,3 5 1,-3-1-4,0 3 3,0 1 0,0 3-8,1-1-6,-2 3-11,1 3-12,0-8-18,0 6-12,0 2-13,0 0-9,0 0 0,0 0 1,0 0-11,0 0 0,0 0-6,15 10 2,-13-2 1,4 1 3,-2 1-4,5 6 3,-2-1 9,1 2-5,0-2 2,0 8-6,1-3-4,2 2 11,-6-2-18,5 2-2,-4 4-3,1-7 5,-1-2-5,4 8-1,-6-6-5,1-2 18,-1-1-29,1 1 3,-1 0-3,0-4-4,2 6 1,-4-7-2,1 0-4,0-2-7,-2 0-6,2-2 13,-2 0-5,-1 0 0,4-3 1,-4 1-5,1 0-4,-1 0 12,3-3-15,-3 2 2,1-2 3,-1 4-2,2-5 0,-2-2 1,0 5 0,0-5 10,2 5-13,-2-5-3,0 0-1,0 6-4,0-6 3,-2 2 4,2-2 1,2 4-5,-2-4 13,0 0-10,0 0-1,-4 3 0,4-3 0,0 0-4,0 0 3,0 0 4,-4 5-2,4-5-10,-3 4 15,1-2-2,-2-1 0,0 3-2,-7-1 2,3 2 1,-3 0 0,-1-1-3,-2 3 0,-3-2 5,5 0-1,-7-1-4,2 3-3,-3-3-1,4 0 7,-3 1 5,-4-2-13,-4 2 7,1-3-2,0 2 1,-4-1-1,1 0 3,0 1-5,-1 2 4,1-5-7,-2 2 5,1 0-2,2 1-2,1-1 1,-1 1 12,6-1-17,1-3 5,2 2 2,0 1-7,6-2 0,-2 5 11,4-4-2,-1-2-3,4 1-2,-1 1 4,0-2 0,2 1-11,1-1 9,-4 1-18,10-1-17,-11 1-21,3 1-25,3-2-31,-1 2-26,-2 3-42,0-5-43,0 1-46,0 1-40,0-2-265,-2 3-618,2-2 273</inkml:trace>
  <inkml:trace contextRef="#ctx0" brushRef="#br1" timeOffset="475163.6204">22119 9496 231,'-3'3'281,"3"-3"-3,-2 1-11,2-1-21,0 0-15,0 0-30,0 0-16,0 0-19,7-17-21,1 6-10,-1-4-12,6-2-14,1-7-2,-1 1-9,1-2 13,3 1-24,-4-1 12,1 1 7,-4 0-1,-1 6 5,0-7 2,-4 8 4,-1 2-3,-2 3 2,0 2 0,-2 0-13,1 1 0,-1 2-4,-1-1-14,-3 5-13,0-2-1,-1 4-13,0-2-11,5 3-8,-12 0-9,1 3-8,2 2-4,-1-1-4,2 5-1,-2 4-8,2-1-5,0-2-4,3 5 2,0 1-6,1 0-2,4-3 8,0 3 14,0 0-18,4 0-1,1-1-5,0 0 2,-1 1 3,5-1 4,0 0 5,-1-1-7,-2-2 8,4 1-9,-2-2 3,-2-1 3,0-1 1,1-2-6,-2 2 8,-1-4-4,-1-1 1,0 1 3,0-1-3,0-1 3,-2-1 12,-1-2-8,-1 7-1,1-7 5,-2 5-5,2-5 5,-6 3-2,1-2-4,-3 0 2,-3 4-5,-1-4 2,-2 1-2,1 0-17,-4-2-12,-3 0-18,5 0-18,-1 0-21,3 0-24,2 0-24,-3-3-28,1 1-31,3-4-34,3 3-30,1-4-22,5-3-37,2 0-157,3-2-511,6-6 226</inkml:trace>
  <inkml:trace contextRef="#ctx0" brushRef="#br1" timeOffset="476341.221">22428 9058 2,'27'-45'187,"-8"14"-5,-2 1 11,-1 5 8,-5 4 7,0 4 4,-5 4 2,-1 6-15,-1 0-4,0 2-22,-1 3-19,-3 2-6,0 0 4,8 19 3,-8 5 0,4 8 7,-4-1-4,-2 18-1,-1 1-5,-2 1 5,0-17-3,-1 14-9,0-11-3,1 9-7,0-15-5,0 3-10,0-7-18,3-6-2,-2-1-11,0-3-8,1-5-6,2-1-7,0 0-6,1-2-3,0-4-1,-2 0-3,2-1 7,0-4-1,2 5-1,-2-5-8,0 0 3,0 0-6,14-13-9,0-1-3,5-7-3,5-5-9,2 2-2,-1-2-2,1 3-8,-2-1-2,-1 6-1,-8 6-2,-7 6-2,2-4-10,-4 5 1,0 3 0,0-3-7,-2 3-3,-4 2-13,8 4 16,-4 3 1,-2 1 5,0 4-1,1 2 2,-1 1-2,0 4 0,-2-2-4,0-5-1,1 8-8,-1-3-12,0-5-8,2 0-12,0-3-9,2 0-11,-3 0-5,3-4 3,0-1-12,1-1 2,5-3-5,-2 0-1,2-5-7,4-1-3,-1-5 1,4-4 9,-1-4 5,-1 3 8,-1 0 6,2-5 4,-4 7 9,-6 4 12,2-1 12,-1 0 9,-2 6 13,-3-1 1,2 2 2,-1 2-1,-1-1 1,-2 3 2,0 0-2,0 0 12,0 0-9,0 14-3,-3-8 2,3 1 4,-2 1-2,0 3 1,2-3-1,0 4 0,0-4 6,2 3-6,0-6 3,4 4 0,2-1 1,-3-4 1,4 0 1,4 0-12,-3-4-5,3 0-1,6-6-5,0 0-12,-2-3 9,3-2-10,-5-2 6,6-3-2,2 1 3,-7-6 3,-5 4-2,8-5 8,-9-4 0,3-1 6,-5 0 2,2 3 7,0-3 9,-2-1 2,-4 11 12,1-2 6,-4 1 1,2 6 9,-3 0 8,0 3 5,1 6-7,-1-4-11,0 3 4,0 4-13,0 0-1,0 0-1,-8 14-4,4-2 0,-2 8-2,0-1 0,-5 13 3,0 0 5,2 1 3,-4 14-1,-1 0 15,4 1-10,-5 0-1,-1 1-5,5 1-2,-5-4-1,0 1 5,0-2-7,3-3-2,1-9 1,-4 14-5,1-14 3,6-1-2,-5 4-3,1-2-1,2-3-5,2-2-11,0-3-15,1-1-8,2-6-8,2-1-7,4-7-13,0-1 9,2 0-3,0-8-1,4 2 3,2-3-1,1-2 2,9-3 2,-3-3 3,6-3 0,3-4-2,-2-8-6,1 0 0,-4-2-3,-1-1 0,0-1-1,-5 1 8,-2 0 1,-3-2 11,-4 1 9,-2 8 4,-2-8 7,-4 7-3,-4 1 4,1 0 1,-5 1 1,1 2 5,-4 2 5,2 1 3,-2 0 4,0 4 2,5 1 5,0 1 5,0 1 3,5 2-1,1-1-4,-2 0 2,3 0-2,3 2-4,0 2 0,9-11-9,2 5 0,7-6-1,4-3-5,5 4-5,0-6 3,3 1-1,2-5 0,0 3 1,3 1 0,7-10 6,-13 4 6,0 1 4,0-2 5,-4 3 2,2-4 8,-4 3 1,-1-4 8,-4-1 5,-3 1-1,-2 4 10,-2 5 7,-2 2-3,0 1 10,-6 4 5,-1 5 12,3-4-1,-3 2-13,0 4-8,-1 1-9,1-1-5,-2 3-6,0 0-8,0 0-3,-2 12 2,-1 1 2,-4 3-8,-3 6 7,1 2-10,1 1-2,1 2-3,-1-1-2,0-2 0,3-5 12,-1 7-13,1-6 3,2 3-4,-2-4-3,3 6-7,-2-8 0,4-2 7,-2 0 0,2-4-1,3-1-6,-3-4-8,3 3-9,-1-2-13,3-1-2,0-1-13,3-1-17,-2-2-10,5-1-20,0 2-18,-1-6-10,3 1-11,-5 2-14,3-6-17,-3 2-14,1-3-24,1-1-17,-5 0-14,3 1-12,-3-4-171,-4 2-448,-1 0 198</inkml:trace>
  <inkml:trace contextRef="#ctx0" brushRef="#br1" timeOffset="476819.8694">23560 9331 8,'-5'-4'235,"5"4"-13,-3-3-15,3 3-4,3-5-6,2 3-3,1-1-9,5-4-3,3 4-16,4-1-13,3-2-15,6 2-11,1-4-16,-10 4-8,4 2-11,-2-5-14,-2 3-10,-4 4-16,-2-1-24,0-3-22,-3 1-22,-1 2-30,-3-2-31,-1-1-48,-4 4-44,2-2-49,-2 2-133,-16-5-380,4 2 168</inkml:trace>
  <inkml:trace contextRef="#ctx0" brushRef="#br1" timeOffset="477229.9239">22777 8949 81,'0'0'194,"2"-5"-16,-2 5-11,0 0-10,0 0-5,0 0-8,8 8-6,-7-3-6,-1-1-11,0 0-3,4 2-6,-4-1-11,1 2-4,3 0-12,-4 0-7,5 0-2,-5-3-11,4 1-7,-3-1 2,3 3-5,1-5 6,3 1-7,1-1-6,1-2 3,2 0 7,-1-1 3,2 0 5,-2-1 3,1-1 4,-2 1-4,-3-4 4,-1 0-5,-1 0 10,0 1-5,0-1 1,-3 0 0,-1-3-13,-1 4-5,0-3-5,1 4-3,-2-3-9,1 4-3,-3-1-6,3 4-15,-7-5-16,1 3-21,6 2-22,-19 4-23,9-1-27,0 2-35,1 1-37,3-3-47,-1 6-52,-3-1-194,2-1-498,2-2 220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19:25.58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nkml:trace contextRef="#ctx0" brushRef="#br0">8657 2320 94,'0'0'89,"6"1"-9,-6-1 1,13 3-2,0-2-8,1 0 6,6 0 3,11-3-2,0 2 6,3-4-7,1 4-8,3 0 1,0-1-7,-1 0 10,1-1-16,2 2-3,13-3 8,-11 3-7,10-2-8,-11 2 5,11-2-8,2-1 0,-15 3-9,13 0 6,-15-2-11,15 2 4,-12 0-2,-1 0 1,1-4 1,12 4-5,-14 1 5,1-3-11,1 3 8,-1-4-9,14 3 6,-16 3-5,2-4 1,-1 1-5,-3-3-3,2 4 7,0-2-11,0 2 5,-2-2-5,1 4-3,1-5 4,-1 2-5,1 2 3,-3-4-8,6 4 8,-3-1 1,3-4-9,13 3 7,-13-2 5,8-6-10,-8 13 6,-2-7-5,16-1 0,1 5-2,-18-4-10,3 2 12,0-3-2,12 5 0,-12-2 1,0 1 2,-2-2-9,15 2 8,-14-1-9,1 3 7,0-3-2,-2 4-2,3-2 3,-3-3-1,0 5 4,-2-6-7,-2 2 1,2 3 4,1-2 0,-2-1-4,0 1-1,0-2-1,0 1 7,2-4-6,-4 6-2,2-5 7,-3 3-7,5 0 3,-5-2-2,2 4 2,-3-3-2,1 1 2,2 2 0,-3-3-2,1 1 0,2 1 1,-3-6 1,0 8-1,2-1 0,-1-3 3,2 2-3,0 1 7,-5-5-8,2 3 5,-2 3-3,0-3-7,-1 2 6,0-3 1,1 2 2,-8-1-2,6 0 0,-6 3-2,7-3 0,-8 0 8,0 0-5,8 2-1,-5 1-3,3-1 1,2-2 4,-8 1-2,9-1-3,-2 4 2,-5-4 2,6 3 0,-5-3-1,5 1-3,-1 3 9,0-5-7,-4 3 4,4-2 1,3-2-2,-2 3 0,1 0-2,-8 2-2,-1-3 5,3 1-2,0 0 3,-1-2-4,-1 2 4,0-3-4,0 3-2,-3-1 5,-1-1-2,2 1 1,-4 0-1,1 0 1,4 0-8,-2-2 6,2 0-1,-1-2 3,1 2-5,0 3 3,0-4-1,2 3 4,0-3 1,4 1-5,-4 3 4,7-9-3,-6 8 4,5-3-4,-8 2-3,0 0 4,10-3-3,-2 4 4,-8-3-2,1 1 0,0 2 1,-3-3-6,4 3 8,-3-3-8,-2 3 5,1 0 1,-4 0-2,4-2 2,1-1-1,1 2 3,-1-2-3,-5 1 0,6 2-2,-1-3-1,-3 2 6,6-3-7,-2 3 4,-3 0 1,2-4-2,2 5 0,-1 0 1,-1-3-1,1 3-2,-3-2 0,2 2 1,-1-1 5,-4-1-6,3 2 7,-3-3-4,-1 2 4,-4 0-2,10 2-3,-8-2 3,0-1-1,2 2 3,-6-2-9,3 2 9,-10 0-8,15-1 7,-5 1-1,-3-2-7,-7 2 5,15 2 1,-7-2-5,-8 0 1,12-2 2,-12 2 0,11 0-2,-11 0 2,11 0-3,-11 0 1,0 0 3,10-2-1,-10 2 1,0 0 3,10 0-7,-10 0 3,0 0-2,0 0 0,0 0 6,0 0-3,5-2 3,-5 2-1,0 0-5,0 0-1,0 0 2,0 0-3,0 0 5,0 0-7,0 0-4,0 0-1,0 0-2,0 0-3,0 0-1,0 0-8,0 0 1,0 0-11,0 0 5,0 0-2,0 0 5,0 0-2,0 0 2,0 0 10,0 0-6,0 0 10,0 0-1,0 0-1,0 0 0,0 0 3,0 0-2,0 0 6,0 0-1,0 0 4,0 0 7,0 0-2,0 0 6,0 0 1,0 0 0,0 0 7,0 0-1,0 0 1,0 0 4,0 0 3,0 0-3,0 0 5,0 0 1,3 7 0,-3-7 7,0 0-3,0 0 5,0 0-1,0 0 2,0 0 1,0 0 1,0 0 1,0 0-2,0 0 1,0 0-5,0 0 7,0 0-1,0 0 1,0 0 2,0 0 2,0 0 7,0 0 2,0 0 3,0 0 1,0 0 5,0 0 4,0 0-4,0 0-4,0 0 5,0 0-5,0 0 2,0 0-5,0 0-3,0 0 0,0 0-10,0 0-3,0 0 3,0 0-10,0 0-4,0 0 4,0 0-8,0 0 3,0 0-8,0 0 1,0 0 1,0 0 0,0 0-5,0 0 2,0 0-1,0 0 2,0 0-1,0 0-3,0 0-1,0 0 0,0 0-2,0 0 0,0 0 6,0 0-4,0 0-1,0 0-2,0 0 4,0 0 2,0 0-3,0 0 3,0 0-6,0 0 6,0 0-2,0 0 2,0 0-2,0 0-9,0 0 11,0 0 0,0 0-12,0 0 9,0 0-12,0 0 5,0 0 0,0 0-3,0 0 0,0 0-2,0 0 2,0 0-1,0 0 0,0 0 5,0 0-8,0 0-1,0 0 5,0 0-1,0 0 0,0 0-2,0 0 2,0 0-4,0 0 5,0 0 0,0 0-5,0 0 3,0 0-2,0 0 7,0 0-13,0 0 1,0 0 2,0 0-1,0 0 4,19 0-1,-6 0 2,3 0 2,3 2 0,4 1-1,4-2 5,2 0-2,1 3 4,-3-3-7,-6 1-1,9-1 0,-9-1 7,8 2-5,-9 3 2,1-8-2,-1 3-1,-2 4 3,1-5-1,-7 1 1,2 0 4,-4 0-7,3 1 5,-4-2 0,-9 1-6,13 1 2,-13-1 1,12 0 9,-12 0-7,10 0 0,-10 0-1,0 0-3,10-1 3,-10 1-5,5-3 7,-5 3-5,0 0 2,0 0 10,0 0-8,0 0-2,0 0-1,0 0-2,10 4 5,-10-4-6,0 0 5,0 0 2,0 0-5,0 0 4,0 0-9,0 0 6,0 0 2,0 0-5,0 0-16,0 0-25,0 0-23,0 0-23,0 0-29,0 0-29,0 0-38,0 0-32,0 0-35,9 0-6,-9 0-167,0 0-461,11 5 204</inkml:trace>
  <inkml:trace contextRef="#ctx0" brushRef="#br0" timeOffset="3105.2358">14577 8586 71,'-8'-4'140,"4"-1"-2,-1 3-12,0 1-18,0-4 3,-1 3-3,2-1 1,0-1 3,0 1-2,-1 1 4,2 1-5,3 1 2,-7-2-1,7 2-2,-3-5-9,3 5-5,0 0-10,-7-2-11,7 2-4,0 0-8,0 0-9,0 0-8,-2-3-3,2 3-6,0 0-3,0 0-4,0 0 3,14 0-1,-14 0 1,23 3 5,-10-3 6,9 0 7,5 0-2,3 0-1,6 0 12,1 0-3,2 0-3,13-2 1,2 2-5,-4 2-8,1-4-1,5 4 5,-3-4-8,5 4-2,-2 3 0,3-3 4,-4 0-9,5-2 1,0 1-7,-2 2-3,0 1 5,-3 2-10,1-3 2,3 0-3,-4-1 1,2 2-5,-5 1 3,3-1-2,-3-4 0,4 3 3,-1 1 0,-1-3-2,0 3 2,-2-4 1,-1 0-4,2 2 0,-3 1-2,-8-3 1,9 4 5,1-6-4,0 0 1,-16-1-3,1 3 1,4 0 2,-4 0-2,3-2-1,12-1-2,-15 1 3,0-2-2,4 3-1,-1 1-1,12-2-2,-2-1 3,-10 2-2,-2 0-1,13-2 0,-11-1-4,-1 2 3,0 1 0,0 1 1,0 0 2,-1 0 0,-1-3-5,3 3-3,-5 0 4,0-2-2,-2 1 3,1 1-2,4-1 3,-3 1-1,-1 0 5,0 0-8,1 0 3,-1 0-4,0 0 2,2 0-3,-4-2 2,0 2 8,3 0-7,-3 0 0,2-3 5,-4 2-5,4 1 3,-2-1-3,0-1 1,0 1 1,-2 1 3,2 0-4,0-2 3,-1 1 0,-5 2 7,6-1-5,-4 0 5,0 0-13,2-1 7,-9 0 0,1 2 0,6-3 3,-7 4-6,9-3 0,-3 0 1,-7 1-1,5 0 4,0-5-6,3 4 2,-1 1 3,1-1-1,0-1-2,2 2 4,-1-3-5,2 3 9,1-2-9,-2 2 2,2 2 1,-3-4-3,3 2 5,-2 0-2,3 0 3,-1-2 0,-2 3-5,0-1 0,2-1 1,-4 1 1,-6 0 0,-4 0-4,-5 0 6,6-1-4,-1 1-2,0-4 3,0 2 0,1 1 13,-6 1-21,4 0 4,-4 0 2,-6-2 0,4 1 5,-6 2 6,5-2-10,-2 0 6,-3 0-2,7 1 14,8 0 17,11-2 2,3 1 4,4-1-3,0 5-2,1 0-7,0-2-5,1 2-1,-2 0-1,-4 1-2,-1-3-8,-1 3-16,0 1 15,-4-5-3,-5 2 3,-3 3 3,1-2-4,-2-3-1,-1 0-3,2 0 5,-3 2-1,1-1-6,1-1-4,-3 0 7,-1 0-9,-2 2 7,6-2-10,3-2 2,-3 2 3,0-1 10,5 1-7,-6 0 0,0 0-6,6 0-1,-8 1 5,8-2-3,-4 1 4,1 1 4,-1-2-5,3 1-9,4 1 6,-5-1 6,-2 0-10,10 0 0,-2 0 3,0 0 6,3 2-9,-3-1 5,2 2-2,2-3-2,-1-2-2,1 2 2,-3 2-8,1-1 12,-2-1 7,-8 0-4,11 2-10,-4-4 4,2 5 3,-2-3 10,-5 0-12,6-1-8,-6-1-5,-3 1 17,10-1-3,-1 2-3,0-1 3,2 1-1,-1-1-1,1 1 11,-2 0-8,2-2 1,2 5-10,-1-3 7,5 0-6,-3 3-6,-2-2 4,0 1 13,-2-2-7,0 2 4,-1 0-3,-5 1 11,7-5-10,-4 4 0,-6-2 5,8-2-5,-8 4 3,2-2-3,4 0-3,-6 0 5,9 0 3,2 0-6,-2-2-3,2 2 3,0-1 6,3 1-2,-2 0 1,0 3-4,3-3-1,0 1-3,-2 0-2,1-1 7,-1 4-6,-1-3 7,-1 2-1,-1-2 3,0 0-2,2-2-8,-2 2 8,4 2-1,0-1-4,2 1 9,-1 0-5,-1-1-9,-2 0 5,2 3 4,-2-3 4,0 0-7,0-1-1,-10 1 10,7-1 3,-8-2 1,-1 1 6,3 0-16,-4 0 1,0-2 0,-7 2 4,3 0-15,-2-1 15,-1 1 7,-6 0 1,3-1 8,-4 2-3,4-1-7,-9 0 4,9-2 2,-4 2-3,-2-2-6,-3 2 11,0 0-14,0 0 5,10-3-5,-10 3-5,0 0-4,0 0-1,0 0 3,0 0-1,0 0-4,0 0 3,0 0 6,0 0-20,5 0 15,-5 0 2,0 0 4,0 0-3,0 0-6,0 0 3,0 0 6,0 0-3,0 0 10,0 0-17,0 0 7,0 0 0,0 0-5,0 0 6,0 0-3,0 0 2,0 0-1,0 0 0,0 0 0,0 0-7,0 0 11,0 0-10,0 0 1,0 0 4,0 0-3,0 0 3,0 0 5,0 0-13,0 0 10,0 0-1,0 0-6,0 0 4,0 0-4,0 0 3,0 0 4,0 0-6,0 0-5,0 0 8,0 0-6,0 0 11,0 0-12,0 0 4,0 0-9,0 0 8,0 0 2,0 0 6,0 0-10,0 0-1,0 0-3,0 0 3,0 0-12,0 0-3,0 0-7,0 0-4,0 0-6,0 0-17,0 0-12,0 0-15,0 0-25,0 0-23,0 0-29,0 0-36,-13 7-30,13-7-34,-9 0-38,0 0-190,-5 1-532,-1-1 236</inkml:trace>
  <inkml:trace contextRef="#ctx0" brushRef="#br0" timeOffset="7860.9124">3014 13607 8,'0'-10'222,"0"3"-26,-2 2-20,2 0-22,2 2-17,-2 3-11,0 0-3,0 0-1,0 0-7,-4 13-8,1-1-6,0 4-5,-1 4-6,1-1-6,1-1-4,-2 8 2,-1-2-4,3-3-4,-2-5-2,2-1-5,-4 1 2,4-6-2,0 2 1,1-2-6,-1-1-18,2-2 5,-3 2 0,3-5 3,0 0-3,0 4 2,-1-6-3,-1 1-2,2-3 1,0 5-4,0-5 0,-1 7 2,1-7-2,0 0 4,0 0 4,0 0-3,0 0 4,0 0 1,0 0 3,0 0-15,0 0-1,3-24-4,-2 11-5,4-4-3,-2-1 3,4-8-9,-2 0 7,-1 1-16,1-4-1,-1 3 0,1-2-1,-1 3 2,3 0-6,-3 0-2,-1 10 9,-1-1-3,0 5 7,0-1-2,1 6 4,-2-2 0,0 3 0,-1 0-5,0 0-4,2 3-10,-2 2 2,3-5-5,-3 5 1,0 0-1,4-2-2,-4 2 1,6 7 2,1 2 4,-1 1-3,6 3 2,-3 3 1,1 0-2,5 8 4,1-2-3,-5-6 1,2 6-1,5-3 3,-9-2 1,7 7 1,-4-10-8,1 2 3,-3-1-2,0-2-1,-1 2 4,-3-6-4,1 1-2,-1-2 0,-2 1 4,0-5 7,-2 1-9,1 1 9,0-1-8,-2-3 5,0 1-1,0 1-7,-1-4 13,4 3-13,-4-3 14,0 4-13,0-4-1,0 0-4,0 0 4,0 0-7,0 0-10,0 0-2,-19-7-12,9 4 1,-6-3-8,0 1-7,-2-1 4,-1 1 2,0 0 10,-8-3-1,-3 2-3,2 4 9,0-3-3,7 3 5,0-1-1,-1 1 4,-1-1 7,2 0-3,-1 3 3,4 0 3,0-1 5,0 1 6,7-1 6,-1-1-4,1 2 7,4 0 1,0 0-1,7 0 1,-11 0-1,7-1 2,4 1-3,0 0-1,-9-1 11,9 1-15,-6-1 4,6 1 3,0 0-7,0 0-1,-2-4 1,2 4 2,0 0-1,0 0-1,8-6 6,-1 2 0,1 2 1,7-1-4,3-1 4,0-2-1,10-2-6,0-3 6,-10 6-3,11-4 1,-3 2-2,2 0-3,-8 1 1,0 0 0,0 1-7,3 0 6,-4 0 0,2 2 2,-6-2-2,1 3-1,-3-1 2,-1-1-1,-3 4 3,1-5 2,-2 3-4,-3-1 3,-2 2-3,1 0 0,-4 1 0,8 0 3,-8 0-1,0 0 1,6-3-3,-6 3 7,0 0-3,0 0-3,0 0 1,0 0 3,0 0-4,0 0-7,0 0 5,4 5-1,-4-5-4,-7 7 5,-2-1 1,0 3-4,-8 5 0,-5 4 1,1 4 7,-5 1 1,2 3-2,-2-6 5,4 4 4,0-4-1,0 4 5,3-5 1,-2 0 0,7-5-2,-1-1 7,5-1-4,-3 1-3,4-4-4,4-2-1,-6 0 2,8-3 2,-1 1-3,0-1-3,3 0 0,-3 0 6,1-3-2,3-1-5,-2 5 8,2-5-1,0 0 3,-3 2 2,3-2 0,0 0-2,0 0 2,0 0 0,0 0-3,0 0 2,-6 3-4,6-3 0,0 0 4,0 0-6,0 0 7,-3 2-1,3-2-8,0 0 2,0 0-4,0 0 2,0 0 1,0 0-4,0 0-2,0 0 3,0 0 0,0 0-5,0 0-2,0 0 11,0 0-10,0 0-1,0 0 6,0 0-6,0 0 2,0 0 2,0 0 0,0 0 1,0 0-10,0 0 5,0 0-2,0 0 21,0 0-18,0 0 4,0 0 0,0 0-5,0 0 5,0 0-10,0 0-4,0 0 6,0 0 0,0 0 16,0 0-12,0 0-3,0 0 9,0 0-9,0 0 1,0 0 6,0 0-10,0 0 4,0 0-1,0 0-7,0 0 9,0 0 2,0 0-2,0 0 4,0 0-11,0 0 9,0 0-6,0 0 4,0 0-7,0 0-5,0 0 12,0 0-6,0 0-2,0 0 7,0 0 3,0 0 1,0 0-11,0 0-10,0 0-18,0 0-9,8-9-9,-8 9-16,0 0-12,0 0-9,0 0-14,0 0-16,0 0-24,4-4-25,-4 4-22,0 0-24,6 0-14,-6 0-17,12-3-221,-7 0-503,4 1 222</inkml:trace>
  <inkml:trace contextRef="#ctx0" brushRef="#br0" timeOffset="24253.7034">17780 9988 22,'-10'-30'309,"2"5"-10,0 8 5,3 1-2,3 9-23,-2-3-16,1 5-34,2 1-28,1 1-25,0 3-15,0 0-19,6 22 0,1 4-7,-1 5-9,6 13-10,2 6-4,-4-1-10,3-3-5,-1 1-5,-1-1 7,-2-10-15,4 10-1,-5-15-5,1 1-5,1-1-3,0 0-2,-2-3-9,2-2-11,0 0 11,-3-6-22,-2-2 2,2-1-8,-3 1 4,2-1-5,-2-5-5,1 0 4,-1-2-13,-3 2 2,2-2-10,-2-1-12,3-2-21,-2 1 3,1-4-29,-3-1-12,0 0-8,0-3-21,0 0-25,0 0-28,0 0-31,-23-5-22,12 0-11,-6-2-12,2-3-12,0-1 1,-3 0 21,-8-6 19,4 1 25,6 3 25,-8-2 25,8 4 31,0 0 38,1 0 17,2 4 40,2 1 22,1-1 35,5 3 22,-3 0 11,3 0 5,1 2-5,2-1-6,-1 2-13,3 1-5,0 0-8,0 0-2,0 0 5,0 0 3,0 0-8,8 15-6,-2-8-1,10 3-5,-5-3 1,4 3 1,5 0-5,-4 0-7,12 0 2,-11 0-6,2 0-14,-1-5-23,-3 3-18,-2-5-23,1-1-20,-4-1-14,4-2-13,-2-1-15,1 0-7,-1-5-3,1 0 0,0-5 7,-1-1 10,1-2 15,0 0 17,-2-2 14,0 1 17,-1-1 19,1-1 21,0 5 17,-3 1 8,-3 4 7,-1 2 1,-2 0-7,3 3-5,-4 1-1,-1 2 7,0 0 5,0 11 5,-1 0 0,-4 1-1,0 5-5,-1 2 2,-2 0-6,-3 3-2,-1 2-4,-1-2-4,3-5-15,1 0-14,-3-1-25,2-2-25,1 0-21,0-1-25,4-5-38,0 0-29,0-4-37,-1 2-146,0-6-379,1 2 168</inkml:trace>
  <inkml:trace contextRef="#ctx0" brushRef="#br0" timeOffset="25655.9652">18060 9842 23,'0'0'185,"0"0"-11,0 0-8,0 0-4,4 10-5,-3-6-5,4-1 1,-5-3-5,11 2-2,-6-3-8,-5 1 3,15-1-4,-6-3-5,0-2-12,3 1-4,2-4-4,-2-5-11,2 1 8,0-3-2,2-5-2,-6-1 3,5-3-16,-6-2-5,5-2-8,-5-2 5,-2-2-4,-1 2-7,-1-4-12,-2 1 1,-2 4 3,-1 0 2,1 2-8,-2 9-3,0 2-1,1 7-3,-2-1 0,2 5-17,0 0-9,0 0-5,-1 4-7,1 2 2,0 0-4,-2 17 2,-2-2-7,-1 8-5,5 4 22,-4 1-18,-3 4 14,7-4-20,-2 2 5,2-3-1,0 0 4,2-1-2,2-1 1,-1-4 8,3-5-13,-2 0 0,6 1-6,-3-5 2,0 2-8,-1-5 2,5-1 11,-2-3-17,1 0-3,1-1 3,-1-3-4,3-2-6,0-4 4,0-4 8,1-1-6,-1-6 2,-2-1 1,2-5-2,-4-5 4,1 1 4,-2-2-1,-3-2 3,3 5 3,-3 0 4,0 8 7,-4 2 12,2 4 0,-2 0 3,-1 3-9,3 3-7,-2-1-3,-1 5-5,0 1 7,0 0-4,0 0 1,0 17 9,1 0-12,-3 2 2,2 8-4,-3-3 0,2 2 1,1 1 0,0-7-2,0 5 15,1-7-13,-1-1 3,0 0-2,3-2-1,-2-5 2,0-1 0,1-1 6,-1-1 5,0-2 1,3-1 13,-2-1 10,6-3 1,-8 0-4,12-3 1,-4-2-3,3-4 0,3-6 2,-2-1-3,4-7-4,8-2-2,-9-3 12,2-3-19,-3 0-3,3 1 2,-4 2 3,3 4-5,-8 9 2,-3 3 2,2 4-9,-2 0 3,0 4-5,-1 1-8,-2 3-5,-2 0 5,7 15-1,-4 0 2,1 4 1,-1 8-3,-1-2 8,0 2-2,-1 1 0,-4-4-6,5 1 5,-2-6-2,0 0 5,1-2-8,-1 0 7,0-5 0,2-3-4,-2-4 7,2 2 3,-2-2 12,1-3 5,-1-2 4,1 1 0,-1-1-3,9-6 4,1-3-10,-1-5-7,6-7 3,0-4-13,2-1 0,2-2 5,-7-1-1,9 2-3,-1-3 6,-3 1-8,1 5 2,-2 6-13,-3 3 3,-1 2 1,-6 7-6,2 1-5,-3 3-11,-1 2 7,-4 0-5,9 12 5,-7-2 3,1 6-12,-1 4 28,-2-1-14,0 6-5,3 0 4,-3 0 1,-3-6 2,8 1 5,-5-2-8,3 1 9,1-3-4,-2-6 5,3 2 4,-1 0-7,1-4 11,4 0-5,0-4-1,0 0 19,1-2-12,3-3-12,6-3-6,-2 0 4,-1-5-5,3-1-8,-6-4-2,5-4-5,-2-4 10,-3-6-5,-2 1 4,-1-4 3,-5-3 1,0-2-3,8-10 12,-11 12 1,0-3-2,-1 6 0,-1 2 11,0 3 10,0 8 20,0 2 6,0 6-12,0 0-5,0 5-9,0 0-7,0 3 16,0 2-17,0 0-3,0 0 6,-1 27-10,-1-3 5,0 9 0,0 4-1,-2 14-2,-3 0 4,2 2-2,-2 2 1,-1-3-1,2 1-1,-5 1 5,5-2 19,-2-1 4,-1-3 6,4 1 8,-1-14-7,1-1 11,2-2 0,-1 4-6,0-5-1,0-2-5,2-3 1,2-9-11,-1-3 0,1-2-1,-1-3 7,1-1 7,0-4 15,-2 1 19,2 0 14,0-1 13,0-4 15,0 0 8,3 3 8,-3-3-3,0 0-5,0 0 3,0 0-1,4-10 14,-4 6-7,3-4-12,0 0-9,3-12-40,5-6-6,0-7-5,2 0-4,5-12-8,-5 11-7,4-9-6,-2 12 3,2 0-8,0-1-6,6-13-2,-6 15-4,2-1-4,1 4 3,-2 1-5,2 1 5,-2 2-11,1 3-4,-5 5-4,7-2-4,-3 5-16,-3 2-6,5 1-9,-4 2-1,4 4 0,-3-1-11,-4 3-8,6 2-6,-8 3-3,1 1-6,-4 2-3,2 2 4,-2 2 0,-2 0 4,-3 1 6,-3 1 1,-3 0 0,-1 1 6,-6 1 4,-3 1-4,-8 1-8,-5 2-13,-4-4-2,-1-3-22,0-1-21,-1-3-13,0 4-13,0-9-23,-1 2-23,1-1-31,0-3-39,0-2-38,0-1-26,3-3-25,1 0-258,0-4-661,7 3 294</inkml:trace>
  <inkml:trace contextRef="#ctx0" brushRef="#br0" timeOffset="26166.1781">18171 9547 143,'-5'4'180,"-1"-1"-2,1 0-5,-1 1-2,-2-1 4,4-1-4,-3 1-5,2 0-3,-1 1 13,2-4-8,0 5-7,1-4-7,0 2-11,3-3-4,-4 2-4,4-2-13,0 0-6,0 0-5,-1 3-3,1-3 2,0 0 2,15 3-8,-2-6-7,5 1-8,9-3-16,3 3 0,2-3-11,3-5-23,-2 5-38,1-2-47,-2 0-49,-5-1-50,2 0-73,-3-2-63,-7 3-224,-2 1-547,0-2 242</inkml:trace>
  <inkml:trace contextRef="#ctx0" brushRef="#br0" timeOffset="42835.153">1832 9743 47,'0'-17'239,"-4"0"-10,4 5-1,0 0-5,-1 3-9,-2 1-13,2 1-27,2 5-18,-2-3-20,1 1-22,0 4-14,0-4-11,0 4-11,0 0-9,0 14-4,0-1-6,0 4-8,0 7 0,0 6 1,0 4 0,-4 15-4,4 2 5,-2 5-1,-1 3-1,3 0 1,-4-1-5,3-2 1,-3 0-5,4-6 0,-4 0-2,3-15-1,-2-1-4,2-2 7,1 0 0,-3-3-2,3-8-12,-3-2 3,3-3-3,-3-3-5,3-4-2,0 0 4,-1-2 3,1-2 14,0 0 8,0-1 10,0 0 21,0-1-3,0-3 3,0 0-15,0 0-9,0 0-2,1-21-17,-1 4-8,4-8-8,-2-1-7,1-6 3,-3-4-15,1-11-3,2 0-3,-3-4 3,0 5-1,0 1-1,0 7 3,-4-9-1,1 12 7,0-1 7,-1-12 1,0 16 3,3 3 5,-3-2 3,1 2 1,-1 4-3,1-1 1,0 6 3,-4 2-4,7 0 0,-3 1 15,0 0-20,2 5 5,0-2 9,-1 5-3,1-2-1,0 5-2,0-1-2,1 3-4,-2-3-7,2 7 2,2-5-3,-2-1-6,0 6 10,-3-6-13,3 6 8,0-3-8,0 3-3,0 0 4,0 0-1,0-7-9,0 7 7,0 0-7,0 0-2,4-1 8,-4 1 0,0 0-5,12 1 4,-4-1-6,4 0 8,-2 0-4,5 0 1,6 0 6,-2 0-7,10 0 5,1-1-7,1 1 6,3 0-6,3-1 3,-1-1 0,3 2 7,14 0-8,-15 0 1,18 0-23,1 0 22,-6 0 4,-10 0 1,9 0 2,2 2 5,-2-2-9,-13 0 4,19-2-5,-18 2-13,16 0 12,-14 0 5,-1 0 1,2-2 0,9 1-9,-9 1 7,-2 0 0,0-4-7,0 1 5,0 3-1,12-2 5,-14-1 1,4 1-6,-3 1-1,2-1 6,-3-1-6,15-1 2,-16 2-4,4-1 2,11 0-3,-16 1 6,3 0-5,-1 0 4,-3 1 1,2-2-17,-2 2 14,-2-2 3,-1 3-1,-4-3-9,-4 2 6,-3 0 5,1-1-11,0 2 8,-4-1 0,-2 0 2,-2-2-3,1 3-2,-2-2 5,2 0-3,4 1 2,-9 0 3,1-1 7,-1 1-14,0 0 2,1-1 0,3 2 1,-6-1 0,-1 0-1,0 1 6,0 0-3,-1-3-6,-5 3 6,8 0-5,-8 0-1,9 0 6,-9 0-6,0 0 12,9 0-7,-9 0-5,0 0 9,0 0-11,0 0-2,6 0 1,-6 0 4,0 0-6,0 0-4,0 0 3,0 0 9,0 0-9,0 0-5,0 0 4,3 3-2,-3-3 0,0 0 2,1 5 0,0-1 3,-1 1-1,-1 3 7,1 0-8,0 3 8,-1 5-4,-2-1 2,3 2-1,-2 0 4,-1 1 3,-2 1-9,4 2 5,-3-2-5,0 6 4,0 1 0,-2-3-4,1-1 1,1 1 2,-1 4 3,-1-1 3,2 3 0,-2-6 2,3-2 0,-1 1 0,0-3 9,1 8-5,-3-9 0,1 0 5,4-1-3,-1 0-5,0-3 6,-2 2-10,3-5 1,1 0-2,-5 2 1,5-1 1,-3 0-1,2-2 1,-2 0 3,1 0 1,2-3 0,0 4-16,0-1 20,-4-2-7,3-3 10,-2 4-10,2-2 3,1-2-2,0 1-3,-3-2 10,2-1-7,0 3 7,-2-3-2,2-1-5,1-2 5,0 8-9,-3-7 5,3-1 0,0 0-9,-1 4 8,1-4-5,0 4 7,0-4 0,0 0 2,-4 1-6,4-1 3,-1 4 4,1-4-1,-5 3-3,0-1-3,-3 1-6,-2 1 10,-4-1-3,-4 4 4,0-2 3,-1 0-4,1 1-2,-3-1-4,0-1 3,3 3 0,-4-1-4,-2 0 0,-4 1 10,7-2-7,-4 4-15,-2-4 12,1 2 1,3-2-1,-2 0 0,-2 2 0,-3 0 6,2-2-1,-1 0-17,0 2 17,2-3-2,-5 0 7,0 1-10,0 0 10,0-2-1,-1-2-11,1 4-4,2-1 16,-4-3-8,6 3 6,-5-2-4,3 2 3,2-3 0,-3 1-4,3 0 3,-1 0 1,-2 2 5,2-3-11,-3-1 2,1 0 1,-1 2-2,-2 2 4,2 0 1,0-2-2,1 0-1,1 0-3,2-1 8,-2 1-4,1-2-4,9 2-2,-6 4 0,3-4 0,6 1 3,-2-1 0,-3 0-1,-5 0 2,8 1 5,-1-1-16,-3-2 5,3 3 5,-2-3-3,0 3 2,-5 2 8,-1-4-6,7 3-1,-5-2-2,-3 0-2,8 3 2,-8-5-6,8 3 12,2-2-7,-4-1-1,0 3 2,2-3-1,0 0 2,-1 2 1,-1 1-3,4-1 1,-2-2 8,2 0-14,-1 1 11,1 1-7,7 0-1,-7-1 2,-8-1 3,10 1-5,2 2-3,0-3 13,1 1-9,1-1-1,0 3 5,-2-2-4,2-1-3,2 3 4,-1-2 1,2-1 1,-3 1-12,4-1 10,1 2-1,-1-2 1,9 0 1,-7 0-1,7 0 3,-9 0-20,9 0-11,0 0-14,-10-2-28,10 2-28,-2-2-22,2 2-29,0 0-25,-2-6-63,2 6-68,9-12-32,-3 2-264,2 1-652,3-6 288</inkml:trace>
  <inkml:trace contextRef="#ctx0" brushRef="#br0" timeOffset="43377.1532">2034 9945 188,'5'-9'186,"-3"4"-9,1-2-13,1 4-9,0-3-15,-3 1-10,0 2-6,2-1-6,1 0-7,-3 0-5,-1 4-5,5-5-5,-5 3-1,0 2-5,0 0-5,4-5 2,-4 5-1,0 0-1,0 0-2,4-1-2,-4 1 4,0 0-6,0 0 1,0 0 0,0 0-4,1-4 8,-1 4-3,0 0 1,0 0-5,0 0 0,4-2-1,-4 2 1,0 0-10,0 0-5,0 0 15,0 0-4,0 0-23,-2-5 17,2 5-6,0 0-1,2-6 5,-2 6-5,0 0-7,0 0 8,0 0-4,0-4 3,0 4-9,0 0 5,0-4-3,0 4-3,0 0-1,0 0-6,0 0-7,0 0-7,0 0-11,0 0-5,0 0-3,0 0-6,4 9 0,-3 6-1,-1-1-12,0 12 11,2 1 4,-1 2 4,-1 4 2,-1-3 2,-1 1-2,4-1-10,-4 4 15,2-5 0,0 0-1,2-3-18,-2 0 11,1 0-4,-1-8 6,0-1-3,0-1-3,0 0 1,0-6-4,0-1-2,0 3 1,0-7 10,0 2-3,0-3 2,3 1 1,-3-1-24,0-4 1,-3 6-14,3-6-24,3 1-17,-3-1-21,0 0-24,0 0-35,0 0-39,0 0-64,0 0-49,2-15-44,-2 5-212,1 0-600,2-1 266</inkml:trace>
  <inkml:trace contextRef="#ctx0" brushRef="#br0" timeOffset="43870.28">2294 9973 59,'2'-3'237,"3"-4"4,-5 3-6,0 1-14,2-2-17,1 4-15,-3 1-20,0 0-21,0 0-18,0 0-11,0 0-7,0 0-3,-1 10 5,1 0-4,-4 1-4,4 1-5,-2 4-5,0-1-6,1 4-7,-3-2-8,4 0-3,0 2-5,0-2-7,-1 1-2,1 0-5,-3-1 0,3-1-3,0 1-7,3-4 2,-2-1-6,3 0-5,-1 3 1,-1-1-4,7-4 0,-4 0 0,2 2 1,4-3 1,-1-1-2,-3 0 3,1 0-2,4-4-1,-3 1 3,4-1-2,-1-2 1,2 0-2,-2-4 0,3 1 1,2-4-11,1 0 3,-3 2-5,-2-5 0,2 1-2,-2 2 10,-4-4-12,2 3 1,-4-2-1,2 0-1,-2-2-4,1 1 0,-4-2 1,2 0 1,-3-1 13,2 1-16,-2 0-2,-2-6 5,0 1-6,-1 4 2,-1-1 1,1-3 4,-1 0-7,-3-1 1,0 3-1,-5-1-1,5-1-1,-3 6-4,3-2 0,-2-1-2,-1 4 1,2-3 2,-5 3 2,0 1-9,2-1 0,-3 3-2,0-1-3,2 2 3,-5 3 2,1-1-12,0 0-9,0 2-13,2 2-12,-8 2 0,7 2-16,-3-2-21,5 4-24,-3 0-26,4 0-24,-1-1-28,5 0-42,-2-1-27,1 2-223,3 1-523,1-3 233</inkml:trace>
  <inkml:trace contextRef="#ctx0" brushRef="#br0" timeOffset="44466.0744">3075 9747 175,'1'-4'179,"-1"0"-1,2 0-4,-2 4-3,0-9-8,0 6-4,1-2-8,-1 1 1,0 0-2,1 0-1,1-1 1,-2 1 0,0 4-5,0-4 3,0 4-1,0-4 2,0 4-7,0 0-14,0 0-11,-2-4 10,2 4-35,0 0-7,0 0-14,0 0-9,0 0-7,0 0-12,0 0-1,0 0 3,-2 12-8,2-4 0,-2 1-5,1 5-5,1 2 5,-3 2-12,1 3 1,-2 2 1,3 3 3,-2 1 0,1 2 3,-2-1 1,0 2-1,4-3 7,-2 2 7,0 2 0,0 0 7,0-1-5,0-2-4,-4 2 7,6 0-5,-4 3-8,4-4 6,-4-3-1,1 1-4,2-1-5,-2 0 2,1-6-5,1 0 14,-1-1-22,0-2 3,0 0-7,2 1-2,-1-2 2,1-4 2,-1 1-17,-2 0 16,3-1-5,-3 1-3,3-3 4,0-1-1,0 1 7,0 1 6,-2-2-19,2 0 0,-1-2 5,0 0-6,1-1-2,-1-2-8,-1 1 6,4 0 0,-2-1 5,-2 0-2,2-4-4,0 5 4,-2-2 1,2-3 1,0 0 2,0 0 0,0 5-5,0-5 5,0 0-21,0 0-19,0 0-16,0 0-15,0 0-20,0 0-25,0 0-33,0 0-30,0 0-40,-3-13-42,3 7-35,0-1-24,3 0-223,-3 0-578,0-4 255</inkml:trace>
  <inkml:trace contextRef="#ctx0" brushRef="#br0" timeOffset="45225.4289">3221 9948 188,'0'0'264,"-3"-4"0,3 4-7,0 0-7,-2-5-9,2 5 4,0 0-22,0 0-7,0 0 0,0 0-16,0 0-4,-9-2-11,9 2-10,0 0-18,0 0-9,0 0-9,0 0 3,0 0-30,0 0-12,0 0-14,0 0 0,0 0-12,0 0-16,0 0-6,0 0-5,0 0 10,0 0-18,9 14-2,-2-5-3,0 2-3,0-1 1,4 3-8,1 4-4,4 3 16,1 2-1,1-1 4,2-1 4,2 1-5,3-1 0,-3 0 0,1 3-4,1-3 2,2 1-5,-5-3-3,4 1-2,-1-2-3,-1-1-3,-9-5-3,0 0-2,-1-3 3,-3 1-20,-1-3 18,-1-1-2,-3-1-1,1 0 0,-1 0-2,-2-3 2,1 2 6,-2-1 3,-2-2 4,5 4 1,-5-4-2,3 3 3,-1-1-25,-2-2 16,0 0 0,3 3 2,-3-3-7,0 0 0,0 0-3,0 0-6,0 0-15,0 0-7,0 0-7,0 0-12,0 0-13,0 0-30,0 0-29,0 0-24,-1-12-23,1 12-20,-9-5-19,9 2-26,-5-1-30,1-1-40,0 0-29,-2 3-246,-3-5-610,3-1 270</inkml:trace>
  <inkml:trace contextRef="#ctx0" brushRef="#br0" timeOffset="46262.8494">3585 9959 192,'2'-8'264,"-2"2"3,0 0-8,2 0-22,-2 1-18,0-1-21,1 5-21,-1 1-20,0-5-20,0 5-15,0 0-13,0 0-7,0 0 1,-10 13 4,4-3 0,-2 7 2,-1 0-5,-5 7 6,-3 0 1,-2 2-8,0-2-3,0 1 7,-2-1-6,0 0-4,-2 1 2,1 0 2,3 0-11,-3-3 1,1 0 1,4 0-15,5-7 13,-3-1-24,2 2-7,8-6 3,-3 2-10,-1-3-2,1-1-3,2 2-3,0-3-11,1-2 4,0 2-16,3-4 12,-4 0 0,6 0 0,-3 1 2,3-4 3,-7 3 12,7-3-11,0 4-2,0-4-12,-2 3 12,2-3-2,-2 2-1,2-2 0,0 0-5,0 0 5,0 0-1,0 0-8,0 0 1,0 0-5,0 0-1,0 0-1,0 0 2,0 6-6,0-6-1,0 0-1,0 0-2,0 0 2,0 0-3,0 0-1,0 0-3,0 0 2,0 0 0,0 0-5,0 0 4,0 0-7,0 0 6,0 0-2,0 0 1,0 0-1,0 0-1,0 0 0,0 0 0,0 0-2,0 0 2,0 0-2,0 0 2,0 0-3,0 0 0,0 0 4,0 0 0,0 0-2,0 0-1,0 0-1,0 0-3,0 0 3,0 0 2,0 0 1,0 0-5,0 0 4,0 0-2,0 0 1,0 0 2,0 0-3,0 0 4,0 0-3,0 0-8,0 0 11,0 0-1,0 0-2,0 0 3,0 0-5,0 0 0,0 0 6,0 0-4,0 0 2,0 0-1,0 0-2,0 0 1,0 0 1,0 0 4,0 0-4,0 0-2,0 0 0,0 0 2,0 0 2,0 0-3,0 0 0,0 0 1,0 0-3,0 0 0,0 0 5,0 0-3,0 0-5,0 0 4,0 0 0,0 0-2,0 0 6,0 0-3,0 0 1,0 0-2,0 0 3,0 0-4,0 0 2,0 0 0,0 0 2,0 0 0,0 0-4,0 0 2,0 0-2,0 0-6,0 0 5,0 0 3,0 0-2,0 0 4,0 0-2,0 0-1,0 0 5,0 0-2,0 0 0,0 0-1,0 0-2,0 0-1,0 0-2,0 0 5,0 0-3,0 0 2,0 0-1,0 0 1,0 0-1,0 0 1,0 0 0,0 0 0,0 0-2,0 0-2,0 0 4,0 0 0,0 0 2,0 0-3,0 0 0,0 0 0,0 0-2,0 0 1,0 0 1,0 0 5,0 0-6,0 0 3,0 0-2,0 0 0,0 0 2,0 0-6,0 0 5,0 0 0,0 0 1,0 0-1,0 0-2,0 0-2,0 0 2,0 0 0,0 0 2,0 0 2,0 0-5,0 0 0,0 0 5,0 0-4,0 0 2,0 0 2,0 0-3,0 0-2,0 0 3,0 0-1,0 0-8,0 0 13,0 0-5,0 0 1,0 0-1,0 0-1,0 0 4,0 0-5,0 0 5,0 0-6,0 0 2,0 0-1,0 0-6,0 0-15,0 0-13,0 0-24,0 0-17,0 0-32,0 0-28,0 0-32,0 0-18,0 0-36,0 0-37,0 0-37,0 0-33,4-14-43,5 13-202,0 0-622,3 0 275</inkml:trace>
  <inkml:trace contextRef="#ctx0" brushRef="#br0" timeOffset="53328.0896">13696 10885 8,'0'0'100,"4"-2"-11,-4 2-4,0 0 3,4-3 0,-4 3 6,0 0-7,0 0 3,0 0-11,0 0-3,0 0 6,0 0 14,0 0 11,-4 14 9,-2-6 4,-7 8-1,-5 4 2,-4 2-3,-4 4 3,-10 9 0,-1 2-7,-3-2-2,3 3-4,5-1-4,-4-5-5,2 4-5,8-12-2,0 2-1,1-4-4,1 0-8,1 2-3,1-3-1,3 0-13,6-7-4,-1-1 7,5 0-21,-1-3 7,4 0-10,-2-1-13,3-3-2,1-3-12,3 1-17,-3-2-14,4-2-14,-4 5-17,4-5-26,0 0-16,0 0-27,0 0-42,0 0-21,26-11-20,-10 2-30,0-2-166,5-4-429,2-2 189</inkml:trace>
  <inkml:trace contextRef="#ctx0" brushRef="#br0" timeOffset="53648.1556">13983 10914 113,'4'-3'236,"-3"1"-12,-1 2-13,5-1-20,-5 1-15,0 0-13,0 0-10,-10 13-9,2-1-7,-3 5-10,-6 5-2,-6 5-3,0 3 16,-8 8-1,-1 0 0,-2-1 3,1 1 6,-1-1-8,0-2 6,1 3-1,1 0-7,7-13 17,-8 10-27,5-11-6,4 0-9,-1 0-3,5-1-15,0-3-7,1-1-7,3-1-15,3-5-2,1 1-6,4-4-2,0-1-10,5-1-10,-5 2-15,4-6-15,3 2-22,-3-2-25,2-1-25,0-1-22,2-2-20,0 0-22,0 0-27,0 0-50,0 0-34,4-12-27,3 4-32,0-5-190,5 0-533,1-2 236</inkml:trace>
  <inkml:trace contextRef="#ctx0" brushRef="#br0" timeOffset="53957.2147">14131 10960 28,'4'-5'262,"-2"5"-15,1-3-13,-3 3-12,0 0-10,0 0-12,-5 12-9,-6 0-11,0 6-6,-6 3-8,-4 6-5,-2 2 0,-7 5-1,-5 4-10,3-1-2,1 1 3,4-10 6,0-2-4,-9 9-5,10-10-7,-8 10 2,10-10-23,2 0-5,-3 1 2,4-1-12,-1-3-8,3-1-6,0-1-14,8-4-4,-3-3-6,4 0-12,1 0-4,0-3-4,2-1-6,0-3-10,0 1-10,3-1-19,-1-4-36,4 1-16,-1 0-45,2-3-19,0 0-24,0 0-19,0 0-44,0 0-40,22-13-35,1-2-33,2 0-239,1-5-592,2 3 262</inkml:trace>
  <inkml:trace contextRef="#ctx0" brushRef="#br0" timeOffset="54223.1816">14395 10978 39,'2'0'238,"-2"0"8,0 0 3,-11 19 0,1-3-9,-10 8-9,-1 3 1,-2 2-4,-11 10-20,2-2-5,-1-2-4,6-8-5,-6 7-14,1 4-2,7-13-15,1-2-5,-1 2-3,0 0-8,1-1-9,1 4-11,3-8-10,-2 1-8,4 2-13,-1-4-7,3-4-4,6-1-11,-3 0-12,6-4-5,-5 2-9,3-4 0,3 1-16,-2-3-31,5-2-39,-3 3-39,4-6-34,1 2-29,1-3-29,0 0-43,0 0-49,9-13-41,1 8-21,4-9-209,7-3-575,5-4 255</inkml:trace>
  <inkml:trace contextRef="#ctx0" brushRef="#br0" timeOffset="54500.6978">14527 10952 100,'10'-9'198,"-1"0"3,-4 4-8,-1 2-15,1-1-21,-5 1-16,0 3-4,0 0-1,3 9-1,-6-2 6,-1 4-6,-5 4-1,-6 8-3,-2-1 1,2 2 3,-6 7-2,-6 6-7,-6 1-7,3-1 2,2 0-6,-7-1-3,2 3 0,1-2-2,7-9-9,-7 10-2,0-3-5,10-7-4,-2-1-3,0 3-5,1-3-14,3 0-11,-1-3 1,5-3-9,-1 4-2,5-10-15,4-4 2,1-1-30,1-2-30,1 0-28,0-3-30,3-1-29,-1-1-23,3-3-36,0 0-61,0 0-25,21-11-40,-7 2-179,9-9-517,1-1 229</inkml:trace>
  <inkml:trace contextRef="#ctx0" brushRef="#br0" timeOffset="54761.746">14861 10955 196,'2'-3'265,"3"2"-10,-2-2-11,-3 3-11,0 0-12,0 0-11,-10 16-15,-2-1-15,-7 7-7,-4 4-3,-3 1-18,-9 12-5,1 3-4,-1-2-10,-1 2-9,-4-6-9,6 4-6,-3-3-3,3 0-9,0-2-4,-1-1-2,14-12-7,-2 5-8,2-8-3,2 3-10,0-2-7,1-1-4,7-5-6,2-7-7,-1 4-11,5-3-30,0-4-32,0 2-28,3-3-31,-1 0-29,2-1-43,1-2-38,0 0-45,11-12-32,3 5-214,1-7-534,10 0 236</inkml:trace>
  <inkml:trace contextRef="#ctx0" brushRef="#br0" timeOffset="55009.9943">14889 11131 13,'7'-8'218,"-1"4"10,0 0 0,-2-1-10,-1 2-16,1 1-20,-4 2-21,0 0-9,0 0-6,-2 17-4,-10-3-2,1 11 5,-7-1-6,-3 3-4,-2 3-7,-7 7-3,6-11-6,3-1-13,-5 4 0,3-3-3,4-1-7,-2 1-5,3-4-10,-1 0-5,8-6-21,-1-2 5,0 2-1,2-2-5,3-4-9,-3 0 2,5-3-23,1-2-19,0-1-25,1 1-29,-3-2-34,5-1-31,-1 1-42,2-3-47,0 0-57,0 0-231,0 0-532,0 0 236</inkml:trace>
  <inkml:trace contextRef="#ctx0" brushRef="#br0" timeOffset="56475.6129">4508 12048 19,'-4'3'192,"4"0"-4,0-3-10,0 0-9,0 0-12,0 0 1,0 0-3,0 0-9,0 0-5,0 0-6,0 0-3,0 0-10,0 0-3,0 0-3,0 0-9,0 0-3,0 0-6,13-10-9,-8 7-2,1-1-4,0-2-5,0 1-8,1-2 3,1 3-1,-2-3-2,1-1-3,-1 1-4,1-2 4,0 1-1,-4-2 4,0 2 5,0 1-10,1-3-2,-4 2-3,1 1-9,-1-3 4,0 1-7,-1 0 1,-3 0-4,1 1-14,0-1 4,-5 2-6,2 0-2,1 1-1,-1 1 5,1 1-7,-5 0-10,4 1-6,-3 0 5,1 1-8,-2 2 0,0 3-6,0 0 3,1 0 2,-3 3-3,5 0 1,-3 0-3,3 1 2,-2 3-3,2-3 2,0 2 4,0-2 1,5 4-5,-6-2-4,3-2 4,5 1 1,0 0-2,-3 2 2,2-3 2,2 1-1,2-1 3,-3 1 0,2 0 0,2-1 8,3 2-5,-5-4 4,5 3-1,3-1 0,-5 0-4,3 0 7,1 1-4,-3-4 5,2 1 0,1 2-3,1-2 0,-1 0 1,2 0-7,-1 0 3,1 2-5,-2-3 1,2 2 3,-2 1-5,-1 0 1,0 1 1,2-1-6,-4 1 1,0-2 4,1 4-5,-1-3 5,-3 3 7,2-5 0,-4 5 12,0-1 10,-2 2-5,0-1 0,-4-3 4,2 3 1,-2-1 3,0-3-2,0 1-4,-2 1-2,2 0-9,-2 1 5,-2-4-5,1 0 3,3-1 0,-3-1 4,1-3 1,-2-3 4,4 1-2,-3 0-3,-2-5-4,1 0 1,0-8-4,-3 2-3,5-6 8,-1 4-14,2-2 1,1 0-1,2 1 0,2 0 1,-4 6-6,5-1 4,0 2-8,-3 2 5,3 1-7,3-1-3,-3 2 0,2 0-17,2 0-12,-1 0-16,2 1-18,0-1-18,-4 2-25,3 1-21,1-1-19,-1 1-21,-4 2-27,9-3-27,-4 3-33,0-2-22,1 0-31,-1-1-195,-5 3-549,11 0 243</inkml:trace>
  <inkml:trace contextRef="#ctx0" brushRef="#br0" timeOffset="57020.9472">4741 11979 123,'2'-3'286,"-2"3"-1,2-4-11,-2 4-18,0 0-19,1-3-27,-1 3-21,0 0-22,0 0-18,0 0-14,0 0-11,0 0-14,0 0-4,0 0-2,0 11-2,0-3-3,-3 0 1,1 4-1,0 5-5,-2-3 7,0 1-12,2-1 0,2-2-5,-2 2-2,0 4 2,1-4 1,-4 1-8,5-1-12,0-2-6,-1 0 2,2-2-5,-1 2-3,0-3-9,3-1-9,-1 1 14,1-3-9,-1 1 4,2-3 7,2 0-5,-2 2-8,2-1 1,-1-2 1,0 0-1,2-1-3,3 3-3,-2-4-3,1-1 2,-1-1 6,0 0-7,4 0 2,-6-4-3,2 4 6,-2-3-4,2 3 5,-4-6-6,3 2 5,0-1-9,-1 0 4,2-1-8,-4 2-3,1-4 1,5 0-6,-6 0 1,0-1-1,1-1-1,-3-1-1,1 0 1,2 2-5,-5-5 0,0 1 1,2 2-4,-2 0 0,0 1 3,-2 0-3,-3 1 7,2 1-3,-1-1-2,1 2 1,-1 1 5,0-1-9,-1-1-3,0 2 1,-3 0-5,3 2-2,4 0-2,-7 3-2,3-2 3,-4 2-5,4-1-17,-3 2 7,-1 0-9,2-1-4,7 2 2,-16 2-20,10 0-13,-3 0-14,4 2-14,-2 0-21,-2 0-9,4 1-16,-2-1-23,2 1-20,1 1-26,0-2-22,1 2-23,3-2-22,0-4-24,1 7-207,2-2-547,0-3 243</inkml:trace>
  <inkml:trace contextRef="#ctx0" brushRef="#br0" timeOffset="58091.9273">5144 12141 78,'10'-4'280,"-10"4"-8,3-3-21,-1-1-24,-1 3-19,-1 1-24,11-7-15,-7 4-20,1-4-13,-1 3-11,2-4-15,3 0-5,-1 1-4,-2-2 4,1 1-2,1-1 3,-1-2-3,-1-2 6,2 0 0,-2-1 3,0-3-9,0 2-3,-2-1-7,-1-1 4,-1 6-6,-1-5-2,0 5-2,-2-2 0,0 2-12,-2 2-4,1-1-15,0 2-5,0 1-5,-1 1-8,-1 2 1,0-2-21,-2 4 4,1-1-5,0 2-1,-2 1-14,7 0-1,-15 4 0,5-2-4,1 3 9,0 0 4,1 1-15,1 1 8,0 1-4,-1-1 2,4 3-2,-2-2-1,4 2-10,-2-1 13,3 3-4,1-2 4,0 3 1,1-3 3,3-1-3,-2 1 0,0 0-9,3-1 11,-2 2-4,4-3 1,1 1-2,-3 0 2,2 0 1,2-1 0,0 0 2,-1 0 0,3 1-10,0-1 13,-5 1-3,3-2-6,1 1 1,-1 1 3,-1-3 3,1 2-2,0-2 4,0 4-3,1-2-4,-1 0 1,-4 0-3,3 0 1,-3 0 3,0-1 2,-1-1 3,1 0 9,-3 2-8,0 0 6,-2-1 2,-2 2-1,0-1 11,0 1 1,-1 1 14,-4-3-15,-2 1 11,2 0-7,-2 0-5,-4-3 4,3-1-7,-3 0 0,0 0 1,2-4-4,-3 0-2,1-1-12,-1-3-3,2 0 1,2 1-2,-1-3-19,2-1 14,0 0-7,0-2-8,4 2 5,1-5-6,0 0-9,3 1-10,1-1-8,5-5-10,-1 0-2,3-1-22,5-6-8,-1 7-8,6-7-2,-2 3-2,2 0 5,1 1 0,-3 6 8,-1 0 4,3 0 5,-2 4 9,3-1 3,0 1 10,-5-1 3,-1 6 6,0-1 5,-4 2 4,1 2 4,-1-3 4,-1 5 8,-1-1 2,1 1 5,-1 2 13,0 2 5,-2-1 3,0 2 6,1 0 6,-1 6 4,0-3 8,-1 5 2,1-1 14,-2 4 3,0 2 0,1-2 1,-3 2 6,1 1 5,-1 0 2,1 2-7,1-6 3,-2 4-2,0-4 2,2 1 1,-1-6-8,2 7-1,0-7-1,0 0 0,0-1 11,1-1-14,0-4-13,1 1 21,-1 0-2,1-2-6,0 1 6,4-3-3,1 0-3,-2 0 2,2-1-2,-1-1-5,-1-1-10,4 0 2,-3-1-1,0-1-5,0-1 3,1-1-2,-2 5-1,1-4 6,0-1-8,-1-1 7,-2 0-21,0 0 15,3 0-1,-5 0 6,3-1-3,-4 1 3,1 1-2,0 0 2,-1-4 7,2 5-3,-1-2 4,2 0 1,-2-5 1,0 5-13,-3-1 2,0 1 3,2-3-3,-3 0 9,4 3-1,-4-1 5,-4 0 6,4 0-6,0 0-6,-3-1-7,1 1-1,-2 2-4,0-5-4,0 2-6,2 4 1,-2 1-11,-3-3-4,1-1-4,-2 3 5,-1 1-25,2 1 8,-4-2-15,0 3-1,0 2-8,0-2-1,-3 2-5,1 2-20,2-2-9,-1 0-11,1 4-28,2-1-18,0-1-19,2 2-20,0 1-24,2-1-21,-5 3-30,6-1-28,-1 2-45,-2 0-280,1 4-646,-2-3 286</inkml:trace>
  <inkml:trace contextRef="#ctx0" brushRef="#br0" timeOffset="63909.6856">3750 10364 159,'0'0'213,"-3"-4"-8,3 4-14,0 0-9,0 0-9,0 0-12,0 0-9,0 0-2,0 0-10,-2-3-2,2 3-1,0 0-2,0 0-4,0 0 1,0 0-6,0 0-3,0 0-1,0 0-4,0 0-6,0 0-1,0 0-4,0 0-5,0 0-4,0 0-2,0 0-16,0 0 2,0 0-14,0 0 5,0 0-8,0 0-8,0 0 3,0 0-1,0 0-15,0 0-2,0 0-12,0 0 5,0 0 7,0 0-3,0 0 2,0 0-14,0 0-4,0 0-14,0 0 3,0 0 10,0 0-2,0 0-5,0 0-7,0 0 5,0 0 5,0 0-6,0 0-2,0 0-4,0 0 1,0 0-8,0 0 8,0 0 3,0 0-7,0 0 9,0 0-8,0 0-14,0 0 11,0 0 3,0 0 1,0 0 3,0 0-6,0 0 3,0 0-1,0 0 3,0 0-9,0 0 8,0 0-20,0 0 11,0 0 3,0 0-12,0 0-1,0 0-14,0 0-11,0 0-10,0 0-12,0 0-15,0 0-9,0 0-10,0 0-4,0 0-9,0 0-1,0 0 2,0 0-7,0 0 2,0 0 8,0 0 6,0 0 8,0 0 11,0 0 6,0 0 11,0 0 8,0 0 7,0 0 11,0 0 9,0 0 13,0 0 11,0 0 12,0 0 9,0 0 5,0 0 5,0 0 6,0 0-1,0 0 7,0 0 4,0 0-1,0 0 6,0 0 1,0 0 3,0 0 2,0 0 4,0 0 3,0 0 8,0 0-1,0 0 2,0 0 0,0 0 7,0 0 10,0 0 1,0 0 0,0 0 0,6-4-4,-6 4-9,0 0-4,0 0 1,0 0-7,0 0 1,0 0-7,0 0-5,0 0-4,0 0-1,0 0-7,0 0-7,0 0 11,0 0-19,0 0-1,0 0-3,0 0-3,0 0-2,0 0 0,0 0 8,0 0-17,0 0 0,0 0-1,0 0 0,0 0-7,4 9 4,-4-9-6,4 5-1,0 0 6,-1-1 5,4-1-5,-2 7-2,2-3 2,0 1-7,6 5 3,-4 0-1,2 1 4,1-1-3,1 2 1,0 1 0,-1-1 0,5 1 0,-4-1 4,2 1-16,0 4 11,-1-5 6,0 0-7,-2-3-2,2 4 1,0-4 3,-1 3-2,1-1-5,-2 3 5,1-5 3,-2 2 0,0 1-3,1-3 3,-1 0 0,0 1 1,0 1-2,0-2-2,-1 1 1,-2-2 0,6-1-4,-8 2 7,5 2 0,-1-4-1,0 1-1,-3-2 5,2 0 0,-3-1-11,3 1 4,-5-1 4,3 1-5,1-1-2,-3 0 4,2-1 2,-2 2-5,0-3 1,-2 2 1,4-3-3,-4 2 4,4 1 2,-2-3 0,0 2-2,1-2-5,-1 2 6,-2-1-2,5 0-3,-4-1 8,0 0 0,2 4-5,-1-3 2,0 0-9,-2-1 8,1 1-2,0-2 5,0 0-5,-2-1-14,6 0 16,-6 1 8,2 0-5,-1-3-8,-1 2 3,1 1-5,-1-1 2,-2-3 1,6 3 5,-4-1-6,-2-2 3,3 5-3,-3-5 6,3 2-3,-3-2 1,0 0-14,3 3 19,-3-3-4,0 0 2,0 0 0,0 0 5,0 0-6,0 0-2,0 0 5,0 0-4,0 4-2,0-4 2,0 0-12,0 0-13,0 0-3,0 0-16,0 0-17,0 0-17,0 0-27,0 0-30,0 0-44,-9-9-57,4 4-51,1 1-46,-4-1-310,-3-2-695,2 1 308</inkml:trace>
  <inkml:trace contextRef="#ctx0" brushRef="#br0" timeOffset="64370.4731">4018 10997 219,'0'0'279,"-5"-3"-16,5 3-11,0 0-15,0 0-19,0 0-22,0 0-21,0 0-18,0 0-12,0 0-15,0 0-14,0 0-3,0 0-12,0 0-1,0 0-6,0 0-1,12 9-1,-7-6-1,-5-2 2,4 4 0,2 0-3,-1-1-5,1-1 6,1 2-5,-1-2 10,4 4-14,-1 0-12,2-3 20,5 3-6,0 0-5,0 0-2,1-2-2,1 2-10,2 0-4,1 0-8,-2 1-7,1-3 0,7 4-8,-7-3-1,2 3-2,-2-4-1,-1 0-4,-6 2-1,-1-5-4,2 1 0,-4-1-6,-2 1-1,1-1-4,0 0 0,-4 1 5,3-3-9,-4 1 5,-1 1-5,4-1-5,-7-1-2,5 2 8,-5-2-7,5 1 3,-5-1 0,4 1 1,-4-1 3,0 0-7,0 0-16,5 2 10,-5-2-9,0 0-10,4 2-11,-4-2-21,0 0-12,0 0-8,0 0-5,0 0-17,0 0-8,0 0-6,0 0-7,0 0-6,0 0-8,0 0-15,0 0-24,0 0-27,-5-11-5,5 11-21,0-7-11,0 1-10,-2 1-180,0 0-458,2-2 204</inkml:trace>
  <inkml:trace contextRef="#ctx0" brushRef="#br0" timeOffset="64817.069">4565 10760 78,'3'-10'221,"-1"1"-2,0 0 0,-1 2-3,0 0-7,-1 3-9,0 1-13,1-1-10,1 0-14,-2 4-10,1-4-14,-1 4-11,0-4-8,0 4-12,0 0-7,0 0-12,0 0-7,0 0-10,0 0-7,0 0-4,0 0-4,0 0-4,0 0-6,0 0-3,-4 13-1,3-6-3,0 0 5,-1 3-4,0 1 4,-4 5-2,3-1-4,-1 1 1,-1-1 1,0 4 3,0 2 1,1-3-3,-1 8 3,-1-7 12,-1-1-19,2 2 8,0-2 6,1 0-3,0 1 0,-1-5 4,0 3-4,1-7 3,3 2-6,-3-2 6,1 1-12,1-2-3,2-3-3,-3 1-2,2 1-4,1-3 3,-2 3-7,2-4-3,-2 0-4,2 4 2,0-3-18,0-2 18,-1 1-2,1-4-7,0 9 3,-3-3-1,3-2 0,-2 0-2,2-4-4,0 9-3,0-5 11,0 0-5,0-4 0,0 6 7,0-2-24,0-4 5,-2 5 6,2-5-2,2 5-13,-2-5-25,0 3-21,0-3-23,0 0-19,0 0-21,0 0-28,0 0-26,0 0-36,0 0-57,0 0-67,0 0-196,0 0-575,-5-12 254</inkml:trace>
  <inkml:trace contextRef="#ctx0" brushRef="#br0" timeOffset="68192.9991">5750 6713 61,'0'0'130,"-4"3"-13,4-3-3,0 0-6,0 0-12,0 0 1,0 0-9,0 0-4,0 0-5,0 0-6,0 0-1,0 0-9,-3 4 2,3-4-14,0 0-2,0 0-4,0 0-1,0 0-13,0 0 13,7 3-8,-7-3 5,0 0 0,9 2 8,-4 1 8,-1-1-3,1-1 4,4 2 3,2 0 6,2-2 5,0 1 12,8 0-7,1 1 17,5 0-1,2-1-5,2 0-4,4 0-4,3 0-12,-4-2-2,3 0-6,1-2-4,0 2-8,-2-2-8,-1 0 3,-1 4-5,0-5-4,-2 1-1,0 0-4,0 2-4,-1-3-2,-3 3 0,-5-2 2,6 2-3,-1-2 2,-1 1 0,-4-2-3,5 1 4,3 1-7,-3-2-1,1 3 1,3-3-2,-4 1-2,2 2 3,3-2-1,-3 2-4,2-1 0,0-2-3,-1 3 4,-2-1-6,1-2 0,1 3 4,-3 2-8,2-1 3,-10-2 3,1 1-4,6-2 1,-9 2-3,2 0 0,1 2-1,-2-4 1,2 2 1,-1 0 7,1-2-3,1 2 7,0 0-3,1 0-1,4-2 3,0 1-3,-8-1 4,3 1-6,0 2 2,0-3-3,-2 1 1,0 0 2,-1-1-3,3 1 7,-3 1-6,0 0-2,0-3 4,2 2 5,-2 1-1,3-1 0,5-1-1,-9 2 0,3-1 3,0 1-3,-1-2 6,-1 2-3,2-2-2,-1 2 1,1-1-4,2 1 3,-5-2-5,3 2 2,0 0-2,-3 0-5,3 0 2,0 0 2,-2-2 12,0 2 3,12 0-17,-11 0-2,1 0 5,-7-3 0,4 3 1,1 0 2,2 0 0,-4 0 0,2 0-2,2 0 3,-2-3-7,1 3 4,0 0 0,0-1-4,2 1-4,-4 0 4,12 0 6,-9 0-9,-2 1 2,-1-1 8,3 0-4,1 0-2,-1 0 4,2-1 4,-4 0-7,9 2 8,-9 0 1,0-1-7,2 2-1,-9-4 10,8 5 1,-2-4-5,1-1-4,0 2 16,-5-1-16,0 1-5,3-1 0,-2 2 4,-4-1-3,0 0 5,-3 1-4,0-2 5,2 1 3,1 0-9,1 0 3,-3-1 5,-1-1 3,5 2-5,-4 0 1,2 0 1,-1-1-2,1 0-5,3 1 2,-2 0-2,-2-3-4,4 3 1,-2 0 2,0 0-5,-1 0 0,0 0 3,-4 0-1,2 0-2,-2-2 2,0 2-3,-7 0-3,11 0 4,-11 0-2,8 0 0,-2 0-1,-6 0-14,6-2 17,-6 2 3,10 2 0,-10-2-1,0 0 1,9 0-2,-9 0 1,0 0-17,5-2 15,-5 2 3,0 0-1,6-1-5,-6 1 11,0 0-2,0 0-7,0 0 5,0 0 3,0 0 2,0 0-2,0 0 1,0 0-4,9 0 2,-9 0-10,0 0 18,0 0-12,0 0-1,0 0-4,0 0 5,0 0 3,0 0-7,0 0 4,0 0 2,0 0-5,0 0-1,0 0 3,0 0-4,0 0-17,0 0-19,0 0-24,0 0-24,0 0-26,0 0-28,0 0-20,0 0-24,0 0-26,0 0-35,0 0-35,0 0-37,0 0-206,0 0-565,-16-5 249</inkml:trace>
  <inkml:trace contextRef="#ctx0" brushRef="#br0" timeOffset="69821.9871">10278 6863 28,'0'0'176,"0"4"-18,0-4-14,0 0-10,0 0-15,0 0-14,0 0 0,0 0-8,0 0-1,9 3 6,-9-3 5,12 3 7,-3 1 6,3-3-1,-1 1-1,7 1-1,1-2-1,2 3 19,7-2-6,1 3 1,1-5-7,0 2-7,2-1 0,0-1-9,-1 3-4,0-3-6,2-2-2,-2 2-8,-2-2-6,6 3-2,-4-2-9,-1 1 2,5 0-2,-4-2-8,3 0 6,-6 1-4,5-1-4,1 2 4,-2 0 10,2-1-5,-2 0 2,1 0 0,-1-1-6,3 0 4,0 1-20,0-1 13,1 0-6,-4-1-2,1 2-7,-1 0-1,-2 1-10,-3 0 0,2-3-3,-1 0-2,-5 2 4,3 0-6,-5-1 0,-2 2-1,1 0-4,-1 0 1,2-2 3,7 0 2,-7 2 3,-2-3-2,1 1 1,3 1-2,-2-2-2,-1 2-3,2 1 3,-1-3-15,8 1 6,-11 1 5,5 0-3,-2 1-4,0 0 4,6-1-1,-6-3-6,1 3 9,-2-1 2,1 0-5,8-2 0,-8 5 2,-1-2-4,2 0-2,5-4-2,-8 4 0,0 0 4,1-4-2,1 5 1,-1-2-3,3 4 0,0-4 3,-5 1-4,5 0-1,0 0 1,-3-2 0,0-1-3,2 1 1,-3 2-3,3-2 1,-3 2-1,-3-1 0,3 0-4,1 1 2,-2 0 5,1-2-2,-3 0-1,3 1 2,1 0 0,-2 1-6,-4 0 1,4 1 3,1-3-2,-3 3 0,0-3-1,-4 1 1,2-2-1,2 1-5,2 2 2,-5 1 2,-2-1-1,2 0 2,1 1-2,-1-2 6,-3 1-12,1-1 7,3 2-2,0-2 0,-3 0 1,3 1-3,-2 0 3,5-2 5,1 1-5,-4 1-7,-1-1 1,0 2 4,1-1 2,-3 0-3,2 1 0,-3-1-2,0-2-2,0 1 3,1 0 3,-3 0-2,-3 2 3,1-1-2,0 1 3,-6 0-5,11-3 2,-8 3-1,3-1-3,-6 1 4,7-1-2,-7 1 3,9 0-4,-9 0 4,7-2-7,-4 0 5,5 1 1,-8 1 1,6-1-3,-6 1 2,5-1 0,-5 1 0,4-2-6,-4 2 4,0 0-1,8 0 0,-8 0 5,0 0-6,0 0 2,0 0-3,0 0-2,0 0-1,9 0 2,-9 0 0,0 0-4,0 0-1,0 0 3,0 0 0,0 0 0,0 0 7,0 0-6,0 0-2,0 0 4,0 0-3,0 0 0,0 0-1,4 3 1,-4-3 6,0 0-8,0 0 2,0 0-2,0 0 3,0 0-2,0 0 4,0 0-2,0 0 2,0 0-2,0 0 0,0 0 1,0 0-1,0 0-2,0 0 3,0 0-1,0 0 0,0 0 1,0 0 2,0 0-3,0 0 4,0 0-4,0 0 3,0 0 0,0 0 1,0 0 1,0 0-2,0 0-3,0 0 4,0 0 0,0 0 4,0 0-4,0 0-1,0 0-1,0 0 0,0 0 3,0 0 1,0 0 0,0 0 0,0 0-1,0 0-4,0 0 2,0 0-1,0 0-7,0 0 7,0 0-1,0 0 5,0 0-1,0 0 1,0 0 4,0 0-8,0 0 1,0 0-2,0 0 2,0 0 0,0 0 0,0 0 0,0 0 3,0 0-3,0 0-8,0 0 7,0 0 9,0 0-17,0 0 13,0 0-3,0 0 2,0 0-1,0 0 1,0 0-1,0 0-7,0 0 7,0 0-4,0 0-7,0 0-4,0 0-3,0 0-13,0 0-8,0 0 1,0 0-20,0 0-6,0 0-13,0 0-32,0 0-8,0 0-22,0 0-16,0 0-19,0 0-27,0 0-42,0 0-33,0 0-22,0 0-13,-13-8-223,9 6-579,-4 1 256</inkml:trace>
  <inkml:trace contextRef="#ctx0" brushRef="#br0" timeOffset="71816.0867">3275 9871 3,'0'0'173,"0"0"-23,0 0-21,2-7-3,-2 7-16,6-3-13,-3 1-11,1-1-7,-1-1-14,-3 4-3,6-5 1,-2 2-16,1 2 2,-2-5-5,0 4 5,3-1-2,1-2 2,-3 0 1,-2 0 6,1-1 3,3 1 5,-1 0-1,-1 2 4,0-6 3,-1 4-2,-2-2-7,0-1 5,2 1-2,-3 0 2,0 1-3,-3 0 3,3-1-4,-1 2-7,-3-3-3,2 3-4,2 1 10,-3-1-4,0 1-9,0 0-5,1 0-6,-4 4-6,1-3-3,-4 3 1,9 0-7,-17 0-3,10 3-1,0-3-4,-2 2-3,0 0-2,3 3-2,1-2-1,-2-1 1,5 1-6,-3 2-1,0 0 1,3-1-1,1 1 4,1 2-5,-1-3 1,2 1 2,2 1-1,-3 0-2,0 0 0,2-1 3,3 5 3,-2-5-5,1 1 0,-2 1 2,2-1-1,1 1 4,-1 0-2,0-1-1,3-2-1,0 4 2,-1-2 0,1 2 0,3 0 3,-3-3-1,1 3-3,1 0 0,0-1 2,-2-2-2,0 0 5,1 3-5,-3-4-1,2 2 5,-3-1-1,-2-4 0,2 5-1,-3-2 2,1 0-1,0-1 7,-4 2-5,2-1 4,-2-1 3,-3 2-2,3-2 1,-4 1-1,-1-2 2,-1 1-3,0-3 6,3 4-5,-3-3 2,2 1 6,6-2-2,-13-2 0,8 0 0,-2-1-5,1 0 0,1 1-2,0-5-1,0 2 0,2 2-9,-1-4 1,-2 0-7,4 1-3,-1-1-7,2 0-3,1 3-7,0-3-8,2 1-2,0 2-6,1-1-8,5-2-11,-3 2-7,3-3-9,-4 4-19,7-1-10,-2-3-21,3 4-22,0 1-20,0-4-15,2 3-116,-5-2-326,4 4 144</inkml:trace>
  <inkml:trace contextRef="#ctx0" brushRef="#br0" timeOffset="72149.9917">3554 9757 51,'3'-4'174,"-3"4"-11,0 0-9,0 0-18,0 0-12,0 0-14,0 0-8,0 0-4,-17 9-5,13-4-4,-2 2-6,0 2-8,-2-1-3,3 2-4,0 0 0,1 0-5,0 1-9,0-3 1,3-1-6,-3 1 5,4-2-8,-1-2-1,4 4 2,-3-3 6,3 0 5,0 0-1,-1 0 2,2-1-2,1-3-1,0 0 1,2 0-1,2 1-3,1-4-1,-2 1-6,-1 0 2,0 0 0,-1-3 1,1 1-4,-2 2-2,3-6-5,-5 1-5,1 2 1,1-4-6,-2 1 6,1-3-7,-3 1-3,-1 1-3,0-2-3,-4 3-1,3 0-1,-2 1-4,2-1-1,-3 3-3,-1-2-8,1 2-5,-5-1-8,3 3-9,-1-1-12,-2 3-17,9 0-16,-18 3-24,8-3-22,-2 5-31,6-3-36,0 2-31,1-1-173,-1 0-415,3 1 184</inkml:trace>
  <inkml:trace contextRef="#ctx0" brushRef="#br0" timeOffset="73076.1623">3783 9789 161,'4'-3'215,"0"1"-11,1 1-11,1-1-20,2-2-12,-4-1-13,3 2-6,0 1-6,-2-3-7,-1 3-2,1-3-1,-2 2-3,2-1-5,-2-1-8,2 1-3,-3-2-5,1 1-7,-1 0-8,2-3-7,-4 4-6,2-1-11,-2 0-4,0 1-8,-2 0-6,2-4-9,-4 4-4,1 0-6,-1 0-4,-3-1-3,1 2 1,2 1-3,-4-1-5,0 2-5,1 1-1,-1 0 0,0 1-3,2 0-1,-3 3-1,4-2-2,-3 1 0,3 3-4,-1-2 3,2-1-3,-1 3-1,3-2-1,0 0 0,-1-2-1,3 5 0,-2-2 4,4-2-3,1 5 3,1-4 4,1 1-1,0 0-3,1-1 0,1 1 4,-2-1-2,3 2 2,-2-1 0,-1-1-2,3 1 3,-3 0-1,2 0-2,0 0 2,-3 0-2,1 1-2,-1 0 2,-1-1 4,1 0-2,-2 2-1,0 1 2,-1-2 2,1 0 4,-2 3 0,0 1 2,-2-3 2,1 0 5,-1-2-1,-3 1 4,4 5 2,-6-5-2,-1 1-1,2-3 0,-3 1 1,0-3-3,4 0 2,-4 1-5,1-1 3,2 0 1,-2-2-3,-1 0-3,9 0 3,-10-5-5,3 3 3,2-3-4,-1 1-11,3 1-7,1-5-14,0 3-5,1-1-13,1-4-11,3 4-6,-1-5-2,2 2-15,1 4-7,0 0-12,2-4-11,-2 3-19,3-1-10,2 0-5,-1 0-11,0 1-13,1 1 5,3-3 2,-2 5 1,1-2 21,-4 2 0,5-1 14,-2 1 8,-2 0 24,-3-1 19,3 3 16,-1 0 17,-2-2 14,-1 1 12,-2 1 19,-3 1 1,10-1 8,-10 1 19,0 0 4,0 0 11,5 7 8,-5-3 5,0-1 6,0-3 9,-4 11-10,3-5 3,0 3 1,-3-1-5,-1 6-2,4-4 1,-1 0-3,0-1 2,-1 2 2,0-2-8,3 0-4,-1 1 1,2-3 2,-1 3-4,1-4 8,2-1-6,0 0 2,0 0 3,3 0-6,-1-3 4,1 2-1,1-2-3,-2 0-3,2-2 1,1 0-7,2 0 3,-3 0 5,7 0 1,-5-3 6,-4 1-2,1-2-1,1-2-2,2 0 1,-4-2-2,-1 0 3,2-1 7,-1 0-12,-2 0 3,2-2-4,-3-1-3,-1 3-3,1-1-3,-2 0-7,0 0-3,-3 1 1,1 0-6,0 3-6,0 1 0,-3-2-11,1 2 1,-2 0-3,2 1-13,-4-1-9,2 4-22,-3 0-20,0 2-21,0 0-16,1 1-36,2 1-27,-3 1-32,4-1-25,0 2-34,1-3-221,0 3-505,0 0 225</inkml:trace>
  <inkml:trace contextRef="#ctx0" brushRef="#br0" timeOffset="79437.0753">1596 11168 104,'0'0'166,"0"5"-3,0-5-11,0 0-11,0 0-3,0 0-9,0 0-8,0 0-5,0 0-1,0 0 4,0 0 13,10-10-7,-3 5-2,1 0-1,0-2-6,-3 0-2,5-1-4,-1-1 4,-3 2-6,0-3-2,2 1-1,-1 1-11,0-1-7,-1-2-10,-1 1-4,0-2-6,-1 1-6,-1 1-7,-3 0-1,3 0 0,0 0-3,-3 1-6,0 1-2,0 2-6,0-1 4,-3-1-16,2 4-2,-1-1-3,-2 0-4,2 1-3,-4-1-5,-1 4-5,1-2 1,6 3-3,-12-2 1,5 2-2,7 0-5,-13 3 1,7 1-1,-3 0 1,1 3-4,3-1 2,0-1 4,-3 6-4,2-4 0,2 2-4,0-4 5,2 1-2,-1 0-2,3 0 9,0 4-4,0-3 2,1 4 0,4-2 0,-2 1-2,1-2 10,6 2-3,-5-2-4,3 2 6,1 2-6,0-1-1,3-1 2,-1 3 1,1-1 2,-5-2-1,2 0 1,2-2-1,-3 3-1,0-2 8,2-1-5,-5 0-2,0 1 4,1-1-3,-3-3-2,-2 0 7,3-1 2,-4 1 3,0 2 5,-2-2 6,0 4 2,0-6 3,-4 5-2,-4-2-5,3 2 3,-2 1 5,1-5 1,0 0 0,-1 0 5,0-1-6,2-2 9,-5-1-6,3 0-1,-3-1-4,3-6-2,1 1 2,-1-4-3,0 1 4,0-1-13,2 2-6,4-5 0,-4-2-5,5-2 3,2 2-7,0-2 3,0 1 1,5-1-1,0 2-11,3 0 2,3 0-5,0-2-2,0 2 3,6 1-1,-7 4-4,5 0 10,-3 4-20,2 0 0,-3 1-3,0 5 3,1-2-3,0 3 0,-1 0 4,-1 4-2,2 2 0,-3 1 4,5 4 0,-6 2 5,-4 3 1,3-3 4,-3 6 1,-4 6 3,4-10 5,-4 4-3,1-2 7,2-2-7,-3 1 3,-3-2 1,6-2 2,-3-2 1,0-1-1,1-1-4,0-1 4,2-1 2,-3-2-1,5 0 3,0 0 2,4-3 1,-1 3 3,1-5 2,2 0-1,2 0 0,1-5-1,4 0 2,-4 2-1,1-1 1,3-8-6,-5 4 7,-1 2-2,-1 0 1,-2-1-3,-3 0 5,2-2 5,-3 1-5,-1-1 1,1 2-1,-1-3-2,-4 0 3,0 0 0,0-2-8,0 1 10,-4 1-6,3-1 3,-3-1-4,0-1-7,-4 4 3,0-3 0,1 3 4,-2-4-13,-5 5-2,6 0 2,-2 3 0,-2 0-2,2-2-3,0 3-1,-1 3 0,-1-1-12,2 1-14,0 1-13,-3 2-11,3 0-9,1 2-16,0-1-13,0 2-16,0-1-17,4 1-15,1 0-20,0 2-15,3-3-12,1 2-14,0-2-19,1 4-163,2-4-421,2 2 186</inkml:trace>
  <inkml:trace contextRef="#ctx0" brushRef="#br0" timeOffset="79877.0788">2283 11054 80,'0'-7'249,"0"2"-2,0 0-14,-1 0-19,-2-2-8,-2 1-13,0-1-8,4 1-16,-3-3-14,-3 2-10,2 3-11,1 3-13,-1-3-14,-1-1-13,-2 5-10,-2 0-13,0 5-10,0 0-7,-7 4-5,2 2-7,-2 1-4,3 2-6,-1 0-6,2-3-2,6-1 2,-1-1-9,0 0-2,3-1-1,1 0-4,0-2 1,3 2-1,1-4-6,0 0 8,0 1-2,4 1 6,-1-4-2,4-2 7,7 0-8,-1-1 2,3-6 1,2 1-7,1-3 2,-1-1-1,0 0 1,0 2-6,-8 2 5,2 0-6,-2 1-1,0 1 2,-2 0-5,-4 1-2,2 0-2,-2 1-5,-4 2 0,9 6 5,-5-2 3,1 5 6,-3 3 4,0 3 7,3 6 2,-5-1 5,3 3-1,-6-3 1,3 5 5,0-2-4,-4-2-7,4-3 7,-1 8-7,1-7 3,0-1-5,0 0-2,-2-4 9,-2-2-11,1-2-12,3 1-18,-4-3-22,4 1-30,0-4-30,0 2-28,0-3-22,0-4-31,-1 6-26,1-6-38,0 0-160,0 0-439,12-17 193</inkml:trace>
  <inkml:trace contextRef="#ctx0" brushRef="#br0" timeOffset="80289.9984">2497 11071 185,'2'-3'217,"-2"-1"-17,0 4-11,0 0-9,0 0 0,0 0 2,-5 20-9,0-8-13,2-1-9,1 4-6,-2 2-8,0 0-12,0-1-7,0-1-13,3 2-5,1-4-12,-3-1-3,2-2-9,1-2-8,0 2-4,1-3-4,2-2-5,-3 2-5,3-2-1,-1 0-5,2-1 8,0-1-5,1 2 9,-1-2-6,2-3 1,2 0 4,1 0 1,2-3-7,-1 0 9,-3 1-2,1-5 0,2 2-8,-3-4-2,2 1-1,1-1 0,-3-3-6,1 3-5,-3-2 11,0 2 14,0-1-17,0-2 8,-4 0-6,2 4-1,-2-1-5,0 2 13,1-2-15,-4 1 0,2 4-4,0-4 3,0 3 1,-1 0 0,0-2-3,-1 2-4,0 0-9,-2-2 0,-1 4 3,0-2-6,0 1-4,-4-1-4,1 2 3,-2 2-4,-2 4-9,0-5 6,-1 2-14,3 2-4,-3-1-19,3 1-23,-4 0-14,5 1-20,-1-1-13,3-1-24,-2 2-25,3-2-25,2-1-32,-3 3-32,7-3-30,0 0-21,0 0-205,-7-8-535,7 1 237</inkml:trace>
  <inkml:trace contextRef="#ctx0" brushRef="#br0" timeOffset="81113.8537">2104 8862 61,'-5'-12'237,"0"2"2,-1 1 1,3-1-3,2 4-20,-3 2-29,2 0-27,0 3-21,2 1-13,0 0-18,0 0-9,-4 13-8,8-1-8,0 5-2,1 4-7,4 2-6,0 5-1,-3-1-7,3 1-2,0 0-5,-3-4-5,3 3-2,-4-3-4,1-3-2,0 3-1,0-5-9,-2-1 2,1 1-3,-2-2-5,1 0 0,-3-4-1,0 0-2,1-1-2,-1-2-5,1-1 3,-2-1-7,1-1 2,-1-2-1,2-2 2,-2 2 4,0-5 0,-2 4-1,2-4-9,-7 1-4,7-1 1,-13-1-4,3-4 0,-3 0-1,-2-4-2,-2 4 1,2-3-1,-4 2 3,5-4 1,-4 3 0,6 2-1,1-1 4,2 0 4,-4 2 7,7 0 2,-1 0 2,2 1-5,1 2-4,-1-2-4,5 3-2,0 0-4,0 0-2,-8 7 2,8-7-1,7 10 2,-1 1 1,1-1-4,2 5 2,2-3 1,-1 0-1,2 0 4,2 0-5,-5-5 6,6 5-2,-3-7 3,7 2 1,-4-3 2,0-3 1,2-2-3,2 0 6,1-4-4,4-7-4,-1 4 1,0-5 0,1-2 0,-4 0 1,-4 1-1,4-7 1,-2-1 0,-1-3-6,-4 3-2,-4 5-2,1 2 2,-3 1 3,-1 5-5,-1 0-2,-3 2-5,1 1-10,-1 3-13,1 1-15,-3-3-9,0 5-12,0 0-2,0 0-20,0 0-13,0 0-20,-15 17-18,9-11-15,1-2-22,1 1-14,-2-1-23,1 1-125,4-1-369,1-4 163</inkml:trace>
  <inkml:trace contextRef="#ctx0" brushRef="#br0" timeOffset="82457.0377">2473 8761 119,'3'-17'293,"-3"8"-5,1-2-17,-2 7-29,2-4-34,-1 4-25,0 4-15,0 0-22,0 0-11,3 24-10,-3-5-11,5 10-11,-4-1-4,4 2-12,-1 1-10,0-1-4,-3-1-8,3-3-9,0 1-1,-3-3-7,2-5-3,1-2-6,-3-5 0,3-2-6,-4 0-2,5-5-3,-4 2 1,-1 0 6,2-2-2,-1-3 2,2 0 16,-3-2-3,3 2 6,-3-2-15,0 0 3,10-9-5,-2 0-3,-3 1 0,3-4-4,-1 0 4,3-5-1,-3-2-3,2 2 1,-1-7 5,-1 5 6,-2 2 2,0 2 18,-1-1 12,-1 3-9,1 3-7,-2-1 2,0 7 2,1-3-11,-2 3-4,1 1-11,-2 3-12,1-5-2,-1 5 1,0 0-13,0 0-3,4 12-2,-2-2 1,0 2 10,3 5-11,-4-1 7,3 2-8,-3 1 16,2-2-21,2 0 7,-4 3 6,3-5-11,-3 1 3,3-1-3,-1-3 6,-2-2-3,2-1-1,-3-2 7,5 1-3,-5-4-6,1 0 7,2 0-8,-3 0 3,2-2 16,-2-2 13,4 5 8,-4-5 13,0 0-10,0 0-1,9-14-4,-4 4-5,4-4-4,3-2-2,-2-1-3,3-6-3,-1 8 4,-2-3-10,2 3-2,-1 2-2,-3 4 0,1 1 1,-4-1-7,0 5-6,-1-1-6,0 2-1,1 3 6,-5 0-10,0 0 3,13 7 5,-6 1-1,0-1-3,-3 0 8,2 6-3,-2-2 3,1-1-3,-1 2-11,1-3 19,-1 0-17,-1 2 17,0-6-8,1 0 1,0 2 5,-4-4-5,4 1 2,-3-1 4,-1-3 6,4 5 10,-4-4-8,0-1 5,0 0-4,0 0 3,10-13 0,-1-1-7,-4-2-4,5 0 1,3-7 0,-5 5-6,3 1 4,-1 1-1,-1-1-4,2 4 1,-6 5-2,2 0-5,-3 4-7,0-1-4,0 3 4,-4 2-14,9 7 17,-4-2 1,2 5 3,-1-1-4,1 4 8,0 4-1,-1-3 2,-2-2-5,1 3 0,0-1 1,0-2 5,-1-2-4,0-3 1,0-2 3,-2 2-3,0-4 7,3 1 2,-5-4 15,4 3-11,-4-3-2,0 0-1,14-10-1,-4-1-4,-3 0 5,4-3 1,-2-1-4,1-4-6,2-4-8,-1-5-3,0 2-6,2-5 3,-1 4 0,-2 0 3,-4 9 0,3 2-1,-5 5 5,0 3-5,-1 0 2,-1 4-9,1 0 3,-1 0-6,-2 4 1,0 0 1,3 11 7,-2-2 4,4 5 5,-5 6-6,4 4-2,-3-5 4,2 8 0,-2-3 6,-1-2-4,4-3-1,-4 8 7,4-4 1,-3-3 3,0-2-2,3 0-3,1-2 3,-3 2-7,1 0 8,0-7 1,0-3 8,-3 2-14,5-1 5,-4-1 0,0-1 4,2-2-5,-3 1 3,5-1 3,-2-2-5,-3-3-1,0 7 7,0-7-10,2 5 0,-2-5 3,0 0 9,0 5-8,0-5 4,0 0-3,1 5 3,-1-5-2,0 0-1,0 0-1,0 0 3,0 0 0,0 0 3,0 0 3,0 0-4,0 0-5,0 0 6,0 0 2,0 0-3,-1 5-4,1-5 0,0 0 6,0 0-2,0 0-5,-5 11 3,5-11 6,0 5-4,0-5 7,0 8-13,0-3-1,0 0 16,-1 2-15,1-7-14,1 8 17,-1-4 1,0-4-1,0 8-4,0-8 4,0 6 2,0-6-5,0 0 0,0 0 8,0 5 9,0-5 2,0 0 18,0 3 6,0-3 3,0 0 34,0 0 2,0 0 4,0 0-8,0 0-4,-1-16-11,-3 7-8,4-8-7,0-1-4,0 0-13,0-12-14,4-4-8,-3-1-6,4-13-10,4 15 6,-1-1-3,2 0-1,0 1-4,1 4 0,1 5 0,-2 8-1,0 3 1,0 1-5,-2 4-5,3 2-9,1 3-4,1 2-7,-3 2-2,3 3-4,-3 1 1,-1 3-5,0 1 5,-1 1 8,-4 0 5,0 4 5,-4-2-6,-3-2-8,-2 5 6,-4-1-8,-1 3-7,-3-4-15,-2 1-20,-1-2-18,-3 0-30,-4 1-25,-1-1-21,-3-4-19,1 0-33,0-2-11,4-1-39,-5-1-15,1 0-196,-2-3-532,6-1 236</inkml:trace>
  <inkml:trace contextRef="#ctx0" brushRef="#br0" timeOffset="82814.5236">2335 8964 80,'0'0'140,"-3"-3"-3,3 3 6,0 0 1,0 0-3,0 0-5,0 0-6,0 0 0,0 0-9,-8 0-3,8 0-1,0 0-4,0 0-1,0 0-2,0 0-1,0 0-12,0 0-5,0 0-4,0 0-12,0 0-6,0 0-5,0 0-4,0 0-7,0 0-3,0 0 0,0 0-1,0 0-7,0 0 2,0 0 1,0 0 2,0 0 2,25 0 1,-13-1-4,10-2-7,5-1-3,3-2-1,6-1-3,-3 2-15,4-3-22,1 0-38,-1 4-41,-1-3-46,0 2-50,-1 1-47,-7 3-203,0-3-463,-8 3 206</inkml:trace>
  <inkml:trace contextRef="#ctx0" brushRef="#br0" timeOffset="88652.5613">14803 11639 153,'0'0'222,"3"-3"-12,-3 3-17,5-1-9,-5 1-20,12 0-16,0 0-5,6 0-6,-1 1-7,6 2-10,3-2 2,4 3-7,0 2 0,0-3-2,-1-1-3,-7 2 2,7 1-7,-9-2 2,-1-1-3,-3 1-6,-2 0-2,-1-2-5,1 2 1,-4-3 2,-1 2-2,0-2-5,-4 2 5,3-1-4,-8-1 1,9-1-9,-5 3-5,-4-2-14,0 0-4,11 0 4,-11 0 4,5 2-20,-5-2 2,3 2-13,-3-2-1,2 3-4,-2-3-12,2 5 7,-2 0-3,1 3 6,-1-3 2,0 6 2,-3 2-1,1-1-3,-1 2 1,0 7 0,0-3 9,-1 3-14,-3 1 10,-1 3-3,4-6-1,-5 5-4,-4 2 1,4-1 0,-1 2-3,-3-1 1,3 3 10,-2 0-13,1 1 2,-2 2-4,2 0 7,1-2-4,4 2 0,-7-1 2,5-2 2,-1 0-2,1 0 6,-1 2-8,3-2 3,-1-3-2,2-1 1,3-6 0,-2-1-4,-1 1-2,1-2 0,3-2 4,-2-3-3,2 1-1,-2-5-2,1 2-4,-1-2 3,2 0-3,-2 0 27,3-3-8,-1 0 5,-2 2 0,1-4-2,2-3 8,-1 5-6,-2-1 4,3-4 6,-4 2 0,4-2 2,0 3-2,0-3 0,0 0-2,0 0 1,0 0-3,-2 5-1,2-5 0,0 0-7,0 0 1,-7-1-5,7 1 0,-10 3-1,1-2-3,-4 3 1,-6-2-3,-7 1-3,-4 1 2,1 0 0,-1-4-1,0 4 0,-3 0-2,4 0-1,-3-3 2,2 3-2,0-3-2,-3 2 4,1-3 0,-2 3-3,0 1-3,-7-3 6,2 1 2,2 0 2,-16-6-6,16 4-2,-17 0 5,1-2-3,12 4 1,-11-4 4,-2-1-7,2 3 5,-1-3-5,0 3 6,2 0-1,-4-3-2,-2 2 0,1 0-3,2-2-3,3-1 0,0 3 1,12 1-4,-12-2-11,-2 0 16,14 2-2,-19-3-5,22 2-6,-16 1 19,3-1-5,-3 2-4,14-1-7,-17-4 9,4 4-4,12 0 3,-12-1 0,14 1-3,-3-3 8,-12 3-4,2 0-3,9 0 1,-9 3 1,-3-6-6,2 3 1,11 0 2,-11-2-1,-1 4-4,12-2-4,-11-2 5,11 4-2,1-2 0,-13 0 0,1 3-10,12-2 10,0-1-1,-10-1-4,10 2 2,0-1 4,0 1-5,-13-2 3,11 2 0,1-1 0,1 2-1,-14-2-2,14 0-2,-12 0 3,10 0 2,-10 1-7,12-2 6,0 2-2,0-1 3,0 1-5,-2-1 3,3 1-14,-2-2 16,1 2-4,3-1 7,-3 0-10,1 0 3,0-1 1,2 4 1,0-3 4,0 2-3,-3-4-5,3 4 6,-4-2 0,2 0-7,2-2 8,-2 4-6,-3-4 1,4 2 0,0 0-1,1 0-1,0 0 3,0 0-1,1 0 0,-2 0-2,-1-3-9,3 3-4,-5-1 17,6-2 2,-2 3-4,1-1-11,-3 0 18,0-2-3,-2 1 0,2 0-4,-14 1 4,12-1-5,-13 2 2,16-1 0,-2 1 5,-1 0-3,4-1 1,-2 1-4,-2 0-2,1 0 4,2-1-2,1 2 1,-1-1 3,4 1 0,-1 2-7,-1-3 9,1 0-6,0 1 0,1-1-3,-2 0 2,1 2-1,-1 0-10,3-2 16,2 3-2,-3-2 0,3 0-6,-2 1 2,3 0 3,-3-1 2,0 3-7,1-2 8,3 0-4,-1 1 3,1-2-4,6 1-1,1-2 6,-2 2-3,2 1-4,-8-2 4,11 1 2,-11 1-6,2-1 2,6 2 5,0-2-3,-7 1 3,7-1-4,5-1-13,-3 1 16,-2-1-2,0 1 0,-2 2-6,5-2 10,-5-1-3,-5 1 0,7 0 4,1-1-7,-1 2 0,1 1-1,0-1 2,2-1 2,-8 2-7,3-1 7,-7 2-4,2-4 5,0 2 1,1 1-9,-1 2-3,-1-3 11,0-1-2,-1 4 1,1-5-2,1 4-1,-5-2 3,4 1-3,1 0-2,-2 0-7,-1 0 12,3-1-1,-4 1-3,0-1-6,-1 2 9,-1-2 2,3 3-3,-3-4 9,4 3-8,0-1-3,0-2 3,-2 3 0,-1-3 5,2 3-3,-3-1-7,1 0 2,1-2 2,0 2-11,-3-1 17,3 2-4,-3-2-1,2 4-4,1-3 10,-1-1-10,1-1 4,0 0-2,1 2 2,-2 0-4,1-1 3,2 1 4,-1-3-2,1-1 0,0 6-2,0-3 4,2-2-14,-4 3 10,4-1 2,0-2-5,-1 4 6,6-3-9,-4 0 7,-5 1 1,4-3-1,-3 4 3,0 0-14,1-3 20,-2 4-7,-1-4-4,3 6-4,-3-4 9,2-2 0,1 4-3,-2-2-2,0-3 2,-2 3 2,4 2-4,0 0 4,-3-3-5,1 0 4,0 8-13,-2-8 11,-2 3 5,3-5-5,-3 6-1,0-2-1,0-2 0,1 1 1,-5 0-1,3 4-12,0 0 21,0-5-11,-3 1 10,1 1-7,-2 2 3,-10 0-2,13 2-1,-1-7-3,-1 3 2,2 0 2,-3-1 1,2-3-1,-13 6 3,13 0 1,-12 0-15,10-2 11,4 3-1,-14-2-1,12-3 5,-13 3-3,-2 0-3,2 5 7,-1-6-4,-1-3-9,5 5 10,-6-3 0,3 4 0,-3-5 1,1 1 4,-2 1-6,3-1 3,-2 0-6,-1-1 6,4 1-2,-1 3-8,0-5 8,2 1-1,-3 1 5,0 2-8,1-1 6,3-1-13,10 1 11,-12 0 1,2-3 2,-1 4-4,11 0 1,2-4-1,-13 4-2,14-4-8,-4 2 11,0-1 2,-9 4-1,11-4-5,1 1 8,-2 1-16,-9-4 8,12 5 6,0-3-2,2 0-2,0 1 1,4 2 3,-2-1-3,1-3 2,-2 3-3,4-1 4,0-1-2,-1 2-1,0-1 5,2-2-8,-4 3 10,11-3-7,-9 3-1,0 0-2,0 1 0,0-4 13,-1 2-11,5-2-2,-4 4 1,4-3 2,-3 1-3,2-1 3,-3 2 6,0-3-4,2 0-4,-2 4 3,2-4 1,-1 2 1,2-3-3,-2 1 3,4-1 1,-1 2-1,-1 1-5,-1-2-1,-1 0 1,3-1 4,-3 0-2,-3 2-3,7 0 6,3 0-2,-9-4-2,5 4 1,6-2 2,-8 0 5,0 1-5,1 1-3,5-1 0,-4 1 1,-1 0 0,6-2-1,2 1 0,1 0-6,-3-1 7,5 1 3,-3 1-3,7-2 5,-1 1-7,4-2 6,-4 2-2,1-1-17,-2 0 13,2 0 0,0 1 6,-2-1-4,2 3-1,-1-3-1,4 0 5,-2 0-4,1 0 2,-2 3 2,-1-6-6,1 3-1,0 3 6,-2-3-8,0 1 3,-2 0 6,4 1-2,-1-2-3,0-2 4,-1 5-3,-3-3 2,1 1 3,3-1 1,-1 0-4,1 0-1,0 3 1,1-3-1,1 0-1,0 2 0,-2-2 2,-2 2-3,0-4 4,-4 4-1,3-2-3,4 0 1,0 4 2,0-4 0,-2 0-15,3 1 11,-3 0 0,-2 1 6,-2 0-5,0 1 4,5 1-8,4-3 5,-4 0 6,6 1-4,-2-2-5,1 2 9,4-2-4,0 2 3,5-2-11,-11 0 10,11 0 2,-5 0-7,5 0 7,0 0 6,0 0-2,-8 0 2,8 0 8,0 0-2,-4-4-12,4 4 13,0 0-13,0 0 9,0-7-16,0 7 14,-2-6-7,1-4-21,-1 0-11,2-3-1,-3-4 6,0-3 5,1 3-3,-1-1 4,2-5-2,-4-2-2,2 6 5,1-10-7,-2 4 2,0-1 4,-2 1 3,2 7 3,1-2 2,-2 1 1,2 0-3,0-1-1,2 3 1,-1 1 10,-1 3 2,1 1 5,1 0-7,-2 0 4,-1-3-3,2-1 3,1 3-3,-2-4-1,-2-1-3,5 0 0,-2-7 0,-1 0 2,2 5-1,-4 3-3,1 0 7,0 0-4,0-4 2,3 4 1,-5 0-2,2 0-2,0 0-11,1 5 17,2 0 1,1 0-3,-1 4 5,-2-2 1,3 6-4,-1-5 4,-2 1-1,2 0-1,-2-2 0,2-1-6,-1 1-2,-2 0 11,1-2-6,-1-5-1,2-1-2,2 0 1,-4-1-2,-1 1-1,5-8 2,-4 7-1,-1-8-3,2 2 1,1 4-4,-1 4-2,-1-4-1,3 2 9,-1 4-7,-1 0 4,3-2-6,-3 3 6,1-1 7,-1 2-2,3 2-3,-2-2-11,-2 2 14,4-4-4,-1 3-2,-2 0 2,3-5 1,-4 0-2,2 5 5,0-5-4,0 3 5,1-3-4,-1 0-1,-1 2-2,1 3-4,1 0 7,0 0 3,-2 2-5,-1-2-5,2 3 9,0-2 4,4 2-2,-2-1 5,-3 1-8,2-1-1,0 1 4,-2 1-4,3-3 2,-1-1-12,1 1 11,-2-1 1,1-1 1,1-3-1,-2-1-1,-1 5 2,3-5 0,-1-1 0,-1 4-3,1-4 2,-1 8-1,2-10 2,-3 4-4,2 4 3,-2-1 4,3 3-6,-2-2 4,2-4 5,-3 7-6,1-2-4,2 1-5,0-1 8,0-2-1,-2 4 4,0-2-5,2 2 4,-1-6 0,-2 5-3,3-2-1,0-1 2,-2 2-2,1-3-2,1 2 1,1-2 4,-4-6 3,3 4-5,2 5-2,-2-6 4,0 3-1,-2-1 0,2 4 0,0-1 1,0 0 1,0 0-1,-2-1 4,2 2-6,-2-2 0,2 1-9,0-2 7,0 3 7,0-6 0,0 3-6,-2 2 3,2-3-15,0 4 15,0-4-1,0 4 3,0-1 1,0 1-3,0 0 2,0 1-1,0 2-4,-2-3 1,4 2 1,-4-3-1,2 5-1,0-5-6,0 3 6,2-1-6,-2 5 13,2-3-3,-2-1-1,0 2-1,0-1 5,0 1-3,2 0-1,-2 1-2,0 0 4,2-1-1,-2 1-2,2-1 4,-4 3-3,4-4 1,-2 3-2,-2 0-4,4-2 5,-1 3 1,-1 1 2,-1-3-5,1 6 1,1-4-1,-1 4 3,2-7-2,-2 7-3,3-5 3,-3 3-5,0 2 4,1-5 2,-1 5-6,0 0 5,2-4-2,-2 4-2,0 0 0,0-6-1,0 6 2,0 0 0,2-2-3,-2 2 0,4-3-7,-4 3 9,0 0-2,3-4 5,4 1-2,-1 1 0,3-3-3,2-2-1,2 2 2,3-1-2,0-1 3,1-2-4,1 2-1,-2 1 5,1 1-3,3 1 0,-4 0-3,0 1 1,2 0-8,-2-1 15,1 1-3,0-1 3,-3 0-3,-1 0 0,7 0 1,-4 3 2,-2 0-4,0 0 3,0-1-1,-4-1 1,6 2 0,-1-4-2,5 1 4,-2 2 0,0-1 2,0-3 0,0 4-2,0-2-1,1 3 4,-1-2-4,-5 3 2,3-3 1,1 1 0,-2 0-1,-1 1-1,-2-1 0,2 0 2,0 1-2,-2-1 1,0 0-1,1 1-8,-2-1 13,3 0 2,-2 0-7,1 0 1,-2 1 0,2-1-3,0 0 5,2-1 4,-1 3-6,-5-2 2,4-1-1,-1 2 0,0-1 0,1 0-3,-2 0 2,0 1 0,0-3 0,-3 2 3,-1 2-3,1 0-2,1-1 6,0-1-6,-3 1 0,2 0 2,1 1-1,-3-1 2,2 1 1,0-2-2,1 0 3,0 0-4,-5 3 1,7-2 1,-6 0 1,3-1-2,-2 2 2,7-2-1,-4 1-1,-2 0-2,4-2 1,0 3 2,1-3 2,-2 1-3,0 1 0,-3 0-1,3 0 2,1-1-2,1 0 1,-2 2 0,-2-1 0,3-1 3,2 0-3,-4-1 2,4 3-1,-2-1-1,1 1 1,-1-2 1,1 0-1,0 0 2,1 0-1,-1 2-3,-1-5-1,2 3 3,-1 1 0,-1 0-1,-1 1-1,0-3 4,2-1-2,-2 4-2,-2-4 1,2 4 3,-2 0-1,-2-1-1,2 0-1,1-1 3,-5 1-3,6 0 4,-5 0-5,3 1 3,-2-2-3,0 2 2,-1-1-3,2-1 3,-7 2 0,11-2 3,-7 2-4,1-3 5,-5 3-5,8-1-1,-8 1 1,5-1 1,-5 1-2,9-2 3,-9 2-3,5-1 4,-5 1-4,0 0-2,5-1 1,-5 1-4,4-3-10,-4 3 9,0 0 1,5 0 1,-5 0 0,0 0 0,2-3 3,-2 3-2,0 0-1,0 0 0,0 0-3,0 0 3,0 0-1,0 0-4,0 0-3,0 0-9,0 0-16,0-5-9,0 5-16,0 0-5,-6-7-6,4 4-1,-3-1-11,-2 0-8,0-2-11,-2 3-3,-2-4-9,-5 0 0,-2 3 5,1-3 5,-3 2 5,1-1 1,-5 2 3,-6-3 9,5 2 8,-2 0 9,6-1 11,1 2 3,-7-1 2,4 3 7,5-1 5,-1 0 6,1 1 8,-1-1 4,0-1-3,5 3 2,1 0 6,0-1 6,1 2 10,-2-1-5,4 0-5,-1 0 2,3 1-5,3 0 3,5 0 3,-12-2 3,5 2 7,7 0 0,-10 0 8,10 0 4,-7 0 8,7 0-12,0 0 14,0 0-2,-11 0 0,11 0 7,0 0 4,0 0 1,-4-1-1,4 1-3,0 0 4,0 0-5,0 0-5,0 0 0,0 0-6,0 0-2,0 0 9,0 0 5,0 0-19,0 0 3,0 0-9,0 0 5,0 0-2,0 0 0,19 3 3,-12-3 4,1 2-12,3-1 20,-1 1-27,-1-1 14,5 3 3,-1-4-5,-1 2-1,1 2 4,2-1-7,-2-2 5,9 3 0,-4-1 1,0 1 2,2-1 0,1 2-6,-4-3 6,3 2 2,-1 0-2,-1-1 10,0 1-19,0-2 6,-2 1-2,-2-2-1,-2 2-2,-2-1 1,0-1 5,-1 1 0,0-1 4,0 0-5,0 1-8,-4-1 12,4 1 8,-4-1 5,3 0-3,-3-1-2,1 2 0,1-1 1,-2 1-2,0-1-1,-5-1-1,8 0-3,-8 0-2,5 0-2,-5 0 8,7 2 0,-7-2-10,5 1 0,-5-1 8,0 0-4,0 0 9,0 0-3,7 1 1,-7-1 9,0 0-2,0 0 0,0 0 3,0 0-4,4 3 1,-4-3 0,0 0-3,0 0-1,0 0 3,0 0-15,0 0-1,0 0 10,0 0-3,0 0-4,0 0 2,0 0 0,0 0 0,0 0 0,0 0-4,0 0 2,0 0-5,0 0 3,0 0 0,0 0-4,0 0 5,0 0-2,0 0-2,0 0 3,0 0-3,0 0 2,0 0 1,0 0-5,0 0 4,6 0-3,-6 0 4,0 0 1,0 0 1,0 0 5,0 0 1,0 0 10,0 0-5,0 0 4,0 0 1,0 0 2,0 0 1,0 0-6,0 0-8,0 0 2,0 0-2,0 0-4,0 0 2,-15 5-5,9 0 1,-7 6 3,-4 0 3,-7 10-20,-3 1 12,-5 2-1,1-3-2,-7 11 6,-2 0-4,1-2 3,3 7 2,1-3-4,1-1 0,7-9-2,0 2 0,0 0-5,1 1 8,0-2 2,3-2-5,4-3 0,1 0-1,2-4 2,3-5-3,4 0 2,1-1 1,-1-3-7,4 0 1,0 0 6,0-4-7,2 2 7,-1-1 3,3 0-1,-3-2 3,4-2 4,-5 4 8,5-4 6,-2 4 1,2-4 2,-4 1 3,4-1 0,0 0-1,-2 5-1,2-5-2,0 0 2,-2 2-6,2-2-2,0 0 0,0 0-2,0 0-2,0 0-4,0 0-4,0 0 2,0 0-8,0 0 6,0 0 0,0 0-3,0 0 4,0 0-13,0 0-7,0 0-16,0 0-24,0 0-3,0 0-31,0 0-40,0 0-27,0 0-45,0 0-40,0 0-39,0 0-52,6-10-51,-6 10-60,3-3-224,-3 3-714,6-2 316</inkml:trace>
  <inkml:trace contextRef="#ctx0" brushRef="#br0" timeOffset="103460.6254">14786 2888 146,'-6'-28'197,"2"3"-12,-1 0-7,2 8 3,2-1-13,-3 1-1,3 6 2,-1-1-3,0 0-4,2 3-3,-1 0-9,-3 2-8,4 1-4,0 1 0,-1-1-2,1 6-15,0-6-11,-2 1-4,2 5-8,0-6-16,0 6-14,0 0-6,0 0-11,0 0-12,0 0-7,0 0-4,0 0-2,0 0-4,-6 16-2,8 0-2,-4 9-1,2 4 1,2 5-1,-2 2 0,2 15 0,-4 5-4,4 5 1,-4-2 5,2 25-2,-2-24 3,1 24-3,-4-2 14,4 0-11,-1-22 6,-3 33-4,3-5 5,-3 0 0,2-5-5,1-22-2,2 22 4,-4-24 2,2-1-6,2 2 2,0 1-3,0-3 6,-4 25-4,4-28 7,-3 0-5,1 2 8,-3-2-6,3-1 9,-5 1-3,4-4 3,0 2 1,0-7-2,0 3 6,-3-13-2,3 9-12,3 2 1,-3-13 2,2 11 2,-3 1 3,3-14-11,1 17 13,-2-16-1,4 4-5,-4-1 6,4 1 2,-2 8-3,0-8-4,0 8 2,1-8 2,-1-3-6,-1 1-1,2 11 5,-1-11 2,1-1-7,2 1-3,-2 0-4,-1 2 5,0-2-2,3 2 13,-3-2-15,0 12 7,2-16-2,-1 2 4,-1 1-4,0-2 3,2 5 5,2-3 5,-4 1-8,-3 0 0,6-1 4,-6-1-4,6 14 6,-7-13 1,4 0-2,-3 1 5,-3 12-5,3-12 6,1 0-1,0-1-5,2 2-2,-2-2 2,-1-1-1,2 17 2,0-12-2,-1-3 3,1 0 3,1 2-2,-2 8-1,2-12-2,-3 1-2,2-1 10,-2 2 1,2 0-2,0-3-4,-2 1-1,-1 4-3,2-6-1,2 2 3,-1-1-4,-1-2-3,1 0 1,0 2-1,-2-3 0,0 0-3,2-2-2,0-8-3,1-2 3,-1 3-4,1-3-3,-3-1-5,4-4 3,-2-1-5,1-1 7,0 1-5,0 1 0,0 0-4,0-1 1,0-1 3,1 1-7,-1-5-1,0 2-5,0-8-20,-1 12-20,1-12-29,-2 9-36,2-9-38,0 0-38,0 8-35,0-8-40,0 0-19,0 0-22,0 0-96,3-46-95,-3 0-249,5-11-796,2-26 353</inkml:trace>
  <inkml:trace contextRef="#ctx0" brushRef="#br0" timeOffset="105425.8499">15213 2848 79,'-1'-11'228,"-3"1"0,0 3-9,4 0-4,-3 2-8,1-2-5,1 2-18,-2 1-19,2 1-20,1 3-18,-5-3-19,5 3-14,0 0-12,0 0-9,0 0-13,0 0-6,0 0-1,-7 10-6,7-6-6,3 1-3,-2 0-1,-1-1-3,4 3-4,-2-3-4,0 2 2,-1-1 0,5 1 1,1-4-4,5 5 3,2-6-6,5 2 4,0-3-4,2 1 5,-1-3-9,3 0 2,4-4-3,-10 2-2,4-2-30,-2 1 4,-1-1-1,-6 2 6,-1-3 1,-2 1 7,-2 4 8,-1-1 6,-2-2 10,-1 3-7,-2-2-3,-1 4-4,5-3-8,-5 3-4,0 0-6,-8-3-2,8 3-2,-24 6-4,3 3 1,-5 0-4,2 8 3,-3-2-2,5 2 5,0-2-4,1 2 2,0 1 1,7-2 0,-2 7 3,5-8-2,2 2-2,2-3-5,2-2-3,1 0-3,2-2-1,0 0 2,5 1 4,-2-3 3,3-2 0,4 3 2,0-2 6,3-2 2,1-1 1,3-1-3,3-5 9,0 1-5,-1 1 3,0-4-1,1 1 2,-4-2 0,-3 3 2,2-3 1,-4 3 8,-2 1 4,-2-1 8,0 1 5,-5 1-6,5-2 1,-5 2-7,0 0-6,1-3-4,-1 3-1,0 0-1,-15 12-4,1-1 0,0 4-2,-7 3 3,-5 2-5,1 0 6,4 1-1,0 2-3,1-2 4,1 3 0,3 1-2,5-6-3,-1 3 6,3-5-7,5-1 6,-2-5-8,6 6 3,-4-7-5,7 1 7,-2-3-1,8 1 3,-2-1 9,5-4-10,9 1 6,-1-5-3,9 0 3,-2-5-5,2-2 3,4 0 1,-1-1 1,-2-2-2,0 0-2,-6-5 1,3 1-2,-5-3 3,1-2-2,-7-2 5,-2 0-8,2-4 4,-6 8-2,-4-1 4,-1 0 6,-3 0-2,-1 2 5,1 4 4,-2 2 2,-2 3 1,-1 0 2,3 1-9,0-1-5,-1 5-7,-2-1-5,3 3-1,0 0-3,-7 8-1,3-1-6,0 0-1,2 8-3,4-3 0,4 4 1,-2-1 0,5 3 7,0-1-2,8 6 2,-6-8-2,3 7 4,-3-6-1,2 1 0,-2-2-1,-1 2-3,-3-2 3,1 2-5,-1-5 3,-1-1 3,-1-1-6,1 1 0,-2-2 1,-1-2-5,-1-2-2,0 0-6,1-1 2,0 0 4,-3-3 8,0-1 0,2 4 3,-2-4 7,5 3 5,-5-3-2,0 0 3,8-12-6,-4 3 4,4-8-2,-3 2-4,1 1 5,1-3-2,0-7 4,1-3-7,0 0 2,-4-1-5,3 1 6,3 0 0,-7 8 1,1-5 2,0 8 21,-3 0 15,3 7-2,-4-1 1,5 2-1,-5 0 3,0 3-6,0 1-3,-1-2-7,-3 4-7,4 2-3,-4-4-9,4 4 8,-9 1-14,4 4-1,1-3-3,-1 5-9,-1-2 1,6 1-3,-3 5 3,3-5 0,0 5 4,3-1 0,4 4 5,0 1 0,-1-1 1,3 1-1,1 0 3,-1-2-1,-1 4-3,0-1 3,1 0-4,-3 1 0,-1-1 0,-1 1-1,1-1-3,-3-3 6,3-1 2,-2-1-3,-1-1-9,0 0 3,0-1-3,0-2 5,1-2-3,1 0 1,-2-1 7,1-1 3,2 0 1,-2 0 1,3 0-1,-2-3 1,-4 0 2,12-3-2,-4 0-1,-2 1 5,1-2-9,2-2 5,2-2 3,-2-1-7,1-3 3,0-5-2,-2 0 3,0 0-4,3-6 6,-2-3 3,0-1-1,0 5 4,-2 4 8,-2-2 1,0 5 10,-1 5 14,-2 1 2,-1 3-2,1 0-9,-2 1-6,1 2-8,0 0-6,-1 3-3,0 0 1,0 0-1,-4 21 2,1-9 0,-4 3-4,2 2 2,0 2-4,0-3 3,3 1 2,-1 0-6,3-2 4,-1-1 2,-1-4-6,5 2 3,1-2-1,3-1 2,-2-1 3,1-2 2,0-2 1,4 1 0,-1-3 3,1 0-5,3-2 3,-2-3 5,3-1-3,1-2-1,-4-2-1,1 1 5,1-3 0,-2 2 1,0-6 3,1-1 9,-1-2 0,-4-1-1,-2 0-8,0-2-7,-4 2 2,-1 0-5,-2-1-5,-2 0-4,-8 2-5,2 3-3,-3-1-2,-6 2-2,1 7-5,-2 3 2,-1 2 0,0 4-2,0 3 3,1 2-1,5 2 4,-2 2-6,7 3 6,-2-1-4,6 3 4,3 1-1,2 0-1,2-1 11,4-2-8,4 0 8,2-2-4,5 0 4,-2-5 0,2 0 1,3-4 0,2-1 3,-1-3-3,10-2 3,-3-4 5,1 1-4,0-5 2,-1-2 5,-2 1 0,0-4 5,-3-2 2,0 0 2,-3-3-2,-1 2 6,-1-3-6,-5 4-6,-1 2 7,-3 0 3,-3-1 1,0 3-12,-2 1 1,-2 1-2,-1 5-9,-1-2-3,-2 3-8,2 1-2,-4 0-16,5 4-8,-8-2-7,8 2 0,-6 5 0,2-1 0,0 5 5,4 2 3,3 5 6,3 0-1,-5 5 7,3-1 0,5 3-1,-2 4 6,3-3-1,-5 2-2,3-3-1,-4 5-1,-1-10-1,0-1 0,1 1 3,-1-4-2,0 1-1,-2-6 0,3 0-4,-3-2 2,3-3 7,0 2 1,4-5-1,2 1-1,5-4-4,2 1-2,-4-4-10,7 1-17,-5-3-36,3 2-17,0-4-43,-3 0-31,3 0-29,-6 0-132,5-1-365,-5-1 161</inkml:trace>
  <inkml:trace contextRef="#ctx0" brushRef="#br0" timeOffset="105964.4959">17127 3021 185,'0'-9'260,"-4"3"1,0 2-11,2-2-25,-2 2-27,1 0-19,-3 3-31,6 1-11,-17 5-15,4 1-14,-2 5-5,-10 6-9,1 2-4,-2 3-12,2 3-9,2 0-5,4 0-6,4 2-5,4-3-8,2 0 0,3-4-10,3 3-1,4-6-11,3 0-2,3-1-5,2-1-7,4-5-4,4-1-8,9-3-9,1-4-14,4-4-16,0-1-3,3-6-8,-4-2-5,0-1-2,-4-4 6,-1-3 1,1 2 16,-6-3 17,-7 6 17,2-7 21,-4 6 13,-4 2 16,-2 1 21,-2 3 13,-1-2 0,-1 5-5,2 1-13,-4-1-14,0 5-6,0 1-5,0 0-3,0 0-3,-7 9-5,3-2-2,-4 3 1,2-1-5,1 2-2,1 0-2,0 1-6,1 0 0,2-1-6,0 4 0,1-8 4,2 3-5,1-4 3,2 5-2,1-5 3,2 2 1,2-4 1,-1-1 0,3-1-2,0 0-1,1-2 4,6-4-1,2 1-2,-6-2-2,3-4-1,-1 4 2,-1-5-1,-1 1 1,0-4 3,-6 5 17,3-6-8,-5 3 3,-1 0 6,-1 0 0,-1-1-8,-4 1-5,0 0 1,-4 1-9,-1 2-3,-5-1-6,-1 1 5,-5 2-11,-2 4-6,1-1-6,-1 4-8,1 3-13,0-2-14,3 4-15,1-1-27,1-1-19,0 3-32,4 3-15,-2-3-35,5 0-40,0 3-165,1-1-436,4-2 192</inkml:trace>
  <inkml:trace contextRef="#ctx0" brushRef="#br0" timeOffset="106801.6611">17829 3132 3,'6'-7'291,"-2"-1"2,1 0-8,-3 3-9,0 0-14,2-2-17,-4 7-34,-4-5-24,4 5-26,-13-6-16,3 6-15,-8 6-12,-1-4-14,1 8-8,0 0-11,-4 6-4,5-4-15,1 2-10,4 1-15,0 0-3,-2 1-8,4-2-7,5 0-4,-2-1-6,6-1 2,-3-3-1,4 3 0,3-6 6,-2 2-4,3-1-2,2-3 1,1-2 5,-1-1-1,8-1-4,-2-3-3,0-1 3,5-1-2,1-5-3,-3 0 4,0-3-6,6-4-2,-4-7 2,2 2 3,-4-5-4,-1 2-6,0-5 0,-2-3-2,-2 0 9,-4-1-8,-2 0 4,-1 0 4,0 5 2,0 4 15,-2 9 12,1 4 6,-2 4-6,-2 1-10,2 0-13,2 4-2,-2 3 1,0 0-3,-12 10-6,7 6 5,-10 6-4,1 5 4,0 2-2,3 3 3,5 0-2,1-2-11,-3-1 3,8-2-8,0 1-4,0-10-18,6 3-13,1-6-10,-2 0-15,3-3-11,2-4-11,0 0-19,0-4-21,8 0-22,0-4-14,1-4-9,0 1-13,-2-4-4,1-1 10,1-3 10,-3-2 21,4-3 23,-7-1 21,0 5 31,-1-1 32,-5 4 45,2-3 27,-4 8 18,0 0 7,-1 0-4,-3-1-2,2 2-8,-3 3-5,3-5-6,-3 5-4,6 0 0,-6 0 7,0 0-9,0 0 4,13 5 4,-10-4 14,1 1 0,2 0 5,1 1 9,5 0 7,-3-2 6,0-1 9,3 0 5,-1-1 7,-3-2 3,6-1 6,-4-2 12,-1 2 16,1-2 3,-2-1 6,0-1-5,-1 0 4,-3 4 4,0-1 3,-1-2-2,-1 0-7,0 1-22,-2 3-14,0 3-11,0 0-12,-3-3-8,3 3-12,-13 0-3,2 3-11,-2 1-11,2 1-12,-4 2-5,0 1-13,5-1 2,1 1-9,-3 1-10,5 0-7,0-1-10,0 5-3,3-4-8,0 3 5,4-2-2,0 2 9,6-3 2,1 0 2,0-1-1,2 0 10,9-1 0,-5-3 6,6-1 12,3 2-13,5-3-3,-7 0 0,2-2 7,1-2-4,4 2 2,-7-3-1,1 1-3,0-2 0,-3-1-1,5-1 1,-5 1 5,-6 1-1,-1-1-3,2 0 2,-4 1-2,-4-1-18,4 0-10,-4 3-20,0-3-8,-1 1-11,-1 0-14,0 0-19,-3-1-15,0 2-20,0 3-13,0 0-19,-5-9-10,5 9-10,-11 0-19,11 0 3,-17 5-140,7-2-386,-1 1 171</inkml:trace>
  <inkml:trace contextRef="#ctx0" brushRef="#br0" timeOffset="111515.5829">4481 10169 59,'-4'-12'245,"3"2"-5,1 0-13,-4 0-12,4 3-8,-2 2-15,0-2-18,2 3-15,0 1-15,0 3-11,-1-7-17,-2 2-5,3 5-19,0-3-7,0 3-7,0 0-9,0 0-11,0 0-7,0 0-7,0 0-3,0 0 0,6 18 6,0-4 3,1 12 4,0-2 9,5 6 0,-3 0-4,0 0 2,-2-3-3,2 2-3,-3 0-7,2-5-2,-1-6-2,-3 0-4,3-1-5,-3-5-6,-1 0-3,0-2-4,0 0 3,-1-5-5,2 2 3,-4-2-4,1-2 1,0 1-1,1-2-5,-2-2-6,1 5-4,-1-5-9,0 0-13,1 5-18,-1-5-23,0 0-31,0 0-37,0 0-54,0 0-39,0 0-45,-6-16-191,3 10-493,1-1 218</inkml:trace>
  <inkml:trace contextRef="#ctx0" brushRef="#br0" timeOffset="112673.373">4588 10002 53,'-4'-8'160,"2"-1"8,1 2-11,-2 0 6,0 1-3,1 1-2,1-1-3,-3 2-6,1-1 0,0 3-3,1-2-6,-1 1-3,-2-1-10,1 1-4,1 1-1,-2-3-2,1 4-15,0-1-8,-1 0-6,0 0-8,-2-1-7,2 2-7,-1 1-7,-3 0-5,3-1-2,-2 1-5,0 1-3,2-2 0,-4 3-8,1 1-6,-2 1 3,0-2-11,2 1 0,-4 4 0,2-2-3,0 0-4,0 3-2,1-1-1,-1 2-4,1-2 0,0 2 1,1-2 0,1 2 1,-1 1-6,2-3-2,-3 5 0,3-3 6,0 3 6,-1-2-17,-1 5 3,3-1 0,0-2 4,-1 5-3,3 0-1,-2 0 2,3 1 1,0 1-1,1 7 0,1-7 2,1 0 1,0-1-2,1 2 0,1-1 0,1 0 0,0-1-2,3-1 2,-2 3-5,1-3 18,-1-1-10,2 0 2,2 3 0,-1-2 0,0 0 0,-1-2 4,1-1-1,1 1 1,-2-3-5,0-2 0,2 3 4,-3-4-2,2 2-1,0-1-3,-1-1-1,2 0 7,0 0 1,-1-2-2,0 1 1,-1 2 7,2-3 0,-2-3-6,1 5 7,1-4 5,0 3-9,0-3-1,1 2-6,-2-1 6,4-1-4,-2 0 5,2 0 0,-2-1-2,4-1-7,-1 0 9,-1 1-3,3-1 6,-1-1-8,-1-1 1,2-1-1,-3 2-4,1 1 6,0-3-1,-2 0 5,0 0-8,-3 0 9,2 0 11,2-2-8,1 2 5,-4-3 0,-1 2 11,4-4-6,-2-1 3,1 5 0,-2-3-5,1-1-1,0 0-1,1 1-5,1-2-2,-4-1 2,3 4 3,-2-4-12,1 3 5,0-1-1,0-2-13,-4 2 11,3 1 0,-3 1 4,-1-1-6,0-1 11,2 1 4,-3 2-10,0-1 8,0-1 1,-2 1-6,2-1 7,2 2 2,0-1-2,-4-1-1,2-2-4,1-1 0,-2-1 0,1-1-2,1 1-3,-3-2 3,3 4-7,-4-2 7,4-1-4,-3 1-1,3 1-2,-4-1 1,5-1 3,-5 3 8,0-2-2,1 0-2,-2 1-1,5-3-3,-4 3 2,1-2-4,-1 1-1,-1-3-1,1 1-3,0 1 3,0-1-5,-3 0 0,2 1 1,1 2-3,0 1-3,0-1 1,0 2 1,0-3-1,-3 4 4,1-1 0,2-2-1,0 2 1,0-2-4,-5 0 3,2 1-2,2-1 1,-2 0-8,1 0 5,2 2 3,-4-2-4,1 0 0,1 1 3,2-1-3,-4 0 0,1 0 2,-2 0-4,3 3 6,-2-3-1,4 0-5,-5 3 2,3-1-7,-1 0 8,-1-2 2,1 2 0,0 0-6,0-2 1,-1 2-3,0-3 1,0 1-4,2-4 5,-2 5 2,1 0-2,-1 0 0,1 1 3,-1 1 3,1 1 0,1 0 4,-3-1 1,2 1 3,0-3-3,1 2 0,-3-2-4,2 1 1,-3-2-2,0-1-2,-1 0-2,1-1 2,2 1-1,-4 2-1,2-4-1,-1 3-1,0-4 3,-2 6-4,4-3 1,-3 3 0,2 0-1,-3-4-4,3 3 2,-1-1 0,-1 2 2,3-1-2,-5-2-1,5 3 4,-2-2-5,-2 4-6,-1-2-3,1-2-2,0 2-16,-3 1-17,0 0-16,-7 0-35,0 3-17,-2-2-46,0 4-36,-7 2-33,1 1-50,1 4-46,7-3-38,-1 4-328,3-3-749,2 1 332</inkml:trace>
  <inkml:trace contextRef="#ctx0" brushRef="#br0" timeOffset="114246.079">376 10160 92,'0'0'107,"0"0"8,0 0-1,0 0-3,0 0 8,0 0 2,0 0-1,0 0 3,0 0 0,0 0-4,0 0-2,2 4-3,-2-4-5,0 0-2,0 0-3,0 0-7,0 0-1,0 0-4,0 0-5,0 0-2,-2 4-6,2-4 2,0 0 6,0 0-3,0 0 2,0 0-5,0 0 3,-2 3-3,2-3 2,0 0-1,0 0 0,0 0-3,0 0 7,0 0-7,0 0 3,0 0-5,0 0 2,0 0 4,0 0 0,0 0-5,0 0-3,0 0-9,-4-11-2,4 6-15,-1-1-6,1-1-7,0 0 6,-2-1-7,2-2-6,0-1 0,2 1-16,-2 0 8,1-2 0,-1 0-1,4 0 0,0 2-6,-1-2 3,3-2-1,0 4-7,0 0 1,1 1 1,-1 1-6,2-2-2,1 2 13,0 0-16,2 3-2,1 2-1,-2-3 3,3 5-17,-3 1-3,3 1 4,1 3-1,-1 1-8,-3 0 1,4 4 7,-1 3-8,-2 4-1,-1 0 4,-3-2 12,-1 1-8,-1 4 1,-2-2 0,1 1-2,-6 1 7,2-2-2,-2 2 3,0 0-2,-2-2 6,-2 3 2,1-3-5,1-1 7,0-4-4,1-1 4,-6 0-4,5 2 6,3-6 0,-3 4-3,0-3 6,0-1 4,1-2-2,0 0 2,3 0 0,-3-1-3,2-1 9,-2 0 1,3-3 3,-2 4 3,2-4 2,0 4-3,0-4 1,0 0 2,0 0-4,0 0 5,0 0 1,-2 4-4,2-4 1,0 0-7,0 0 1,0 0-3,0 0-10,0 0 6,0 0 5,0 0-6,21-5 6,-8 0 1,4 0-8,0 0 8,0-1-2,1-2 6,1 3-9,0-3-2,8-1-3,-8 2-5,3 2 6,0-5 2,-1 5 2,-2 0 3,1-2-19,-5 3 6,3-1 7,-7 2-6,1-1 2,-2 1-6,-4 1 2,3-1 3,-1 2-6,-4-1 15,1 0-12,-2 0 0,-1-1 2,-2 3 3,0 0-2,8 0-8,-8 0-3,0 0-25,0 0-17,9 0-25,-9 0-21,0 0-20,0 0-24,0 0-26,0 0-37,0 0-42,0 0-23,0 0-29,0 0-179,-19-5-518,16 1 230</inkml:trace>
  <inkml:trace contextRef="#ctx0" brushRef="#br0" timeOffset="115204.5613">632 9714 45,'-14'-8'208,"-3"-1"-5,1-3-4,-2 4-7,4 1-12,-3-2-11,2 4-16,-4 0-10,7-2-9,-1 4-9,0-1-13,-2 3-12,-3-1-5,-1 1-13,-2 2-3,0 1-6,1 1-7,-7 2 0,5 1-2,-4 3-20,1-1-4,-1 1-1,6 0-1,2 0-2,-2-2 1,0 3-3,4 1-8,-3-1 2,6 2-6,-1 1 3,1-3-2,2 0-6,0 2 0,1 2-2,0 1 3,1 2-4,2-2 3,1 1 2,-1 11-1,5-8 1,0 0 1,-1-1-3,2 6 4,1 0-6,0-3 6,2 6 6,-2-7-13,4 4 7,1 2-5,-2-6 1,1-1 0,2 8 6,0-3-6,1-1 5,4 0-6,-6-6 4,4 2 1,0-2-6,4 5 2,-1-5 2,-1 0 3,1-3 4,-3 1-10,6-3 1,2 1-3,-2 2 1,-2-2 1,3 0-3,-1 0 0,3-1-1,-1-2 1,1 0 3,-3 0 2,2-2 1,2 0 1,-3-2-4,4 1 4,-1-6 0,-2 4 5,3 1-9,0-4-3,-2 2 6,4 0 1,-4-3-1,4 0-6,-3-1 8,-1 0-4,1-2-4,1-1-1,1 1 4,-2-1-3,3 1 3,-4 1-9,2-4 11,-2 2-6,0 0-5,1-3 1,-1 1 6,1 1-6,3-2 9,-4-1-5,3-1-4,-3 3 4,3-3 9,-2 2-6,3 0 2,-4-1 0,1 0 11,-5-1 0,0 3-14,-1 0 2,-2-1 2,1 1 17,-2 0-9,2-2-1,-1 2 7,-3-1-3,-1 1 5,-1 1-6,2-1 3,-1-3 5,0 1-10,1-2 9,-2 0-9,1 1-4,0-4 13,5 0-14,-6 0 3,2-3-5,0 2 1,-2 1-2,-2 1-5,2 1-2,1-1 4,-2-1 1,0 2 14,-1 0 4,-2 0 6,2 0 7,0-3-13,-2 3 2,-1 0 5,1-2 9,1 2 2,-3 0-5,-3 0 0,6-1 0,-6 1-4,3 4-2,0-5-2,-2 3-2,2-2 1,0 4 5,0-4-6,-1 3-3,-1-3 1,2 3 1,-4-4-1,3 5 4,-2-9-2,2 6-1,-3-3-4,-2 1-6,2-3 0,-4-2-7,4 3 3,2 4-2,-5-4-5,1-1 1,1 7 0,0-5-2,-2 0 0,1 4-3,0-1 1,1 2 1,-1 0-2,1 1-1,0 1-4,-4-2-3,2 0-4,-4 0-4,-5-4-8,0 2 0,0 1-3,0-1-5,-4 1-9,0 1-7,-7-2 3,9 3 1,-10-2 2,7 1 0,-7 1-5,1 2 1,6 0-10,-7 0-14,-3 0 0,0 4-11,-1 3-32,0-2-19,3 3-15,-1 0-18,0 3-15,-1 0-28,2 5-31,-1-2-43,2 4-37,0-1-36,1 1-248,1-2-639,4 2 283</inkml:trace>
  <inkml:trace contextRef="#ctx0" brushRef="#br1" timeOffset="134015.7774">15503 11701 39,'0'0'124,"0"0"-3,0 0-3,0 0-2,0 0 4,0 0-1,-5-1-7,5 1-1,0 0-2,0 0 4,0 0-7,-4-3 3,4 3-7,0 0-1,0 0-10,0 0 2,0 0-5,0 0 0,0 0-5,0 0-1,0 0-8,0 0 0,0 0-6,0 0 0,0 0-1,0 0 2,0 0-3,-5-1-3,5 1-7,0 0-1,0 0-2,0 0-7,0 0 3,14 0-6,-14 0-7,14 0-5,-2-3-3,-1 3-4,9-1-4,-3-1 21,1 1-8,0 1 3,0-1-5,0 0-3,-8 2-1,3-1 2,0 1-6,-2-2 1,-3 1 0,-2-1 2,1 1 5,-7 0 3,11 0 3,-11 0 5,7 0-3,-7 0 22,5 1-24,-5-1-8,5 1-2,-5-1-1,0 0-6,4 3 0,-4-3-5,1 4-3,-1-4 3,-3 9-4,1 5 3,-1 3 0,-3 5-2,-1 7 4,-1 2 5,-1-2-1,2 4 1,-2 1 3,-1-1 4,-4-1-9,5-1 13,0 2 1,0-3 6,-3 2-2,2 0 1,1 1-12,0-2 15,-1 1-8,1-1 5,0-2 6,-1 0-5,4-3-15,-1 2 14,-2-2 0,-2-2-2,6 1 11,-3 1-22,3 1 3,-1-4 3,1-3-1,0-2-2,1-1-7,-2 1 2,3-1 0,0 0-1,-3-2-8,2 1 2,0-1 1,0 0-15,-1-1 15,4-4-7,-2 2 3,-1 3 1,1-6-7,3 2 6,-3-1-12,2 1 5,-2-2 2,3 1-4,-2 0 6,-1 0 0,2-1 0,-2 1-5,-1 1-1,4-2 1,-2 4-1,-1 2 2,-2-8-5,4 4 5,-1-2-6,0 4 0,-3-3 2,5 1 2,-4-1-2,-1-2-1,5 0 7,-3-3-6,-2 5-2,2-1 3,0-2-5,-1 1 6,1-3-3,2 2-1,-2-2 2,1 0-1,-2 0-2,-3-2 7,2 1-4,0-2 2,-1 3-8,-5-3 8,0 1-2,-2-2-3,-6-1 5,2 4-4,-5-4-2,-5 2 6,7 1-5,-2-6 3,0 6-1,-2-3 3,5 0-6,-9-5 8,5 5-7,-5-3 5,-2 3 0,1-1-2,0 0-5,0-4 8,-1-2-5,-1 4 1,0-1 4,0 1-2,0-3 4,-1 2-1,-1 4-3,1-4 7,0-2-5,-2 2-2,-4-1 0,5 0 4,-3 2-5,0 2 2,-1-4 2,4 2 0,-5-1 1,3 3 0,3-2-5,-2-2 3,-2 1-2,2 1 1,-1-1-1,-2 2 4,1-1-3,0 1-1,-1 0 2,4-1 1,-1 2-14,-1-1 15,3 3 2,0-1 3,2-4-8,0 3 5,0 1-7,-1 0 9,0 0 0,-2-3-3,8 3 5,1-2-4,-2 3 0,-5-2-1,11 1 0,-9 1 4,1-2-5,2 1 1,4 0-2,-1 0 5,-4-2-6,7 1 0,-1 1-1,-1-3-7,3 2 9,0 1-1,-3-1-1,1-1 2,-2 2-1,-3-5 0,5 5 0,1 0 0,1-2 2,-2-1-2,0 1-12,1 2 13,-1 0-2,-1-2-1,2 2 2,0-3 1,1 3-3,-4-4-1,5 2 1,-5 2 1,-3 0-4,5-1 8,-7-1-10,6 1 0,-2 0 12,2 1-11,2-2 0,-8 1 2,7 1 1,-2 0 1,3-4-6,-7 4-6,7 0 11,-8 0-2,6 0 4,-7 0-2,3 1-1,4-1-3,-6-4 1,8 6 1,-10-4-2,10 4 0,-8-1 4,-3 0 1,1 2 1,8-3-3,-5 1-1,6-1-1,1 0 5,-2 0-1,0 3-5,1-2 6,-6 1-11,6-1 8,2 0 1,-1-1-1,-2 1-1,2-2-4,-1 1 12,3 0-16,0 1 10,-3 1-1,2-2 1,0 0 1,0 2 0,-2-2 0,0 0-3,2 3-3,-1-3 5,0 0-2,3 1-1,-5-1 2,2 1 2,0 1-2,-1-1 0,2 1-3,-2-1 3,-2 0 1,4-1-1,-2 0 1,0 0-2,0 3 0,-1-3-1,-1 2 2,0-2 0,-5 0 1,6 0 0,1 3-4,-6-3-1,4 2-7,5 0 11,-9-1-1,-1 2 1,7-2 3,0-1-2,-7 0-3,6 3-1,0-2-1,-6-1 5,9 4-6,-9-3 10,6 2-3,-6-2-4,-1 0 0,7 0 4,-4 1-3,-3 2 1,4-1 3,-4-1-7,6-1 4,-3-1-3,4 0 2,-5 2 0,7 1-3,-5-4 3,7 1-1,-11 0 2,2 0 2,4 2-3,-6-2 2,2 1-1,-2 2 1,-1-3-3,2 4-1,8-3 1,-3 0-2,-5 2 6,-1-3-3,8 0-1,1 0 2,-2 1-1,-1-1 3,2 0 0,-1 2-3,2-2 0,-9 4 2,10-4 0,-3 1-6,3-2 11,-11 1-8,12 1 1,-2 0-1,-8-1-1,5-1-1,4 2 6,1-1 0,-1 3-5,0-1 4,-2-6-1,2 6 1,1-2 0,-7 0-3,5 0 0,-2 3-3,2-3 5,-1-1-5,0 2 6,0 1-2,0 0-2,-10-2 2,2 0 3,0 3-2,3 0-4,4-2 4,0 2-5,-5-3 4,5 3-1,1-3-3,-7 2 2,-3-1 6,3 0-4,0 0 3,0-2-1,-2 2-7,1 2-3,3-1 11,-3-2-1,0 2-1,-2 0-1,0-2 2,-1 3-1,-2 1 3,1 0-4,-2-4 4,-1 4-5,-2 0 1,2 0 1,-3-3-3,4-1 1,-4 3 0,0-2 2,1 0-2,1-1 0,-4 0 3,2 4-4,-17 0 2,19 0 3,3-5 1,-5 1 1,1-4-12,2 5 6,-1 1 1,0-2-3,-2 2 4,2-2 2,-3 3-2,3-3-4,-3 2 8,-11 3-4,12 0 1,3-5-5,-5 2 3,4 2 1,-14 0-1,15 0 1,3-1-1,-4-3 1,0 0-14,-1 2 13,1-2 0,-1 3 0,2-1 4,-2 0-6,0 0 3,0-1-5,2 1 4,0-2 2,-2 3 1,3-1-3,-1 0-1,-1 1-2,0-1 0,-1-4 2,2 5-2,-2-1 5,2-2-4,-1 2-6,2-2 12,1 3 0,-2-5-3,-1 2-1,6 2 2,-6 0 0,4 0-2,-2-4 3,0 2-2,0 0 1,1 2-1,-1-1-1,1-2 0,-3 1-5,1 1 4,-1-1 1,0 0 3,-2 2-3,1 0 1,1-2-2,-3 2 4,1-2-2,-1 0-2,1-2 5,-11 4-5,11 1 3,0-5-2,0 2-3,1 0 3,0 0 3,-3-1-4,2 4 1,-1-3 1,0 0 2,2 1-3,-1-1 1,-2 1-3,2 0 1,-2 3-1,1-4 0,1 1-1,0 0 3,0 0 0,-1-3-3,3 6 3,-1-2 0,-1-1 2,0-1-10,1 3 6,-3-2-1,6 0 5,-2 4-1,-1-5 2,-1 4 0,4-1-1,-5-3-2,3 2 0,-3 0 3,3 1-3,-1-2-1,1 3-1,0-1 1,-1-3 2,2 1-2,2 2-1,-1-2 0,0 1 2,2 1-3,1-2 6,0 2 2,-2-3-5,7 3 0,-4-1 3,3 0-8,-3-1 9,4 0-3,6-1-2,-8 3 1,9 1 1,1-3-3,-5 0 4,5 2-8,-3-4 9,3 3-6,-2 1 3,3-2 0,-2-1 1,1 3 3,2-3-6,-1 2 2,5 0 6,-1-1-12,2 1 7,-4 0 1,1-2-2,1 3 1,1-3-2,0 2 9,2-2-10,-3 3 2,2-3-2,2 0 4,0 0-2,0 1-4,-1 2 2,4-2-1,1-1 3,-1 2-2,1-2 4,6 0-5,-13 2 3,5-2 0,2 0 3,6 0-3,-9 0-2,2 3 4,1-3-3,0 1-1,-2 0 2,1-1-2,0 0 0,2 2 4,-5-1-2,6 0 1,-4 0-6,-2 2 6,-2-2-3,1 0 4,-4 1-3,3 1 5,-1-2-4,2 0 0,-1 1 3,-6 1-2,-1-1-1,0 0-3,-4-1 0,4 2 5,-8-2-5,0 4 3,-1-3 4,1 1-2,4-3-1,-6 0-3,1 3 5,-3-1-1,4 0-2,-2-1-1,2 4 2,0-5 2,-2 2 3,0-2-8,1 2-1,-2 1 3,4-3-2,-4 2 3,-2-2 0,1 1-1,-2 0 2,4-1-3,-1 1 1,-1-1 5,1 2-11,-1 2 3,0-3 5,-1 2 0,-1 1-3,5-3-2,-5-1 2,-2 6 0,2-6 2,1 0 5,3 3-1,-3 2-8,4-2 3,1-2-1,6-1 4,0 0-5,-1 0 3,1 3-3,-1-1 0,4 0 0,-2-2 1,-1 3 0,3-1 2,4-1-3,0 3 2,1-4-1,0 3-1,0-3 2,2 4-10,0-3 10,-1 0 0,2-1 0,0 2 0,2-1 0,1 2-1,-1-3 4,0 2-5,3-2 2,-2 0 0,1 3 0,-4-3 1,1 2 0,0 1 3,0 1-9,-5-1 4,1-2 1,2 0 2,-1 3-1,3-1 2,-6-1-4,4 1 6,0 0-2,3-3 6,2 0 3,-2 1-2,1 0 3,7-1 6,-8 2 2,3-1 0,5-1 2,0 0 2,-10-3 1,10 3 2,0 0-5,0 0 4,0 0-1,-7 3 2,7-3 4,0 0-2,-4-4 6,4 4 0,0 0 1,0 0-5,-1-6-5,0 3-4,0-2-3,-3-5-6,2 1 0,-3-5-7,0-6-5,0 3-1,-1-2 0,2 0-1,-1-1 2,1 1 0,0-5-3,-1 5-1,-1-7 2,-2 3-1,2-2-1,-1 7 2,2 2 0,-1 4-2,-1-7 1,4-2 4,-3 2-1,0-5-1,-2 6-2,3 1 1,0-2 3,4 2-1,-3 0-2,0 0 1,-2-4-2,-2 3-2,3 2 3,-1-2-2,-1 0-3,2 2 5,-3 0 0,2 0-1,1-2-1,0-1 3,2 2 0,1-1 1,-3-1-2,1 0 1,0 1-3,-1 0 0,2 1 2,-1-3 3,-2 1-3,2 0-3,0-7 2,-2 8 0,3-1 1,-4-5 0,3 4 0,-1 2 3,0-3-4,1 3-1,-4-9 0,3 10 2,1 0-2,-2 0 1,2-2 1,-1 2-1,1 0 0,-2-1-3,3 3 0,-2-1 3,0-1-2,0 2-1,1-1 3,-4 1-4,7 3 6,-3-1-3,-2 0-1,3-2 5,-1 3-5,-1-3 4,1 3 1,1-3-1,-1 3-1,1 0-2,-3 0 2,3 1-1,1-2 1,-2 4 2,1-6-3,1 5 0,-2-2-1,3 0 1,-2 0 1,0 1 0,0-2-2,0 3 4,2-4-6,0-1 3,-2 3 0,1-2-2,1 2 4,0 0-4,0 0 1,0 0 5,-1 0-3,2-1 2,-2-3 1,2 5-5,0-5 0,0-1 1,0 6-2,0 1 3,0-2-3,0 1 2,0 0 0,0 0-3,2 0 6,-2-4-4,0 2-3,3 2 6,-3-1 0,0 0-1,0 2-1,0-2 0,1-1 6,0 1-8,0 0 3,1 0 1,-1 1 3,-1 0-5,2 2 3,-1-4-5,0 3 4,1-2-6,-1 5 2,-1-3 3,0 1-1,0 1 0,0 2 1,0-5-2,3 2 3,-3 4-2,2-5-2,-1 3-4,-1 0 0,3-1-2,-3-1-2,1 0-3,0-2-4,0 6 2,1-8-4,-1 6-6,0-2 10,2 2-1,-2-2 3,3 2 1,-3 0-1,2 0 7,-3 1-4,2-1 0,2 0 1,-1 0 3,-1-3-2,0 5 2,0-3 0,-1-1 7,2 4-3,-2-1 1,1-1-2,0 1-5,1 1 7,-1-3 0,-2 4 1,2-3-4,-1 1 2,-1-1-3,3 3 1,-1-1 4,-1-2-2,0 1 0,2 2-4,-2-3 3,2 1 3,-2 2-4,-1-1-1,1-2 0,-1 3 5,3 0-2,-2-2-2,2 3 3,-3-1-2,0 4 0,0-4 1,1 0-4,-1 4-7,0 0-1,1-5-2,-1 5-4,0 0-1,0 0-2,0 0-3,0 0-4,0 0-5,0 0-1,0 0 0,0 0-8,0 0 3,0 0-4,0 0 7,0 0 6,-11 12-2,3-4 5,-1 1 6,0 1 2,-1 1 6,-3 2-2,0-1 0,-2 1 6,0 0 7,1-1-6,-2 1-2,0 0-10,-1 0 17,2-1 2,-2 1 2,2-3-2,-1-1-4,3 3 2,2-4 3,2-2-1,-1-1-2,2 2 3,3-2-6,1-5 4,-2 4 1,5-1 0,-3 0-8,4-3 13,-4 5-5,4-5 4,-4 2-4,4-2 5,0 0 4,-3 0-4,3 0 9,0 0-4,0 0 0,0 0 2,0 0-8,0 0 12,9-6-1,-6 1-3,6-1 1,-2-3-1,2 0 2,3-3-3,-3 2 0,3 0-5,0-1 1,-1 0-2,2 1 3,-3-3 2,0 4-4,3-3-4,-4-1 2,-1 5 5,0-1-1,0 3-5,0-6 2,-3 5 7,4-1-8,-4 1 1,1 0 8,-3 3 0,2-1-9,-2 0-11,0 2 11,1 0 2,-1-1 2,-3 2-3,0 2-2,6-6 1,-3 4-3,-3 2 6,2-3-2,-2 3-2,0 0-13,4-2 8,-4 2 6,0 0-4,0 0-6,0 0 1,0 0 1,0 0-3,0 0 4,0 0-9,0 0 1,5 9-6,-1-5 5,-1 3 2,3 0 9,-1 1-6,3 1 2,-1 0 2,0 3 3,4 1-5,2-1 3,1 1 1,-1 2 3,1-2-4,-1-1 4,-1 0 5,-1 0-2,3 1-21,-2-1 24,1 1-3,-5-5 0,3-1-8,-2 1 8,-3-1-7,3-2 7,-3 3-3,0-4-3,-1 0-7,-2 1-13,2-2 11,-2 1-17,-1-3-12,2 1-19,-4-2-16,4 5-19,-4-5-20,5 2-22,-5-2-24,2 3-27,-2-3-39,0 0-47,2 3-293,-2-3-617,0 0 274</inkml:trace>
  <inkml:trace contextRef="#ctx0" brushRef="#br1" timeOffset="134635.8822">1845 12342 252,'1'-10'294,"3"3"-1,-3 2-12,3-2-17,-3 2-18,1 2-15,0-5-20,-2 4-24,2-1-18,0 1-13,-2 0-18,0 4-13,0-4-15,0 4-14,0 0-10,0 0-5,5 10-10,-3-5 33,2 4-7,-2 1-7,1 6 19,-1 2-14,4 6 6,-2 2-1,0 1 4,-2 0-7,0-3 0,-1 3 4,1 0-3,-2-1-7,2 1-6,-2-8-1,-2 0-19,2 1 8,2-3-8,-2 0-9,0-5 0,0 2-11,2-4-13,-2-1 12,0 1-6,-2-5-6,4 1-2,-2 0 2,0-3 3,0-3-10,0 4-6,0-4-11,-2 8-24,2-8-25,0 0-35,0 0-63,0 0-80,0 0-52,0 0-54,-2-17-57,0 6-273,2 1-711,0 1 315</inkml:trace>
  <inkml:trace contextRef="#ctx0" brushRef="#br1" timeOffset="135352.6293">1877 12201 29,'-4'-10'211,"0"-2"-10,0 3-12,1-1-7,-1 5-8,1-4-12,-2 4-11,1 0-17,-1-2-12,1 4-5,-1 0-11,-3 0-3,1-2-5,-4 4 1,1-1-12,0 0-5,-2 2-4,2-1-2,-5 2-8,3-1-1,1 0-5,1 2-6,-1-2 7,-1 2-14,3 3-3,-3-2-3,1 4-3,-1-3-1,1 4-4,3-2 3,-1 2-9,1 1-3,-2-1 0,1 7 0,-1-1-1,-2 4-1,5 1-3,-2 7 6,-1-1 0,5 1-3,0 2 5,1-2-2,1 2-2,2 1-3,1-1 11,1 2-11,-1 0 5,4 0 2,-2 1 2,2-1 1,5-2-1,-1-1 0,1-1 1,0 0-3,2-1 8,2-2 3,1 1-7,-5-7 2,8 4 3,-6-6-4,6 4-5,-3-5 10,0-1-3,2 0-1,0-1-2,-1 0 3,1 0 2,-1-3-2,0 0 16,4-1-24,-8-2 5,9 1 1,-8-5-3,1 1 6,0-1-3,0 0 1,4-2-7,2-3 0,-1 2 3,1-2 1,1-2-3,1-2-8,-1 0 0,-1-3 7,2 0-1,-3 2 7,6-6 0,-11 2-2,3 0 15,-1-2 1,0 1-8,-4-1 7,1-3-5,1 1 6,-3 0 2,0 0-5,-1-1-7,-3 0 1,3-1 0,-1 0-5,-3 0 6,-2 0-1,2-2 1,0 1 3,-1 2 1,0-7-10,-2 4 6,-2-8 3,-2 2 0,-6 0-5,4 0 3,-2-1 0,2 1-1,-6 2-3,-1-1-3,2 1-1,-2 6 2,2 2-2,-5-7-4,-1-2-1,3 10-3,-5-7-1,1 1 0,-1 2 1,4 6-8,-3 1-1,2-1-3,0 3-1,-4-1-5,-3 2 0,1 2-4,0 2 0,-7-2-9,-3 6-10,1 1-16,1 0-19,-4 6-20,1 1-26,0 5-21,1 3-21,3-2-32,0 2-30,3 6-21,0-1-21,3 4-33,0-2-42,9-1-25,-6 2-33,6-1-217,1 1-643,3 1 284</inkml:trace>
  <inkml:trace contextRef="#ctx0" brushRef="#br1" timeOffset="140531.1493">15538 4045 8,'0'-6'147,"0"0"-6,0-2-8,0 1-5,2-1-7,-2 1-8,2-1 13,0-3-2,-2 2 2,1-2 0,2 3 0,0-2 0,-3-1 2,0 2 1,0-4-5,0 5 10,0-4-10,3 4 1,-3 3-8,0-4-2,0 4-2,0 1-13,2-3-4,-2 2-2,0 1-13,1 1 2,-1 3-10,0-6-3,0 3-12,0 3-5,0-5-3,0 5-13,0 0-1,0 0-9,0 0-7,0 0-4,0 0-8,0 0 0,0 0 1,-3 14-1,3-6 0,-3 7 2,3-1-4,-3 6 0,-1 5 0,0-5 6,1 6-9,-1-2 7,2 2-6,-4-2 4,2 2-2,0-9 2,2 2-2,-1-2-3,0-1 6,0 2-4,-2-1-8,5 0 6,-4 2-1,1 0 4,2-3-3,-2 0 11,2 0-11,-1 1-1,2-1 1,0-4 2,-2 0-4,2-1 8,2 0-2,-1 0-3,0 0 7,0-5-3,2 1 3,-2 1-5,3-2-5,-1-1 1,1 1-6,1 0 14,2-2-19,5-1-13,-1-1-14,3-2-35,1 0-38,2-4-52,2-2-55,-1-4-37,3 0-35,-6 1-151,3-4-475,-4 1 211</inkml:trace>
  <inkml:trace contextRef="#ctx0" brushRef="#br1" timeOffset="141508.0673">15901 4199 81,'4'-4'122,"2"-2"4,-2 2-3,0-1 3,2 3-1,-1-4 3,0 2 6,2-1 0,-2 2 6,-1-1 3,-2-2 8,2 2-2,0 0-3,-3 0-11,2-2-12,-1-2-5,1 1 0,0-1-2,-3 1-2,2-3-6,-1 2 4,-2 1-6,1 1-10,-2-3-7,2 3-2,-2 0-7,1 1-10,-2 2-11,1-4-1,-1 4-10,1-1-8,-1 1-11,-1 3 1,4 0-4,-10 0-2,2 3-3,-2 2-9,0 4 1,-4 5-2,1 1-1,-5 5 3,0-2-5,0 3 1,5-1-4,1-2-4,1-3 1,4-1 0,-1-2 0,2 3-2,1-6-1,3 2 2,-1-5-3,0 5 3,3-1-4,-2-3 3,4 0-5,1 1 2,0-1 1,-1 1-1,2-3 2,-1 0-1,1 1 2,2-2 2,0 0-6,3-1 5,-4-1-3,4 0 4,3-2-5,-3-2 2,4-1 1,-3-1-1,2-1 4,-1-3-2,0 2-3,3-6 1,-2-1 0,1 0 1,-1 0-3,-2-1 3,-5 6 3,8-6-3,-6-1-1,-1 5 2,-1-2 3,-1 3 1,1-3 2,-2 3-1,1-3-2,-2 1 9,0 1-3,-2 0 5,3 1-3,-3 3 3,2-4-2,-2 2-2,0 2-7,0 2 3,-2-4 2,-1 5 2,3 3-9,0-4 6,0 4-12,0-5 1,0 5-1,0 0-6,0 0-3,0 0 6,-4 20 2,2-8-1,-2 4 6,1-1-3,-2 3 0,-1-1 3,3 1-4,-1-1 0,4 0 3,-5-1-1,4 0 2,1-4-3,-1-1 3,1 1 0,1-3 3,0 0-6,1-3 2,1 1 3,1-2-3,2 2 1,2-2-3,-3-1 6,3 0 1,2-3 12,4-1-13,-2-4-1,7 1 1,-2-2-5,3-1 4,-3-2-2,-1-2 3,7-6 3,-8 4-4,7-5 0,-8 3 7,-5-2-12,2 2 2,-1-3 2,-2 1-3,1-2 0,-6 1-1,1 2 5,1 1 0,-5 2-1,0 0-3,0 0 7,0 4-4,-3-4 2,1 7 1,2-2-6,-4 2-7,3 0 2,-1 2-3,-4 1 5,6 2-12,0 0 3,-9 5-2,4 0-3,0 3-5,3-1 1,-3 4-8,2 0 2,2 3 1,1-2 7,0 0 2,4 1-8,-3-2 2,1 1 0,0 0 4,2-2-1,-1 2 5,2-2 1,1 0 2,-3 2 6,3-3-8,-3 1 5,3-2 0,0 2 6,1-1 0,-4-1 1,1-2-1,-2-1 2,2 0 1,-1 0 1,0-1-8,0 1 7,-2-1 0,2-3-2,-3 3 1,0-4 0,0 6 1,0-6 7,-3 3 11,3-3-8,0 0 7,-1 4-3,1-4 4,-9 3 1,4-3-7,-3 0 0,8 0-1,-15 0 1,10 0 1,5 0-9,-13 0-4,7 0-7,-2-3-6,1 3-13,-1-2-14,8 2-12,-14-2-16,7 1-17,-2 0-28,-1-2-20,10 3-27,-10-5-26,8 2-26,-2-2-15,0 3-120,-1-3-378,3 1 168</inkml:trace>
  <inkml:trace contextRef="#ctx0" brushRef="#br1" timeOffset="142105.8393">16478 3914 61,'4'-10'164,"-1"-2"2,0 2-2,-3 3-14,0-1-7,3 4-16,-3-1-14,1 1-14,-1 0-11,0 4-15,0 0-9,0 0-4,0 0-9,2 23 0,-1-4-5,-1 3 3,-1 6-11,-1 1-5,2 0-4,-1 1 4,-2-1-6,3 0-4,-3 0-2,-2-3-1,5-1 0,-2-5 4,1 1 0,1-5 0,0 0 0,-2-4-6,5-1 0,-3 0-4,0-4 5,4 2 0,-4-1-2,5-1 3,-4-2 0,3 0 5,1-3-7,-1 1 0,5-1-4,0-1-5,0-1-8,0-3-16,4 0-11,-2 1-21,0-3-33,2 0-15,2-2-26,-4-2-17,1 1-17,-3 0-106,-1 1-282,-2 1 125</inkml:trace>
  <inkml:trace contextRef="#ctx0" brushRef="#br1" timeOffset="142381.8829">16424 4111 76,'0'0'201,"0"0"-15,-7-1-20,7 1-21,0 0-9,13-5-18,-2 2-8,0 0-10,6-1-14,2 2-8,-2 0-8,5-1-7,-5 3-6,3-4-26,0 1-24,-2 1-31,1 0-32,0 0-37,-2 0-33,2-3-97,-6 4-239,-1 0 106</inkml:trace>
  <inkml:trace contextRef="#ctx0" brushRef="#br1" timeOffset="142761.9643">16905 4134 137,'-4'0'235,"4"0"-22,0 0-21,0 0-17,-5 4-13,5-4-18,0 0-19,0 0-8,0 0-13,21 0-8,-10 1-2,-1-1-15,11 2-5,-1-2-8,8 1-4,2-1-7,-1-1 0,2 3-10,-1-3-7,-10 0 3,4 1-10,-4 1-1,-2-2-2,1-1-5,-2 0 0,-4-1-3,-4 3-1,2 0-5,-4-2-3,-2 0-4,0-1-14,1-1-15,-4-1-17,3 0-4,-5 1-8,0-3-10,0-1 2,-3-3 8,-1 3 6,-2 0 1,-1-2 7,0 2-3,-5 1 10,3-2 4,-1 1 16,0 3-4,2-2 15,4 4 5,1 1 0,0-2-4,3 4 7,-4-4 0,4 4-2,0 0-4,0 0 3,12-1 4,-3 6-9,2 1 4,2 2-3,2 4 7,-2 0 0,1 0-3,-1 5 10,-3 0-4,0 1 10,-1-2 7,-4 2 0,-2 1-3,-2-3 6,-1 1-4,-4 3-2,0-4-3,-1 1-1,0 0 0,-5-1-5,2-4-24,-1-3-27,6 1-32,-8-2-36,8 0-39,-1-3-31,-1-1-130,1-1-327,4-3 145</inkml:trace>
  <inkml:trace contextRef="#ctx0" brushRef="#br1" timeOffset="143640.2489">17561 3959 5,'0'0'240,"3"-13"-7,-3 9-10,0 0-17,3-3-21,-2 1-13,-1 2-13,4-3-11,-2 3-16,0 0-19,-2 4-9,6 0-17,-6 0-7,9 7-11,-5 4-2,0 0-7,5 9 10,-4 5 0,0 2 0,0-1-3,-5 1 1,0-8-2,0 1-2,0-1-1,0 0-1,-2-3 0,0-3-3,0-1 2,-1-2-11,3-2 0,-1-2 3,-2 1 8,2-3 24,0 1 19,1-2 20,0-3 8,0 0 4,1 4 4,-1-4-9,0 0-14,4-14-10,0 0-11,2-3-15,7-9-10,0 1-9,2 1-2,3 0-15,0 3-2,0 0-6,-2 10-5,-1-1-2,2 3-5,-3 1-1,0 4-5,-1 1-9,-1 4-1,2 2-6,-5 2 1,6 6-6,-5 2 0,-1 1-2,1 4 1,-3-2-17,-2-1 6,-1 3 3,0-2 2,-3 1-8,-1-3-20,0-1-19,0-1-28,0-1-28,-1 1-29,1-1-30,-2-5-34,4 2-27,-2-4-18,2-1-5,0 2 4,-2-5 9,10 0 6,-10 0 15,16-8 17,-8 2 20,-1-5 21,5-3 20,-2-2 25,-2-1 16,1 0 37,4 0 18,-6-1 45,-1 3 12,0 4 27,-5 0 7,4 1 21,0 5 8,-2-1 4,-1 1-8,1 0-9,-3 1-4,5 4-8,-5 0-2,0 0-7,0 0-4,0 0-3,0 0 1,12 4 2,-10 0-4,3 0 7,0-1 5,2 0 0,-3 0 2,7 0-3,1-2 2,-1 3 1,7-7-2,-1 3 3,4-4-3,-5 2 6,-3-1 5,-2-2 8,8-3 0,-10 4 0,4-4 0,-3 2 10,-2-4 5,-1 4 13,0 1 3,-5-2 6,1 3 7,-2-2-7,1 3-8,0 0-20,-2 3-8,0 0-5,-8-5-12,-1 5-9,-2 2 0,-3 6-10,-6-1-1,4 5-6,-2-3 8,1 2-19,4 3-3,0 0 1,-1-3-14,6 3-1,-1 1-13,3 0 0,5-3-1,-1-1-8,5 1 4,0 1-11,7 0-15,2-1-18,5-1-21,0 1-41,9-5-40,3-3-56,2 1-41,0-5-223,-1-5-533,-2 0 235</inkml:trace>
  <inkml:trace contextRef="#ctx0" brushRef="#br1" timeOffset="143908.3472">18501 4064 69,'5'-17'192,"-2"7"3,-2-2 12,1 3 16,0 3-9,-1 1-16,3 0-23,-3 1-20,-1 4-6,1-3-25,-1 3-12,0 0-13,9 15-7,-6-5-7,5 6-10,-2-1-5,3 3-1,4 4-4,-5-4-8,6 4 0,-4-5-7,4 5-1,-3-5-6,-2 0-4,5-1 0,-3 0 3,1-4-19,-4-1-6,-2-1-22,1-2-26,-2-1-26,0 2-24,-4-5-28,4-3-38,-5-1-44,0 0-39,0 0-126,13-11-385,-10 5 171</inkml:trace>
  <inkml:trace contextRef="#ctx0" brushRef="#br1" timeOffset="144210.1883">18750 4003 129,'-4'-2'144,"-2"1"-6,-4 6 8,0 3-1,-6 4-2,-7 8-9,2 2-6,1 3-11,-3-1-4,-1 2-8,2-2-7,3-1-11,-1 1-9,0-2-9,5-1-23,4-5-18,2-3-36,2-3-45,2-4-31,3 2-13,2-1-36,2-5-113,-2-2-266,9 3 118</inkml:trace>
  <inkml:trace contextRef="#ctx0" brushRef="#br1" timeOffset="144471.7091">18966 3820 156,'16'-22'286,"-7"7"6,-3 5-7,-2-1-12,0 4-33,-1-1-27,0 4-27,-3 4-20,0 0-17,0 17-11,-1 8-7,-7 1-8,2 6-10,-1 3-3,0-1-6,-6 15-12,3-3-10,2-11-5,2-1-12,2-1-1,0-3-2,1 1-1,5-6-7,-1-2-1,0-2-5,2-3 2,3-3-8,0 1-1,0-5-5,1-2-3,2-4-4,3 2-12,1-4-15,6-5-25,0 4-40,-1-8-43,1 0-46,0-6-48,5-2-37,-3-4-31,-8 4-203,0-1-510,-3-2 226</inkml:trace>
  <inkml:trace contextRef="#ctx0" brushRef="#br1" timeOffset="144481.7142">18804 3989 170,'0'0'196,"-5"1"-5,5-1-7,0 0 0,17 6-10,1-6-17,11-1-11,5 2-13,2-1-9,2-1-12,1-1-19,-2-1-6,-1 0-16,-6 0-18,-2 0-39,-5 1-45,-5-2-54,1 2-52,-1-1-169,-6 0-332,-1-1 147</inkml:trace>
  <inkml:trace contextRef="#ctx0" brushRef="#br1" timeOffset="144835.3466">19521 4025 298,'0'0'358,"-5"0"-33,5 0-19,0 0-28,0 0-16,0 0-28,0 0-18,0 0-27,11 5-13,-11-5-15,18-2-12,1 2-14,2-3-12,8 3-14,2-5-13,2 2-9,0-1 1,-1 1-12,0 0-11,-4-1-9,-6 0-3,-4 1-8,-3 3-17,-5-3-16,2 3-25,-4-1-33,-1 0-35,-2 1-44,-5 0-40,0 0-39,0 0-61,0 0-30,0 0-161,0 0-493,-15 10 219</inkml:trace>
  <inkml:trace contextRef="#ctx0" brushRef="#br1" timeOffset="145363.2171">19527 4217 190,'-2'4'247,"0"-2"-10,0 1-13,-1 1-4,3-4-3,9 4-4,1 0-5,7-1-8,1 0-13,10-1-11,3 2-10,-1-4-2,2 0-18,0 5-14,-4-5-11,2 0-11,-10 1-8,2-1-14,-5 0-7,-6 0 0,2-1 1,-4 2 16,-3-1-8,1 1 6,-1-1 9,-6 0-6,8-1-1,-8 1 2,0 0-3,6 1 1,-6-1-7,0 0 0,0 0-2,9-1 2,-9 1 9,0 0 5,0 0 8,0 0 10,4-1 7,-4 1 11,0 0 2,0 0-2,0 0-3,0 0-4,0 0-15,0 0-7,2-5-7,-2 5-10,0 0-10,0 0-4,0 0-4,0 0-15,0 0-3,0 0-3,0 0-10,0 0-6,0 0-5,0 0-3,4 0-5,-4 0-2,0 0 1,0 0-4,0 0-7,0 0 3,0 0-1,0 0-1,0 0 0,0 0-6,0 0 1,0 0 2,0 0-2,0 0-4,0 0 3,0 0-3,0 0-3,0 0-3,0 0 3,0 0-1,0 0 4,0 0-4,0 0 0,0 0-2,0 0-6,0 0 5,0 0-8,0 0-2,0 0 0,0 0-6,0 0-3,0 0-2,0 0-7,0 0-6,0 0-12,0 0-9,0 0-13,0 0-11,0 0-5,-4 8-7,4-8-6,0 0-9,0 0-5,0 0-13,0 0-2,0 0-10,0 0-12,0 0-19,0 0-16,0 0-27,4 3-28,-4-3-29,0 0-33,0 0-43,0 0-25,0 0-280,0 0-702,3-18 311</inkml:trace>
  <inkml:trace contextRef="#ctx0" brushRef="#br1" timeOffset="146717.8369">20316 4228 67,'0'0'216,"0"0"-26,0 0-17,11-5-20,-3-2-14,-3 2-8,3-5-15,1 1-1,0-8-16,3 2-4,2-7 2,0 0 7,-5-5 1,3 0 4,-2-2-2,-1-4 0,-1 0 0,2 1 5,-4 1-7,-1 2 9,-1 10 3,-1 1 10,1 2-11,-4 5-15,1 0-10,-1 7-14,1 0-13,-2 0-13,1 4-6,0 0-4,-4 17-6,0 1-4,-1 9 0,0 7-3,-5 12 3,6-13-11,-1 3 0,2-5-3,1 1 7,-1-2-9,1-1-4,2-4 6,2 1-10,-1-6-1,3-3-2,3-1-1,-1-6-6,3 1 1,-1-2-1,5-1-1,0-3-8,9-2-6,-4-3-24,4-4-7,7-2-10,-2-5-2,-3-1-4,1-2 0,-4-1 10,-4-6 3,-4 7 12,3-11 4,-2 4 14,-6 3 9,1 2 20,-1 1 6,-3 3 10,-1 4 11,-2-4 11,1 7 1,-2-2-1,2 4-10,-3-1 0,3 1-11,-3 3-8,0 0 3,0 0 26,0 0-6,-12 17 6,6-5-9,-1 5-4,0 0-4,0 0-3,-1 1-13,3-1 16,0 1-5,0-2 2,0-1 0,1-3-2,3 0-15,-3 0 10,4-7-1,0 6 2,0-6 0,0 4 0,0-6 2,0 2-6,2-2 1,-2-3 5,4 2-3,-4-2 0,13-2-6,-4-4 3,5-4-1,1-1-3,8-5 4,-4-6-5,3 3-4,0-3-3,-3 2 3,-1 0 0,1 0-6,-5 8 12,-4 0 4,-1 3-5,-2 2 2,-1 3 6,-1 0-18,-2 1-1,2 1 0,-1 1-19,-4 1 11,5 6 5,-3 2 0,0 3-3,0-1 3,-2 3 9,1 3-6,3-4-1,-2 0 6,-2 0-6,1 1 9,-1-2-5,4-1-7,-4-1 2,3-1-1,-3-1 12,0-2-1,0-1 7,2 0 8,-2-4 4,4 4 11,-4-4 3,0 0-7,12-9-11,-4-1-1,6-3-4,-1-1-1,7-4-10,-1-1 6,1 1-6,0 0 0,-8 4 0,4 2-1,-7 2-4,0 3 1,0-1-3,-3 4 0,-2 2-1,0-1-11,1 3 0,-5 0-1,6 3-2,-3 3 8,2 5-3,-5 0 0,2 0-14,-1 3 11,-1 1 4,1 1 3,2 1 0,-1-1 4,2 0-4,-3-6-2,3 1-7,1-1 1,0-1 2,-1 0-1,4-3-5,-2 0-1,1-2 0,4-2-1,2-1-5,5-3-6,0-1-11,-2-5 0,0 1-7,-1-3 2,2-2 6,-5-3 0,6-3 2,-4-4 1,0-3 8,-5-1 2,2-5-1,0 1 5,-2-2 9,0 0 5,-4 2 4,1-3 14,1 3-10,-2 3 35,-4 11 2,3 3 10,-1 1 8,-3 0-9,2 6 3,1 0-15,-2 3 13,-1-1-23,0 4 1,0 0-15,0 0-10,-1 15 10,1 2 6,-3 7-2,1 5-3,-1 0 16,2 7-10,-7 10-4,4 2 2,3-14-16,-4 14 35,1-12-8,0 1 7,4 10 14,-1-12 2,-3-1 0,3 0-4,-3 0 1,0-1 6,2-3-6,-5-3-2,7-3-4,0-5-10,-1 0 5,-2-6-4,2-4 3,1 1-5,0-2 0,0-2 17,-2-1 20,4-1 21,-6-1 22,4-3 18,0 4 15,0-4 9,0 0 0,0 0-15,0 0-15,2-18-14,0 3-10,2-7-16,-3-4-7,3 7 3,2-6-11,2-5-13,1-4-12,1 1-1,3 0-5,-4-1-8,1 0-4,4 3 2,-1-1-7,-1 3-1,0 4-3,0 0 0,2 3-4,-3 5 1,2 0-2,0 2-8,2 1 0,-1 2-5,4 1-9,1 2-3,-1 2-2,3 0-10,-5 5-5,-2 2-10,-1 1-16,0 2-9,-3 2-7,-1 2-5,1 1-1,-6 1-6,1 3 10,-2 0 1,-3 0-1,-1 3 12,-3 2 10,-3 0 1,-8-3 3,1-1-18,-10 2-28,-2-2-27,3 0-29,-5-1-35,0-5-26,-2 0-26,-2-2-32,3 0-24,4-2-34,-5 1-275,-2-6-657,2 0 290</inkml:trace>
  <inkml:trace contextRef="#ctx0" brushRef="#br1" timeOffset="147266.104">20484 4081 23,'-6'2'173,"1"-1"-7,-2-1 7,0 1-13,2 2 2,-2-3-6,2 1 0,5-1-3,-14 2-6,10-1-5,-1 0-3,5-1-3,-5 2 0,5-2-6,-8 0-1,8 0-14,0 0 5,-5 3-6,5-3-4,0 0-4,0 0-7,0 0-5,0 0-3,0 0-12,17-6-8,-4 2-7,6-3-6,13 0-1,-2-3-12,4 2-3,0-3-27,1 0-46,-2-1-59,-1 2-65,0-2-75,-4 4-280,-3-2-551,-5 2 244</inkml:trace>
  <inkml:trace contextRef="#ctx0" brushRef="#br1" timeOffset="154965.2692">13632 10690 75,'0'0'187,"0"0"-20,0 0-13,0 0-15,0-4-15,0 4-10,0 0-5,12-4-8,-5 1-1,0-4-8,5 4-3,-3-4 1,-3 5-4,5-6 1,0 1 3,-2-2 4,3 3-2,0-7-3,-4 5 5,0-1-1,-1-1 3,1 0 0,-3 2-3,0-1-6,0-3 4,-4 4-8,3-2-11,-4 1-3,0-1 2,-1 1-9,-2 2-6,-4-2-9,3 3-7,-1 1-4,-6-2-5,1 2-5,1 3-6,-1-1 0,-3 3 3,2 3-12,-2-3 0,0 4-2,-4 6-1,2-3-3,0 2-2,4 0 4,3 2-2,0-3-2,3 2 2,-1 0-2,0-1-1,4 3-2,1-1 5,1-3 4,1 2-6,1-1 4,1 2-5,1-1 5,1 1 0,3-1-2,-3-2 6,2 3-7,3-4 0,2 7 3,0-2-3,-1-2-3,1-1 1,1 2-1,-3-3 11,0 1-11,-2 0 3,0 2-3,0-5 1,-1 4-5,-2-2-1,1 0 3,-4 1-1,1-2-2,-2 1 4,-1-2 0,-1 1 8,-3 1 1,-2-3 5,0 2 2,-3-1 3,-1 0-7,-1-2 5,1 0 2,-1-2-4,-1 0 4,2-2-4,-2 0-3,-2-2 1,8-3 16,-4 1-18,2 0 0,1-6-5,0-1-5,0-4-4,1-2 13,5 0-21,-1-4 1,4 2-6,2 1 0,-1 3-6,2-2-4,1 0-2,-3 3-19,3 5-11,-2 0-9,5 1-17,-3 0-18,0 1-21,3 1-17,2 1-27,-2 2-28,4-2-10,1 2-27,-3 1-143,1-1-406,-1 1 181</inkml:trace>
  <inkml:trace contextRef="#ctx0" brushRef="#br1" timeOffset="155344.6537">14010 10497 226,'0'0'244,"0"-7"-16,0 7-23,0 0-22,-7-1-16,7 1-13,-11 11-17,3-6-12,-1 6-7,-2 2-16,0 1-6,1 1-6,0 1-10,1-3-5,0 12-6,1-9-4,3 1-5,1-5-3,3 0 2,0 2-1,2-2 3,0-1-3,3 0 1,1-3-3,0 0-1,2-2-2,1-2-1,2 0-1,0 1 1,2-2-6,1-2-2,-1-2-3,7-2 1,-7 0-7,5 1-2,-4-4-2,1 0 7,-3-1-7,0-4 0,1-1-2,-3-1-2,1-3 0,-1 1-7,-6-1 1,4-1 0,-3 0-7,-2 2 4,1-3-4,-3 2-5,-3-1 2,3 5-5,0-2 0,-2 6-3,-2-2-3,-3-1-7,2 4 3,-3 2-2,-1 0-10,-4 3 26,-3 0-15,-2 5-18,-2 1-9,0 3-18,-1-2-19,2 4-30,3-1-34,0 1-34,5-4-33,3 3-34,3-3-209,1 2-481,1-3 213</inkml:trace>
  <inkml:trace contextRef="#ctx0" brushRef="#br1" timeOffset="156397.8181">14308 10585 48,'0'0'263,"4"-2"-10,-4 2-26,4-1-22,-4 1-21,0 0-19,8-2-17,-8 2-16,7-2-9,0-1-7,-1 0-5,1 1-2,-5-1 0,7-3 6,-2 3-5,0-4-3,2 2 1,-5-1 9,6-1 2,-6 1 5,1-2-4,-1 3-1,-1-4-9,3 2-1,-5-2-7,0 0 5,-2 0-11,0 2-11,-1-1-15,-1 1-6,3 2-7,-3-4-8,1 4-16,-2 2-3,0-3 4,-2 3-5,-2 2-10,3-1-2,-3 2-4,8 0 1,-14 3-4,5 0 4,0 3-5,2-3-4,-4 4 2,6-2 6,0 2-9,-3 0-6,5 1-4,-4-1 2,5 3 9,1-2 0,-1 3-5,2-4 6,0 4-6,0-3 2,2 2 4,-1 2-9,1-4 3,3 1 3,-3 1 1,1-2 0,1 3-3,-1-4 9,0 1-18,0 0 12,6 1-2,-5-2-2,0-1 9,-2 0-3,2 4-4,3-3 4,-2 0-3,4 2 10,-4-1-12,0 1 2,1-1 8,-1 1-6,2-1-7,1-1 6,-1 3 1,0-4-1,-3 1 0,0-1-6,3 2 1,-3-1 2,-3-2 6,1 0 2,0 2-4,1-2 1,-3-1 7,0 0-1,0 0 8,0 1-2,-6 0 0,1-1 14,-1-1-1,-3 3 8,-1 1-3,-2-3-2,-1-4-2,-3 4 4,2-3-3,1 0 0,-1-1-2,-4-1-2,7-1 1,-2-1 3,2-1-1,1 3-1,1-5-10,2 0 13,-2 2-3,4-3-2,0 1-6,2-2-11,2-4 5,1 1-3,0 1-2,4-4-6,-1 2-4,7-4-2,-1 2 5,2 0-4,-1 1-6,3 0-4,-2-2-14,1 5-9,4-2-10,-2-1-4,2 2-11,-2 1-18,-1 2-8,3-1-8,-6 4-7,1 1-5,0 0-3,-1-1-4,2 1 5,1 2 5,-4-3 7,1 4 3,3 1 13,-4-2 6,1 0 6,-3 1 11,-2 0 4,-2-1 5,6 0 5,-9 2 5,8-1 7,-8 1 2,6 0 8,-6 0 4,0 0 4,0 0-1,6-3 1,-6 3 1,4 6 3,-4-3 5,0-3 8,-1 11 3,1-4-2,-3 0 3,3 3 1,0-1 3,-1 3 0,0 1-4,-2-1-1,2-2 3,-2 2-3,3 0 5,3-3 2,-3 4 2,1-6 5,-1-1-2,3 0 9,-1 0 1,2 2-1,1-1 1,3-4 5,0 2-6,-2-2 0,4-1 0,3 0-3,-3-2 3,4 0-6,-3-2 2,-1 2 3,3-3 5,-1-1-14,2 0 13,-5-2-6,0 1 10,0-3 11,0 1-4,-2 1 14,0-3-25,1-2 11,-3 3-5,0-3-4,0 2 6,-1-1-11,-3-1 4,3-1-2,-2 0 1,0 1-3,-1 0-8,-1-2 1,-3 4 2,1-2 2,1 1-14,-4 2-7,-2 0 1,2 1-4,-5-1-2,0 5-2,0-3-3,-6 2-4,2 2 5,-4 2-15,6 1-6,-4-1-21,2 1-19,2 3-18,-1-1-13,-1 1-19,5 0-14,-2 2-19,1 2-15,4 0-14,2-3-20,1 2-22,1-1-14,2 0-22,0 1-18,1-1-163,-2 1-470,2 0 208</inkml:trace>
  <inkml:trace contextRef="#ctx0" brushRef="#br1" timeOffset="158153.973">14866 10169 113,'19'-31'172,"-2"1"0,0 6-11,-4 1-2,-1 6-2,-5 4-5,-2 0 0,1 4-5,1-1-2,-3 5-9,-1-1-7,-3 3-10,2-2-9,-1 2-9,-1-1-13,0 4-12,0 0-9,0 0-5,0 0-3,0 0-2,-14 12 2,4-3 1,-6 1 1,-4 7 2,-6 5-2,-1-5-8,-1 9 1,-12 6-1,-5 5 1,2 1 4,-2 1-4,-4-1 6,0 3 3,-21 10 3,19-13 0,2-1 7,-18 15 0,17-13-1,-1 0 7,-18 20-3,21-18 6,-2-3-5,-20 18 3,26-16 0,-6-2-6,6 1 5,-2-3-4,2 2 0,4-4-11,2-5 3,10-3-4,0-3-5,5-1-7,-1-3 1,3-2-9,6-3-6,1-4-1,8-3-8,-2 1-3,0-4 4,2 0-5,2 1-3,-1-1-5,0-2 5,2-2-6,3 0 3,-2 6-1,-4-5 2,6-1-10,0 0-8,0 0-5,-4 3-9,4-3-12,0 0-17,0 0-16,0 0-40,0 0-33,10-11-27,-7 6-42,3 0-54,2-3-50,9-5-41,-1 1-238,-1-2-631,6-6 278</inkml:trace>
  <inkml:trace contextRef="#ctx0" brushRef="#br1" timeOffset="159080.6512">15195 10692 80,'0'0'229,"0"0"-4,0 0-22,0-3-11,0 3-15,0 0-14,0 0-17,6-10-16,-3 7-14,5-4-9,-3 5-5,0-5-1,3-1 1,-2 0-2,3-2 2,-2 0 2,-1 0 15,2 1-9,-1-2-10,-2 2 2,2-1-6,-3-1-6,1 0-3,-1 1-6,1 0 1,-4-1-8,1-1-6,-2 2-4,-1-4-11,0 4-4,-2-2-8,-2-1-1,-1 2 5,-4-2-18,3 3-5,-2 0-9,0 2-2,2 0 3,-6 2-5,3 3-3,-3-1 5,-1 2 0,-2 3-9,3-1 2,-4 4 4,0 0-7,2 2 2,-2 2 1,6-2-5,-2 2 1,3 4 1,2-2-3,1-1 1,-1 1 2,4 0-2,0-1-2,0 2 5,3 0-1,1-1 0,0 3 1,3-4 0,-1 3-1,1-5 4,1 3-2,0-1 5,1 0 10,1 0-15,-1 0 2,-1-2-2,4 0 1,-2-1-3,3 3 5,-2-4 3,-1 2-6,1-4 3,3 1 1,-1 1-2,-1 1-2,13-2 0,-12 1 0,4 0 1,3 2 1,0-1 0,0 1 1,2 0-3,-7 0 0,2-1-1,-1 0 4,-2 1-14,1 0 6,-1 1 2,0 2-4,-5 1 2,5-3-6,-5 1 3,0 1 3,1-2 0,-4 3 2,-2-4 0,-2 5 0,-1-3 2,0 2 5,-5-1 5,1-1 2,-3-2-1,0 1 7,-2-2 8,-5 0 4,-1 1-2,4-3 1,-4-4-3,0 1 2,3-1-7,2-1 2,-1-2 3,1 0-2,4-4 2,-1 3-1,-1-2-3,2 0 0,0-1-1,3-3-17,-1-1 4,4 1-1,3-5-5,0-1-7,2-1-6,3 0-2,3-1-14,6-5-6,-4 6-19,0 0-6,7-3-13,-6 3-12,2 3-12,-3 2-11,-1 3-18,0-1-25,1 2-21,-1 3-24,0-1-29,-2 3-22,1-2-25,-2 4-155,1 0-458,0 0 203</inkml:trace>
  <inkml:trace contextRef="#ctx0" brushRef="#br1" timeOffset="159520.6855">15510 10545 71,'5'-2'262,"-5"2"-3,2-4-14,0 1-15,-2 3-33,1-3-21,-1 3-20,0 0-15,0 0-16,-3 12-13,-2-6-6,2 1-7,-5 3-3,3 2-6,-1 0 1,-1 2-6,-3 2-3,5-2-5,-2 0-4,1 1-5,-1 1-4,1-1 4,2-3-6,0 2 2,4-4-5,-1 1-2,-2 0-1,3-1-6,4-1 3,-4 2-4,8-2 0,-4 0-6,0-4 5,5 2-7,-2-2-3,2-2 9,4-1 6,-3 2-18,1-3-6,1-2 5,0 0-6,0-2 1,0-2-2,1 3 8,-2-8-4,3 4-6,2-5 4,-4 0 4,2-1-4,-1 1-5,-4 2 2,4-5-1,-4 1 3,-3 3-2,1-1-4,-1 1 16,-1-7-5,-1 6-3,-1 1-4,-1-2 1,-2-1-9,0 1 1,-2 2 2,-2 0-9,0-1 3,-1 2-14,-3-1 3,-1 1 1,-1 2-5,-3-1-5,3 3-3,-6 1 0,1 1-7,-2 1-15,-3 0-9,-1 4-16,-2 0-11,2 1-9,-1 1-18,3 1-18,0 3-19,2-5-24,6 4-27,-2-3-33,5 1-32,2-1-25,3 0-197,-2 1-506,7-2 223</inkml:trace>
  <inkml:trace contextRef="#ctx0" brushRef="#br1" timeOffset="160092.5201">16131 10540 88,'7'-6'246,"2"0"-3,-2 0 1,-1 2-5,-1-2-9,0 1-18,-3 0-6,2 3-15,-2-3-10,-1-1-10,3 1-4,-4 1-26,1-3-9,-1 1-11,-1 3-11,-3-2-8,3 0-5,0 0-20,-4 2-8,1 1-5,-4-3-8,-5 3-2,2 0-12,-2 2 0,-2 0-6,-6 3 1,6 3-11,-7-1-3,4 3-1,-3-1 3,3 2-4,2 1-2,0-3 0,7 4-8,0-5-2,0 5 2,1-5 4,3 4-2,1-1 3,2-2-4,0 1-3,4-1 6,-2-1-4,2 1 6,3-5 1,1 3-3,0-1 2,2-3-3,2 1 0,0-2 2,3 0-9,-2-3 3,-2-1 5,3 2-5,-3-3 5,0-1-9,3-1 22,-8 0-9,7-2 1,0 0 1,-5 0-4,7-4 8,-3 2 6,-5 1-8,1-1 3,1 3 2,0 1-2,-2 0 14,0 2-1,-3 1-5,4-1 0,-4 2-11,1 2 6,-3 1-18,0 0-4,0 0-8,0 0 5,2 8 1,-1 2 9,-2 2-10,0 5-2,-2 2 1,-2 8-12,0-3 10,-1 3-1,1 2-1,0 0 2,-2-3 4,2 1-4,-3 1 1,3-3 9,-4-1-2,6-5-12,-3-4 8,2 1-1,2-5 0,-1 1-6,-2-1 4,0-2 2,4-2-1,-2-3 0,3 1 2,-3-1-10,1-1-19,2-3-19,-2 3-31,2-3-20,0 0-32,0 0-53,0 0-66,0 0-69,0 0-270,7-18-633,-1 10 281</inkml:trace>
  <inkml:trace contextRef="#ctx0" brushRef="#br1" timeOffset="160525.8289">16435 10495 106,'6'-10'284,"-4"5"20,1-2-10,-1 2-13,0 1-22,0 0-28,1 1-28,-3 0-20,0 3-19,0 0-17,0 0-16,0 0-10,-9 14-12,4-6-8,-8 4-5,6 0-10,-5 2-6,2 3-4,-6 3-1,0 6-8,5-9-4,-3 3-5,2-1-6,-1 5-2,4-7-6,1-2-2,-2 1-5,4 1-6,0-2 1,2 0 7,1 0-9,2-3-4,1-1-1,1 0 1,-1-2 3,5 0 2,-1-1 0,0 0 1,2-4-3,2 1 13,2-1-5,3-2 1,1-2-6,-1 0 0,0-1 5,0-3 7,5 1-1,-5-3-5,2-1 3,0-3-8,0 3 9,0-4-2,-2-1-9,1 2 8,-2-2 3,1 0 0,-3 0 3,0-2-7,0 0-1,-2 0 1,-2 2 1,1-3 3,-1 1-5,-3 1 11,-1 1-6,-1-4 3,-2 4-12,-1-5-6,-3 6-5,0-5-3,-3 2-7,-3 0-18,3 5-4,-3 1-14,0 0-21,-2-1-16,2 6-24,-3-2-29,2 2-31,-1 3-29,-3 3-29,2-1-42,3 4-43,0-2-38,2 5-267,-1-1-643,0 1 285</inkml:trace>
  <inkml:trace contextRef="#ctx0" brushRef="#br1" timeOffset="162665.2077">3368 10588 57,'0'0'140,"-5"-5"3,5 5-8,0-4 0,-3 2 2,2-3-9,1 5 2,-4-5-1,2 1 3,2 4 0,-2-5 4,2 5 1,-1-5 4,-2 3-2,3 2 2,-5-3 2,5 3-2,0 0 3,0-4 0,0 4 10,0 0-24,0 0 2,0 0-13,0 0 2,-1-5-15,1 5-6,0 0-15,0 0-5,0 0-8,0 0-5,0 0-17,0 0 1,0 0-7,0 0 0,0 0-7,0 0 1,0 0-7,0 0-3,6 11 0,-2-5-1,0 1 1,1 1 0,3 1-4,-3 0 1,4 1 4,-4 1-15,4-2 16,2 2-15,-4-2-5,2 2-46,2 0-30,-3-3-35,1 4-34,-1-4-50,2 4-51,-1-2-48,-3-3-48,1 2-174,-1-1-549,-1-2 243</inkml:trace>
  <inkml:trace contextRef="#ctx0" brushRef="#br1" timeOffset="162998.7093">3563 10873 48,'0'0'233,"0"0"-4,0 0-4,-2 2-12,2-2-18,0 0-10,0 0-3,0 0-14,0 0-5,0 0 3,1 5-13,-1-5-10,4 3 5,-4-3-14,1 7-7,2-4-10,1 1-7,1 0-8,0 1-13,0 0-4,0 2-12,3 1-2,1-1-10,-3 0-1,3 3-10,-1-3-7,-1 3-16,2-3-26,-2 3-10,0-5-42,-2 3-41,1-2-51,0 3-59,0-2-45,-1 1-230,-2-3-515,1 2 228</inkml:trace>
  <inkml:trace contextRef="#ctx0" brushRef="#br1" timeOffset="163323.7532">3764 11097 11,'0'0'300,"0"0"-15,0 0-6,0 0-26,0 0-19,0 0-22,0 0-21,0 0-10,0 0-10,0 0-4,0 0-17,9 8-5,-5-6-10,-2 4-3,2 0-4,3 1-10,-1 3 0,3-2-7,0 3-17,0-2-5,3 3-10,-3-2 4,2 1-14,-1 0-20,0-2-23,-1-3-37,1 4-40,-2-1-51,0-1-46,-3-1-61,4 1-50,-2-1-246,-2 0-548,-1-1 243</inkml:trace>
  <inkml:trace contextRef="#ctx0" brushRef="#br1" timeOffset="163632.2176">4016 11417 146,'0'0'297,"0"0"-15,0 0-8,0 0-15,0 0-18,10 2-16,-6 4-21,0-1-15,2 1-6,-1 2-20,3 2-15,-3-2-1,3 4-27,0-1-12,1 1-7,0-1-10,-1-2-12,-2 0-15,1 3-24,-2-4-32,-1 1-43,0-1-47,0 1-53,-1-5-48,0 0-27,1 1-44,-2-1-158,-1 1-446,-1-1 198</inkml:trace>
  <inkml:trace contextRef="#ctx0" brushRef="#br1" timeOffset="163956.5863">3723 11575 33,'0'0'283,"-9"-3"-1,6 3-5,3 0-12,-6-3-16,6 3-19,-5-1-18,5 1-17,0 0-17,0 0-14,0 0-8,0 0-9,0 0 0,0 0-3,13 13-6,-7-8-5,3 1-7,1-1-11,3 4 3,0 3-5,1-4-10,4 3-3,-2-1-5,4 2-3,-2-1-9,6 2-7,4 0-10,-4-4 1,-6 0-3,8 2-11,-6-4-2,2 0-8,-4-2-7,1 2-2,-2-2 3,-2-2-11,-4 2 3,2-4-11,-7 3-5,1-1-4,-1-2-11,0 0-18,0-1-14,-6 0-34,5 1-28,-5-1-29,0 0-43,0 0-47,8-3-37,-5-1-32,0 0-28,0-1-226,1 1-582,-1 0 258</inkml:trace>
  <inkml:trace contextRef="#ctx0" brushRef="#br1" timeOffset="164296.8859">4292 11360 110,'1'-13'234,"1"3"-1,-2 1-5,2 0 2,-2 1-5,2 3-7,-2-3-16,2 4-10,-2-1-8,0 2-7,0-2-11,0 5-10,0-6 0,0 6-15,2-6-14,-2 6-9,0-1 1,0 1-24,0 0-8,0 0-15,0-5-4,0 5-11,0 0-4,0 0-12,0 0 2,0 0-5,0 12-10,0-3 6,-2-1-7,0 5-2,0 0 0,2 5-3,-3 1-6,2 2 21,-5 5-13,3-1 0,-4 3 5,4-3-1,-4 3-7,4-3 8,-4 0-6,4-7 0,-1-1 11,0-1-15,0 0-3,4-2-2,-5-1-3,1-4 1,3 2-9,-2-2 5,1 2-11,0-7-31,1 1-28,-2 2-37,0-5-30,3 2-38,-4 0-50,1-3-49,3-1-60,-9 3-175,4 0-541,5-3 241</inkml:trace>
  <inkml:trace contextRef="#ctx0" brushRef="#br1" timeOffset="168315.6115">15415 5774 162,'0'0'274,"0"0"-18,0 0-28,0 0-24,0 0-16,0 0-39,10-12-9,-5 3-10,-1-1-11,5 1-8,-2-5-5,7-3-2,-5 0 3,3-8 2,0-2-9,-2 1-8,3-4 5,-5-3-11,4-13-2,-4 12-11,-2-11-5,3-2 1,-3 11-2,-4 8 7,2 3 12,-2 7 12,-2 6-2,0 0-12,2 6-8,-2-2-12,0 0-13,2 4-11,-2-1-10,0 5-7,0 0-5,0 0 2,-10 18-4,4-1 1,-2 15-5,2-3 11,0 1-13,1 2-18,-1-3-6,3 1 2,3-1 7,0-1 0,0 1-2,2-2 3,-1-9-6,2 9 2,0-3 9,2-7-7,1 2 3,0-5-4,0 0 2,0-2 0,6 1-1,-5-5-2,6 0 2,-3-2-1,6 1 3,1-5-5,-2 1 1,4-3 7,0-4-7,-1-1-2,2-2 7,-8-3 2,5 0-4,-4-5 6,-1-1 5,3-7-14,-1 0 3,-3 0 5,-2 5 1,-5-2 4,6 2-2,-5 1 8,-1 3 4,-3 3 9,3-1 4,-1 4 20,-2-1-14,-1 4-12,1-1-3,2 1-9,-2 1 1,-1 4-3,0 0-4,0 0 1,0 0 2,0 18-5,-1-7 1,-2 6 1,2 0-1,0 1 4,-2 0-4,2 2-2,1-3 10,-3 1 2,3-2-14,-1 0-1,0 0-4,1-2 6,0-5-1,1 1 7,-2-4 0,2 0-7,-1-1 2,0 0 4,0-3-1,0 3 7,0-5 0,1 3 8,-1-3-6,0 0 0,0 0-7,9-13 8,-5 4-3,4 0-3,1-6-2,1-3-2,5-3-1,-2-3 4,4 0-6,-3-1 1,2 3 12,-1 1-8,-2 6-12,-2-1-5,0 6 6,-1 2 6,-1 1-6,-5 1 8,1 2-11,0 2-4,0 2 3,-5 0-2,13 6 5,-5 0-3,1 4 0,-4 1 5,4 4-4,-1 2 5,-1 0 2,0 1-6,-2-1 3,0-1-4,0 3 16,-2-2-14,2-2-1,-2-3 6,0 0-5,0 0 4,-1-7-1,0 2-2,-2-1 4,1-1-2,-1-1 10,0-4-1,2 3 5,-2-3 1,0 0-2,0 0-1,9-7-3,-4 1 2,2-6 0,2-5-5,3-5-1,0-3-1,3-1-3,-1 0 0,3 0 1,-3 1-4,2 3 1,-5 3 11,-1 4-11,-3 6 0,0-1-1,0 3-3,-2 0-11,-1 2 2,-1 2-6,1 3 3,-4 0-7,4 8 8,1 3-1,-4 2 2,1 3 0,-1 2 5,1 8-4,-1-7 7,-1 8-5,2-7-2,-1 4-3,1-5-10,0 0-10,1-2-3,-1-4-5,2-1-1,1-1 0,-2-2-2,1 0 5,-1-2 5,1-3 4,1-1 6,1-2 3,-6-1-4,17-4 8,-8 0-3,0-1 6,1-2 4,2-5-1,-1-2-1,1-3 3,2-6 1,-1-2-1,-3-3 4,1 2 1,-1-5 2,-1 1 0,1-1 1,-2 3 3,0-3 0,-1 2 9,-2-1 8,0 7 13,-1 4 3,0 4 3,-2 3 4,-1 0 2,2 5-2,-2 0-3,2 3-9,-1-1-6,-2 2-3,0 3-1,0 0-4,0 0 1,0 12-4,-2 4 0,1 11 4,-3 2-3,1 6 2,-2 12-3,1 1 1,2 4-1,-3 1 4,1 2-1,1 1 0,-2-2-5,1 1 5,-1-3-2,1-2-4,-1-2 0,3 1 5,-2-11 3,3 6-2,-1-13 5,-2-1-1,2-1-1,-2-2-1,3-11 4,-1-2 0,1-1 7,0-5 1,-1 0 11,1-3 21,1 0 36,0-1 31,0-4 16,0 3 8,0-3-8,0 0-18,-3-17-11,3-2-21,0 1-7,3-12-7,-3 0-9,3-3-7,-2-2-5,2 0-3,2-2-6,1-9-8,-1 10-2,-1 2-6,6-11-1,-3 11 0,0 1-7,4 2-3,-2 0-6,1 0 0,2 3-3,1 3 3,-1 4-6,-1 5-1,0 2-2,3 4 0,1 0-14,0 3-8,-3 2-25,-1 2-13,1 3-32,-2 4 1,3 1-7,-4 2-9,-2-1-3,0 5 8,-2-2-12,0 1 2,-2 1 4,-3 1 8,-2-2 1,-4 0-3,0-1-2,-3 1-9,-8 0-15,3 2-14,-8-5-18,4 1-25,-5 0-34,2-4-10,-4 0-25,-3 1-174,3-5-462,1 3 204</inkml:trace>
  <inkml:trace contextRef="#ctx0" brushRef="#br1" timeOffset="168675.9509">15366 5535 87,'0'0'218,"-3"-3"-21,3 3-18,0 0-17,13-4-12,-9 0-10,13 3-11,3-1-8,6-3-6,5 2-10,4-4-13,4 4-5,18-1-8,-1-3-13,2 2 0,-1 2-25,-8 0-35,-9 1-63,0-1-53,-3-3-60,-3 6-115,-1-2-307,-1 1 137</inkml:trace>
  <inkml:trace contextRef="#ctx0" brushRef="#br1" timeOffset="169073.8325">17113 5581 235,'0'0'271,"-3"3"-20,3-3-20,0 0-24,0 0-20,0 0-17,0 0-12,0 0-16,0 0-9,9 2-5,-1 0-24,5-2 0,5 3-1,5-2-4,7-2-9,6 2-14,3-2-2,17 3-7,-18-2-4,16-1-9,0 0 5,-19 1-12,0 0-6,-6 0-3,-8 0-3,-3-5-2,-7 3 2,1 1-4,-2-4 0,0 1-8,-5-1-10,-1-2-5,-1-1-12,-3-1 1,0 0-14,-4 1-7,-4-2-4,1 0 2,-6 1-4,4-1 11,-2 5-1,1-4 2,1 2 0,-2 1 9,11 2 5,-8 1-1,4 0-2,3-1 6,-3 2-5,4 2 4,0 0-4,0 0-2,0 0 2,14 14 3,-5-6-3,0 1 4,3 3-1,-1 2 4,1 1-2,-2 2 6,0-2-1,-2 2-2,3 8-1,-7-7-2,1 1 3,-2 0 1,-1 1 1,0-1-1,-6-2-2,1-1 0,0 0-11,-2-4-27,-3 3-39,1-3-38,-1-3-46,1-1-46,-1-3-37,2 2-132,-3-2-405,4-3 180</inkml:trace>
  <inkml:trace contextRef="#ctx0" brushRef="#br1" timeOffset="169499.8743">17968 5474 287,'5'-7'317,"-5"0"-20,5 2-32,-2 0-26,-3 3-19,0 2-30,0 0-20,0 0-7,9 12-21,-3 0-2,-2 6-22,2 2-9,1 10 1,-4-3-5,3 3-8,-1-5-9,-2 1-3,0-3-5,0-3-6,-1-2-8,-3-1 1,5-2-10,-4-3-7,0-1 6,0-3-1,0-1 17,0-1-2,0-2 15,0 0 27,0-4 24,0 4 19,0-4 18,4 4-3,-4-4-11,0 0-15,0 0-15,2-17-11,2 7-14,0-7-14,5-8-14,0 0-10,1-2-6,4-1-9,0 5-5,0-2-4,2 7-6,-7-1-2,3 6-7,-3 4-3,-2 1-2,2 1-5,-4 1-5,1 3-6,1 3-3,-7 0 0,17 7-10,-9 1-2,1 3-6,-4-1-3,3 7 0,-2 0 2,1 0 1,-5 2-5,7 6-3,-5-6-12,-3 1-23,3-4-33,0 1-24,-4 1-36,1-6-20,1-1-21,-2-2-21,2-2-18,1 0-24,-1-1-8,3-1-24,2-2-9,-1 1 3,6-1 0,-2-4-175,1-1-506,0-1 224</inkml:trace>
  <inkml:trace contextRef="#ctx0" brushRef="#br1" timeOffset="169831.8283">18429 5720 191,'4'-11'110,"-2"0"8,1-1 24,-3 0 5,3 6 30,-2-1 12,-1 0 4,0 4-16,2 0-17,-2 3-16,0-7-12,0 7-15,2-4-15,-2 4-5,0 0-7,4-2 0,-4 2-3,0 0 3,0 0 7,11 2 3,-4 0 2,2 0 3,1-1-5,0-4 2,4 1 0,-2 0 3,6-2-3,-4 0-2,2-3 11,1 1 2,-5 1 0,1-1 5,-5-1-9,1-1 10,1 1 0,-3 0-15,-1 0-9,1-1-10,-5-1-10,2 4 0,-3 0-17,3 0-6,-3 0-16,1 3 1,-2 2-10,-7-7-4,7 7-6,-14 3-4,5 1 2,-3 0-15,-3 4-6,-1 1-13,3 1-7,0 2-11,1 0-10,1 2-19,-1-1-8,1-1-11,3 3 0,2-1-15,1-5-1,1 2-2,2-1-2,0 0-3,5 1-2,1-4-18,1 3-13,2-4-19,4-2-22,2 0-19,7-1-19,2-3-12,-2 0-6,10-2-12,-9-2-127,7-2-407,-10 1 180</inkml:trace>
  <inkml:trace contextRef="#ctx0" brushRef="#br1" timeOffset="170115.7022">18808 5639 33,'11'-13'122,"-6"-1"18,0 2 23,-1 3 17,0-3 14,-3 4 8,3 0 11,-4 2 3,4 1-4,-4 1-17,2 1-23,-1-1-21,-1 4-17,5-1-12,-5 1-15,13 7-10,-1 0-1,6 5-9,9 8 2,8-2-2,13 7 0,1 0-7,-1 3-5,-4-3-8,-12-6-8,-2 0-5,-2-1-6,-1-2-1,0-1-3,-10-3-5,-1 1-2,-2-5-19,-1 1-19,-4-5-24,0 1-17,-4 0-16,-1-2-9,0-2-6,-1 2-28,-3-3-38,0 0-48,0 0-43,-6-12-23,-3 4-163,3-2-450,-6-4 200</inkml:trace>
  <inkml:trace contextRef="#ctx0" brushRef="#br1" timeOffset="170391.6758">19200 5470 119,'0'0'220,"-5"14"9,-5 0-3,2-1-12,-5 9 8,-3 2-9,-1 2-7,-5 0-14,3 0-9,-3 5-10,-3-2-18,2-3-15,-1-1-11,-1-1-16,2 2-7,-1-8-14,4 4-8,3-4-26,0-5-34,10-4-38,-2-1-39,1-1-39,2 1-40,3-4-41,3-4-26,5 1-26,-5-1-144,0 0-399,32-7 177</inkml:trace>
  <inkml:trace contextRef="#ctx0" brushRef="#br1" timeOffset="170656.8058">19495 5403 173,'5'-11'328,"-1"2"-4,1 4-21,-1 0-32,-1 0-25,2 0-30,-5 5-14,0 0-26,0 0-19,0 15-21,-5-1-6,0 10-14,-2 1-17,-2 2 0,-3 4-13,1 2-1,5-2-9,-4-1-8,7 1-9,-1-3-8,1 0 2,3-1-8,2-8-4,-1 0 5,2 0-3,1-4 1,2-3-4,-1-1-4,9 0-4,-7-3 2,9-1-10,-5 0-9,1-5-14,6 1-30,-3-5-28,-2 1-18,6-3-41,-2-2-31,-4 0-35,2-4-40,0-2-35,-3-1-205,-1 1-500,0 0 221</inkml:trace>
  <inkml:trace contextRef="#ctx0" brushRef="#br1" timeOffset="170923.9839">19415 5586 49,'0'0'274,"0"0"-12,-9 0-14,9 0-12,0 0-13,18-5-9,-6 3-11,8-1-12,10 1-11,-3-1-3,1 2-16,-6-2-9,1 2-17,4-4-8,-8 3-17,1 0-12,-2 2-9,2-3-8,-7 2-20,0 0-24,-2-2-34,0 1-35,-5 0-44,2 2-45,-8 0-59,9 0-54,-9 0-33,6 3-134,-3-2-433,-3-1 192</inkml:trace>
  <inkml:trace contextRef="#ctx0" brushRef="#br1" timeOffset="172380.4909">4525 12540 79,'0'0'295,"-10"0"-15,10 0 19,-7 3-8,7-3-11,0 0-8,-4 1-31,4-1-12,0 0-20,0 0-21,0 0-19,0 0-8,0 0-20,0 0-16,0 0-14,19 1-7,-4-1-5,13-1-9,0 1-6,6-2-18,3-2 3,0 3-4,4-4-4,14-1-8,0-1-9,0-1-2,1 2-3,-4-1-10,1-2 5,-2 4-2,0-2-8,1-2-3,-16 4-3,5 2 4,-5-2 4,-4 3-7,-2-3-4,-3 0-7,-7 3-12,-4 0-1,-1-3-2,-5 3-2,2 1-2,-6 0-3,2 1 6,-3-4-11,-1 4-13,-4 0-12,9-2-8,-5 0-18,-4 2-15,5-3-26,-5 3-19,-2-5-19,2 5-21,0 0-15,-6-4-21,0 2-12,6 2-7,-13-4-3,8 4-6,-4 3-136,-5-2-400,-2 1 176</inkml:trace>
  <inkml:trace contextRef="#ctx0" brushRef="#br1" timeOffset="173155.295">4807 12618 12,'-18'4'195,"1"-1"1,1 3 0,3-3 3,1 2-9,0 2-3,2-4-8,-2 2-7,4-1-3,3-1 1,0 0-8,-4-2-4,5 2-4,4-3-10,-6 3-11,2-3-1,4 0-14,0 0 5,-5 2-13,5-2-7,0 0-3,0 0-4,15 5-3,-2-6-15,5 2 5,1-2 5,10 1-4,3-4-4,3 2-2,16-1-13,-1-5 8,-11 6-4,14-5-5,2 0 2,1-3-9,-1 3-7,0 1-5,-5-2-4,2 3 0,-14 2-9,2-3-16,-4 3 10,-2-2-2,-3 0 2,-11 1-7,-3 2 1,1 0-4,-4 0-1,-1 1-1,-3-3 2,-2 4-9,-3-2 7,2 0-6,-2 1 2,-5 1 9,8 0-3,-8 0 8,7-2-3,-7 2 3,0 0 4,5 0-7,-5 0-1,0 0 3,5-3-2,-5 3-3,0 0 0,0 0 0,0 0 0,0 0 0,0 0 0,0 0 2,0 0 0,0 0-7,0 0 4,0 0 3,0 0-2,0 0-4,0 0-1,0 0-2,0 0 6,0 0-17,0 0 7,0 0 4,0 0 2,0 0 0,0 0-4,0 0-6,0 0 0,0 0 7,0 0-4,0 0-7,0 0 7,0 0-4,0 0 3,0 0-3,0 0-1,0 0 3,0 0-2,0 0-2,0 0 3,0 0-4,1 6 2,-1-6 0,0 0-2,0 0 3,0 0-1,0 0-1,0 0 2,0 0-2,0 0 2,0 0 5,0 0-9,0 0 1,0 0-2,0 0 3,0 0-2,0 0 1,0 0-4,0 0 7,0 0-6,0 0 3,0 0-1,0 0 1,0 0-1,0 0 5,0 0-1,0 0-4,0 0 1,0 0-4,0 0 4,0 0-2,0 0 2,0 0 0,0 0 2,0 0-2,0 0 6,0 0-8,0 0 2,0 0 3,0 0-3,0 0-3,-6 7 5,6-7 0,0 0-4,0 0 3,0 0-1,0 0 1,0 0-2,0 0 3,0 0-2,0 0 1,0 0 5,-2 4-5,2-4-2,0 0-1,0 0 2,0 0-7,0 0-16,0 0-13,0 0-24,0 0-26,0 0-39,0 0-34,0 0-34,0 0-44,0 0-57,0 0-40,0 0-43,0 0-195,0 0-621,0 0 275</inkml:trace>
  <inkml:trace contextRef="#ctx0" brushRef="#br1" timeOffset="179447.1676">20383 5794 42,'-19'-3'209,"10"-2"-4,-4 1-4,2 3 0,2-3-2,1 2-4,2 1-4,0-1-1,6 2-4,-9-2-2,5 2-4,4 0-7,0 0-16,-9-3-1,9 3-10,-4-3-8,4 3-11,0 0-15,0 0-18,0 0-4,14-5-8,-2 3 1,9-2 13,11-2-9,0 4-8,1-2-5,5-1-11,0-2-2,-1 3-8,1 0-5,-1-2 3,0 5-14,-1-2-1,-3 1-8,-2 0-14,-8-1 1,-2 3-17,-4 0-45,-4 0-12,0 0-24,-5 0-15,-1 0-25,-3 0-20,5 0-26,-9 0-23,6 3-22,-6-3-8,0 0-19,3 2-14,-3-2-152,-12 7-438,6-4 193</inkml:trace>
  <inkml:trace contextRef="#ctx0" brushRef="#br1" timeOffset="179929.7639">20217 5971 84,'0'4'192,"0"-1"8,3 2-1,4-1-1,4 1-1,6 0-5,3 1-4,11-2-5,5-1 0,5-2-15,14 2-9,-3-6-10,2 2-15,1 0-14,-4-4-11,-15 3-6,1-3-14,-3-2-11,-1 3-8,-4-5-19,-8 3-23,0-1-30,-4-2-31,1 0-31,-5-3-31,-2-1-32,-1-1 2,-1-2-32,-4-4-3,0-4 0,-3-3 6,-4-1 6,0 1 19,-6-2 9,1-3 23,-3 2 11,0 2 37,-1 2 20,-1 1 32,1 1 17,-1 3 23,3 7 18,3 1 25,2 4 21,-3 1 11,4 3-3,-2 0-10,2-1-10,3 3-13,-5 0-1,5 0-19,0 3-9,0 0 0,0 0-10,0 0 5,5 11-1,0-4 7,3 2 0,7 4 6,3 7 4,8 0 3,-2-1-1,3-1 7,1 1 2,1-1-15,-3 1-9,1 1-7,-3 1-2,-5-2 0,-3-5-12,-2 1 0,-6 1-4,0 0-2,-1 1-5,-4-5-1,-1 5 10,-5 0-8,1 2-3,-3-2 0,-2 0-1,-3 1-1,-1-2-1,-5 5-3,2-7 0,1 1-14,-2 0-24,-2 4-24,2-4-30,-2-1-23,1-2-29,4 0-46,1-2-43,1 0-51,2-4-150,3-1-458,2-2 203</inkml:trace>
  <inkml:trace contextRef="#ctx0" brushRef="#br1" timeOffset="181488.5129">21452 5741 115,'-2'-9'279,"-2"1"-23,2 3-25,2 1-30,-3 0-22,3 0-19,0 4-13,0 0-17,0 0-10,0 0-14,0 0-11,3 14-6,1-7-7,-2 1-9,4-3-5,2 1-2,0 0-6,1-1-9,1 0-1,3-3-4,1 0 4,0-2-7,-2 0 1,4-3-2,-3-1-1,4-3 3,-5 2-1,1-2 10,-3 0 1,-1-1 5,-1 1-9,1-5 4,1 0-4,-6 2-5,1-2 1,-1 3 5,-2 1-6,0 3-6,-2-2-8,0 4-3,0 3-5,-8-5-6,2 5-3,-5 5 0,-4 3-9,0 3-2,-2 0 1,-2 6-7,0 2 2,4-5-7,2 3-2,0-2-3,3-1 2,2 1-1,3 0-1,1-3 2,4 0 5,0 0 0,1-3 6,2 2-5,3-2 3,5 0 3,5-1 0,2-1 4,3-2-1,8 0-2,0-4-1,2-2 1,1 1 1,0-5-6,-3 0 3,-2-2-2,-1-1 2,-6-1 1,-2 0 5,6-4-8,-8-2 3,0-6-4,-7 5-1,5-7 11,-6-1-10,-2 7 9,-2-8 1,1 8-4,-5 5-1,1-1 2,-1 2-8,-1 1 2,1 3-2,-1 2-5,-3-1-6,0 3-14,3 1-11,-4-1-7,5 3 1,0 0 3,-3 12 3,3-2-1,3 1-1,1 0 18,1 5-9,1 0 4,3-2 5,3 1-1,-6-1 7,2-2 1,-2 1 2,-2-2 1,5 3 2,-3-5-1,-1-1 0,-1 0 3,1 1 2,-1-2 0,-1-2 4,-1-2 2,0 2 2,4-1 0,-2-1 2,1-3 0,-5 0-1,18-4-1,-7 0 3,1-4-1,3 0-2,-1-6 2,0 0 0,0-2 0,4-3 1,-1-5-4,-2-1-1,-1-1 3,0 0-2,0-1-1,-1-3 6,-1 4 2,-2-2 6,-3 10 4,-3 2 2,0 7 0,-1-4-1,-1 7 1,-2-3-14,1 6-2,1-1-1,-2 4-3,0 0 2,0 0 2,-11 12-3,6-3-2,-2 6 0,0 0-5,5 2-1,-1 0-2,2-2 1,2 3 0,-1-1 0,3-1 6,1-1-4,1 4 2,2-1 1,-2-2-1,1 0 6,-1-2-2,1 3 0,-2-1-1,2-4-1,-3-2-4,1 2 7,-2-2 0,2 2 2,0-4-5,-1 1-2,-1-3-5,0 1-15,0-1-8,3-2-8,-3 2-2,1-3 2,-3 0 6,5-2 2,-5-1 6,5 5 3,1-5-3,1 0 3,2 0-2,-9 0 0,13 0 4,-3-2-2,-1-2 2,0-1-3,0 0 5,1 2-2,0-2 9,2-2-3,-3-1 1,4-3 3,-6 1 6,6-3 4,-3 4 7,4-6 2,0-6 3,0 0 10,-1-1 9,0-2 3,-3 9 17,-6 4 14,1 0 13,2 3 3,-5 3 1,2-2-10,-3 2-9,3 0-14,-4 2-9,0 3-3,0 0-2,0 0-2,0 0-8,-9 18 0,7-8-2,-5 2 4,2 4-6,1-5-4,0 5 1,0 0-6,2-4 2,2-2-1,0 3-1,0-3 5,2 1-3,2 1-2,4-4 2,-3-3 6,4 3 5,1-1 3,3-4-3,0-1 2,5 2 1,1-6 6,-6 2-6,2-3 7,2 1-2,-3-3 2,-3 1 1,0 0 9,1-5-1,-4 4 5,-2-6-3,1 1-8,0-7-6,-3 2 0,-4-2-8,0 0-6,-1 0 1,-7 0-4,2 0-2,-2 3-10,-3 2 0,-1 5 3,3-1-3,-2 4-1,-2-1-2,0 3-3,2 4 1,-3 0 0,3 1-7,0 3-1,2 1-2,0 1-1,3 1 1,-2 1 3,7-2-6,-2 2 4,3 0 3,4-1 4,1-3 5,4 2 0,-1-2 6,3-3 11,2 1-8,4-1 3,-1-2 9,7-1-6,-2-2-2,8-4-3,-2 1 13,2-1-3,1-4-1,-2 3 7,-1-3 11,-11 3 3,9-5 14,-9 2 3,2 0 1,-4-1 9,-1-4-3,-2 1-11,-2-1 1,0 1 1,-3-3-6,1 7-2,-3-2-11,-4 5-5,4-2-8,-3 3-4,-1 1 3,0 1-9,0 4-2,-5-1-14,5 1-2,0 0-4,-13 13 4,8-1-17,-3 3 0,3 1-2,1 2-7,4 0 6,0 7 6,4-7-2,-1 2 6,2-1-3,0 6 6,0-7-5,3-2 7,-3 1 3,3 0-2,-1-4 3,-3-3 2,4 2-3,-6-6-3,2 1 8,0-2 2,-2 0 9,1-2 2,-2 1-7,2 0 10,-3-4-4,10 0 3,-10 0-11,17-7 8,-6 3 7,1-1-5,1-1-6,0-5 2,4-1 0,-2 1-1,1-2-2,2 0-2,-2 0-1,0 1-1,0 0-11,-2-1-7,-4 5-9,1 1-9,-2-2-8,-4 7-17,0-4-12,1 1-21,-3 1-18,1 2-16,-2 1-27,-2 1-15,0 0-8,0 0-13,0 0-17,0 0-27,-21 3-22,10 3-142,0-1-433,-1-1 192</inkml:trace>
  <inkml:trace contextRef="#ctx0" brushRef="#br1" timeOffset="187433.8458">13898 6387 140,'0'0'208,"0"0"-4,0 0 4,-4-3-3,4 3-11,0 0-2,0 0-9,0 0-6,7-5-5,-7 5-9,4-4-5,-4 4-4,7-3-9,-4 1-12,2-1-10,0 1-16,0-3-9,5 0-5,3 0-5,-2-1-12,5-2-6,3 1 5,-3 4 0,-2-2-10,-2 4-4,1 0-3,6 1-2,-7 1-4,7 0 0,-2 5-13,-1 3-5,2 0 0,1 8 1,2 3 2,-2 2-7,-2 6 1,0 1-5,-4 5 8,2-2-4,2 14-2,-8-12 7,-3 2-4,4 10-2,-10-12-2,2 12 4,-4-15 0,-4 5 1,0-6 7,-2-1-11,-4 3-8,-1-9 1,-6 2 7,0 0-12,-5-2 6,-2 1-6,-4-2-1,-12 4-3,-1-1 2,2 1-15,-8-5 22,2 0-18,-2-2-1,-1-4 6,-3 3-12,-1 2-2,3-5 5,1 1-8,2-2 3,8-3-12,7-2-3,1 2-10,3-2-19,0-2-14,1-2-16,12-1-16,0-1-16,3-1-27,2-2-27,0-2-41,3 0-28,4 0-20,-1-2-8,2-3-11,1 0-157,-2-2-468,4-1 208</inkml:trace>
  <inkml:trace contextRef="#ctx0" brushRef="#br1" timeOffset="187815.8223">13349 7163 59,'6'-13'112,"2"4"12,0 0 8,-3-3 13,0 5 8,-1 2 0,1-3 3,-2 4-4,1 1-14,0-1-10,-4 4-13,2-3-7,-2 3-13,0 0-12,0 0-4,0 0-1,-4 13 1,0-4 0,-4 6 2,-2 0-2,-5 8-3,-3-1-2,0-1-1,-1 2-9,-2-2-4,-3-2-1,7 1-4,-6-2-1,0-2-2,6-4-3,3 1-2,1-3-6,4-2 1,-1-2-6,3 1 2,2-3 1,1 0-5,0-3 1,1 3 0,0-3-7,3-1 0,-1 5-5,1-1-1,2 2-3,3-1-1,1 1 5,2 4-7,8-1 7,6 5 4,0 4-3,7-2 8,1 2-8,0 1-2,2-4 1,1 5 0,0-2 0,13 4-9,-12-7 2,1-1 0,-4-1-6,2-5-1,-2 0-4,-5 2-4,-7-6-8,0-2-11,-6 0-22,-5-3-16,1 1-30,0-2-29,0 0-30,-4-3-26,0-3-28,2-1-30,-2-3-36,-2-3-141,0-3-438,-2 0 194</inkml:trace>
  <inkml:trace contextRef="#ctx0" brushRef="#br1" timeOffset="188630.1741">13888 6298 25,'-3'6'45,"1"-3"-6,-1 2 4,3 2-5,-1-2-6,-1-2 3,2 1-8,0-4 1,0 7 0,0-7 17,0 3 16,0-3 22,0 0 13,-2 4 19,2-4 17,0 0 3,0 0 2,0 0 6,0 0-3,0 0-5,2-16-2,-2 11-1,2 1 6,-2-4 3,1 3 1,-1 2-3,0-2 2,0 5-11,0-7-7,0 7-13,0-3-12,0 3-13,-1-6-9,1 6-9,0 0-7,0 0-3,0 0-6,-2 12-6,4 0-6,-1 0-3,2 3-3,-1 1-1,2 4 0,-1-2 0,1 2-4,1 3-4,-1-5 4,3 0-3,-4 1-2,2-2-7,-1 0 1,-1-5 3,0-3-3,-1 1-1,3 0-1,-4-4-4,1-1-3,1 1 11,-2-2-13,-1 1-2,0-5 7,1 5-3,1-2 6,-2-3 0,1 3 14,-1-3 8,1 4 5,-1-4 6,0 0-1,0 0-8,0 0 4,0 5-1,0-5-2,0 0-8,0 0-3,0 0 0,0 0-7,0 0-5,0 0 4,0 0-9,0 0 6,0 0 9,0 0 6,0 0 18,0 0-12,0 0 7,0 0 0,0 0 0,0 0-5,0 0-2,0 0-3,-1-19-18,0 11 11,-1-2-2,1-2-4,-1-5-5,-1-3-4,1-6 5,-2 2-4,-1-4 0,2-2-1,-1 1 1,4-2-4,0-1 1,-1 2-8,0 2 5,1 1-3,0 3-6,0 8 8,1 1-1,-1 5 7,1-1-5,-1 5 0,0-1-3,0 1 1,0 2 2,0 0-6,3-1 6,-3 2-21,0 3 16,3-5-5,0 5-1,4-4 4,3 4 0,7 0-1,4-2 3,9 4-5,0-7 4,2 7 0,0-2 0,2 0 1,-3-2-3,0 1 5,-1-3-4,-2 1 0,-5-1-1,-6 2 0,-4 1-10,1-2 13,-4 2 3,-2 0-2,-3-1 4,3 1-2,-2 1-3,-6 0 0,7-1 2,-7 1 1,4-3-3,-4 3-5,0 0-5,1-3 4,-1 3-23,0 0-18,0 0-41,0 0-37,0 0-32,0 0-29,0 0-32,0 0-37,0 0-55,0 0-39,0 0-234,-23 1-629,11 3 278</inkml:trace>
  <inkml:trace contextRef="#ctx0" brushRef="#br1" timeOffset="223647.8502">20999 9919 14,'0'0'139,"3"-4"9,-3 4 8,0 0 0,4-3 14,-4 3 6,0 0-1,7-1 4,-7 1 0,5-4-6,-5 4-5,4-5-8,0 1-9,-1-1-12,0-5-9,5 3-4,-3-5-7,0 0-7,4-3-3,-1-1-12,2-2 7,-1 1-21,4 0 3,-3 0-6,-2 8 1,0-3-4,-2 3-5,0 1-5,0 1-8,0 1-19,-2 2-2,0 4 0,-4 0-7,12 7 1,-4 0-2,-2 4 0,4 4-7,-3 3 8,-2-1-2,0 9 12,2-3-17,-5-1-2,2-4 6,-3 2-6,-1-4-1,3-6 4,-1 0-3,-2 0-1,0-3-1,0 0 1,2 0 4,-1-4 20,-1 0 4,0-3 13,1 4 9,-1-4-2,0 0-4,10-7-5,-4 0-11,6-6 1,2-8-11,0-3-4,4 2-7,3 0 2,-1-5-6,-6 5-3,5 3 1,-1 2-6,-6 4-3,-3 6-6,-2 1-4,1 3-15,-2-1 6,-3 3-7,5 1 7,-2 3-2,0 2 2,-1 4 0,0 0 0,-1 2-9,0 1-3,0 3-21,-4-1-22,0 2-15,0-1-16,0 0-20,0-1-10,1 1-18,2-2-15,-2-7-20,-1 5-22,4-6-5,1 1 7,-1-4-5,1 0 6,0-2 11,8-5 11,-3 0 14,6-6-13,-1 1 30,-2-4 15,1-1 13,4-4 11,-7 2 23,0-2 30,2 2 17,-4 0 27,-1 5 27,-3 4 15,1-1 9,-2 2-7,-2 3-4,0 3-1,-2 1 2,0 0 10,0 0 0,0 14 1,-4-2 3,-2 0-3,2 3-3,-1 2 0,2-3 5,0 3-8,1-2 3,-2-1 0,6 1-4,-4-2-6,4-4 2,0 0 0,2 0 10,0-4 6,3 0 3,1-2 6,5 0 2,-3-1-3,4-4 6,-1-2 10,6-2-16,-6-2 0,4 0 2,-7 0 4,4-4-5,-2-1-6,-3-3 0,-2-1-6,1 3-6,-4-4 4,-2 2-13,-2 0-4,-1 5-1,-3-2-5,0 1-7,-2 3-9,-4 1-16,-1-1 17,-3 5-9,-1-1-24,0 1-17,-2 7-20,3-1-18,-3 3-23,0 3-21,6-1-32,0-1-28,3 2-36,3 0-27,1 1-173,4-4-455,3 2 202</inkml:trace>
  <inkml:trace contextRef="#ctx0" brushRef="#br1" timeOffset="224241.1807">22295 9604 256,'8'-16'309,"-1"0"4,0 0-10,-2 4-6,-3 3-6,2 1-10,-4-1-13,0 4-44,0 1-29,-4-1-16,4 5-26,-6-3-12,6 3-14,-9 7-21,5-2-9,-4 5-14,-1 4-5,4-4-8,-1 3-15,4 3-7,0 1-3,5 0 1,1 0-8,1 0-4,1 2-7,3-1 1,1-2-7,4 1-3,-3 0-3,5-4-6,-7 3 11,5-4-4,-5 2-5,0-5-2,-1-1 3,-1 0-2,-3-1 7,1 0-14,-1-4 7,-4 1-6,4-1 1,-4-1 0,0-2 6,-6 6-3,2-5-4,-4 2-2,-6-3-6,0 0-15,1 0-17,-4 2-15,-3-4-19,-1-1-20,2 3-22,-2-1-17,4-2-33,1-2-35,-1 2-34,7-2-36,-2-1-222,2 0-530,1-3 234</inkml:trace>
  <inkml:trace contextRef="#ctx0" brushRef="#br1" timeOffset="225002.5254">22623 9322 115,'17'-20'299,"-4"4"10,-4 6 5,-3 2-6,-1 1-25,1 3-22,-3 1-39,0 2-18,-3 1-18,4 11-1,-4 6-4,-4 9 1,-5 6-9,1 14-8,-2 1-8,0 2-35,-2-15 1,2 12-10,2-13-6,-2 0-13,1-1-10,5-2-6,-6-5-7,6-7-8,-1 0-2,1-4-10,0-4 2,3 0-8,-1-5-1,0 2 2,2-3 9,0 0-14,0-4-2,0 0-4,0 0-11,11-13-3,-4 4-4,11-13-10,0-2-7,0-1-3,5 3 4,-3-2-5,1 3-4,-2 4 7,-5 5-7,3 1-4,-5 2-2,1 4-4,0 3-12,-3 4 12,3 1-1,-4 1 0,6 6 2,-6-2-8,-1 2-6,1 4 3,-3 5-6,1-2-21,-2 0-13,-1 0-8,-2 0-20,-2-3-11,1-1-17,2-2-18,1-1-13,-2 0-15,2-5-4,1-1-7,4-1-2,3-1-5,-1-5 18,8-3 17,-3 0 28,0-5 10,2 1 16,1-8 23,-2 0 31,2-7 22,-2 2 37,-3-1 29,2 6 30,-2-3 23,-6 8 18,-2 1 14,-2 4 14,-1 2-6,1 0-14,-2 2-18,1 2-17,-3 2-8,0 0-6,0 0-2,-1 14-10,-2-5-3,0 3-4,0 0-12,-1 5 2,2-1-10,-4 0 0,5 2-6,1 1-3,0-5-7,1-1-3,4-1-21,-1 0-10,0-3-7,6 1-9,-1-5-6,4-1-10,-2-3-5,5-2-6,3-3 2,-4-2-5,2-3 6,3-1 10,2-6-1,-4-4 4,2-2 4,-3-4 8,-2-1 9,2-2 8,-2-2 7,-6-2 11,9-11 13,-9 11 11,1 7 11,-3-3 12,-4 11 9,1 1 9,0 4 9,-4 3-5,4 1-12,-4 4-14,0 2-4,0 3-8,0 0-1,-3 20 6,-2 2-13,0 11-5,-4 0 0,-5 15-1,1 4-2,0 3-3,-4-1 0,1 2 2,4-3-1,-4 2-4,3 2 8,2 0-7,-2-8-1,8-3-3,-3-10-3,3-3 0,-1-3 1,1-4 1,2-8-4,3-1-4,0-3-2,-1-4 1,2-3-4,-1 0 7,4-4-1,2-3 4,5-1-10,0-6-2,6-5-2,1-5-1,0-6 0,2 0-3,-6-6-3,3 1 1,-6 1 2,-2-7-3,1 1 0,-6 0-5,0 2-3,-8 2 6,2 1-2,-5 3-8,-3-1-3,2 8 6,1 1 2,-1 3 1,1 4 3,1 0-1,0 1 2,0-1 0,2 5-5,1 0-8,2-3-12,1 4-10,4 0-7,2-4 0,3 6 4,7-7 3,5 1 5,7-1 5,0-1 2,0 2 7,2-1 4,-3-1 5,1-2 11,-3 2 9,1-4 11,-2-1 10,-1-2 14,-5-5 13,1 0 10,-2 0 9,-3-1 21,-4 8 3,-1 2 5,-4 2 17,-1 1 6,0 5-6,0-2-15,-4 2-16,4 3 2,-4-1-41,0 3 16,0 0-3,-4 13-3,0-1-9,-3 4-5,1 2-5,-2 6-10,1 1 7,-1-1-7,4-1-6,3 2-16,-4-7-20,5 6-13,0-4-11,0-3-1,2-1-16,0-3-14,-1-1-14,1-4-23,1 2-22,1-3-33,-3-1-31,3 0-45,2-4-42,1 1-215,-1-4-542,-6 1 240</inkml:trace>
  <inkml:trace contextRef="#ctx0" brushRef="#br1" timeOffset="225388.8456">23864 9544 32,'-4'-5'282,"3"-2"1,1 5 4,0-2-17,0 4-19,0-8-26,5 4-20,1 0-24,4 0-13,2-3-19,6 0-11,1 4-13,2-4-17,-1 0-8,1 3-7,-3-1-17,-3 0-3,-1 1-5,1 1-11,-6 2-10,-2-2-22,-1 2-13,0 0-20,-6 1-23,9-1-26,-5-1-25,-4 2-30,4-2-32,-4 2-44,0 0-44,0 0-169,-15-3-433,1-1 192</inkml:trace>
  <inkml:trace contextRef="#ctx0" brushRef="#br1" timeOffset="225404.8613">23356 9343 50,'-21'-2'220,"3"-3"5,6 3 1,2 0-6,3-1-21,-1 0-19,3 3-19,5 0-21,0 0-15,0 0-21,0 0-26,0 0-31,0 0-27,0 0-33,15 12-15,-12-8-29,-1 2-24,1 5-10,-3 0-27,0-1-31,-4 7-94,-1 1-264,-9 7 117</inkml:trace>
  <inkml:trace contextRef="#ctx0" brushRef="#br1" timeOffset="225811.8543">22476 10674 57,'4'-24'179,"-1"5"-1,-1 0-5,-2 3 0,2 3-1,-2 2 2,0 1-2,-3 1-5,2 2-16,-4 3-10,-2 1-14,1 0-8,-6 6-8,0 1 0,-6 6-3,-4 7 2,-1 7-2,0 4-2,0 2-7,0 13 8,2-3-16,0 6-1,9 1-1,-3 2-9,1-3-3,3 3-7,2 2-7,-4-2-5,1 1-3,3-4-3,3-12-1,-7 3-16,4-4 1,1-1-4,-3-6-6,3 1-9,3-9-9,-1-3-17,1 0-16,-2-3-16,2-3-16,-1-4-28,-1 3-31,0-4-46,0-5-47,7 1-19,-7-12-12,5 0-4,-1-5-150,3-1-425,1-7 189</inkml:trace>
  <inkml:trace contextRef="#ctx0" brushRef="#br1" timeOffset="226327.7837">22056 11219 645,'6'-25'19,"-4"2"26,0-2 9,-2 5 10,5 1 8,-2 1 0,0-2 4,4 2 10,0 0 4,5 2-5,1-7-4,6 1-4,1 2-1,1 1-2,6 3-2,-8 5-1,6 1 2,-3 3-3,-1 1-6,-2 3-5,0 3-5,-1 2-3,-6 3-3,4 2-1,-7 1 3,-1 2 6,-2 0-2,2 4 1,-5 2 3,3 0 2,-5-3-5,0-2 0,1 2-6,0-4-5,-2 2-4,4-3 1,-1-1-4,-2-3-5,4 2 0,3-4 17,-2 3-3,2-5-4,2-3-8,1-1 0,1 0-1,1-2-8,0-5 1,-3 3 1,1-6-10,-2 1-1,3-5 0,-5 2-2,-3-1-2,0 0-1,-3 0-2,-1 5 1,-1 0 3,-3 2 2,0 0 2,-1 3-9,-5 0-2,0 1 1,-1 5-5,-1 0-3,1 2 4,-2 4-3,0-1 0,0 6-2,-1 1 1,0 2 1,4-1-2,3-1-1,-2 3 1,6 1 1,1-3-1,1-2 4,3 3-2,1-2 0,1-2 3,2 0-3,2-1 2,2-5 1,7 1-2,1-4 6,1-1-2,3-3-1,-1-2 1,7-4-1,-4-2-1,1-4-7,-1 0-2,-1-2 1,0-3 0,-1 1 4,-3-1-1,0 1 1,-5 6 5,0 2 5,-5 3 8,0 2 0,3-1-1,-6 5-5,-5 0-4,3 0-2,-4 3-1,5 7 6,-2-1-1,1 4 6,-3 0 7,5 6-12,-6 1 2,4 0-3,-4 0-1,5 0 1,-1 0-2,1-2 2,-1-3 4,0 1-9,6-5-3,-3 1 3,0-5 3,0 2-4,3-4-5,0 2-8,0-4-11,2-2-10,-1-1-18,1-3-28,-1 2-21,-2-6-24,5 1-27,-5-3-20,0 5-14,0-1-17,-5 4-33,-3 1-156,-1 0-422,0 3 186</inkml:trace>
  <inkml:trace contextRef="#ctx0" brushRef="#br1" timeOffset="227230.179">21734 11740 72,'4'-11'308,"-2"1"-7,1 5-21,-2-1-24,-1 3-21,0 3-8,0 0-13,-6 14-3,-2 6 1,-1 6-16,-4 7-16,-2-2-12,-4 12-13,6-12-14,0 2-12,0-3-7,5 0-24,-1-1-8,1-6-6,4-3 3,4 0-33,2-1 1,0-4-8,3-3-2,1-3 0,8 3-4,3-5-3,5-2-2,7-1 1,7-7-12,-3-2 3,1-3 1,1-1-6,2-7 3,11-2-11,-14 0-7,-2 0 7,1-2-4,-3-1 0,-2-4 1,-4 6 2,0 0-5,-6-1 2,-4 6-8,-1 2 6,-5 4 17,-2-1 6,1 1-8,-5 5-8,-2-1 10,0 1-5,0 3-7,-14 0-1,1 3-6,-6 4-3,-1-1 12,-1 5-10,-2 1-1,-2 1-4,2 4-3,5-5 2,0-3-13,9 1-4,-1-3-7,0 0-13,2 0-12,3-4-7,1 3-1,1-2 7,3-3-8,0-1 6,0 0 0,12 1-3,-2-3-1,4-2 7,4-2-2,-2 1 9,4-1 2,-4 2 5,4 1 1,-4 2 4,-2 2-2,-1 0 4,6 4 5,-10-3 4,4 5-1,-3-1 0,7 3 5,-8-1 3,-4 0 3,5 0 0,0-1-2,-2 0 5,0-4 7,-1 2-2,2-4 7,-2 1 5,-1-1 10,5-2 1,1-2 3,-2-2 0,3 2 1,4-6 0,-4 1 3,4-3-3,1-1-9,6-1 9,-3-6-1,3-1-8,-5 2-8,3-1 1,-1 1 6,-6 5-3,-4-1-7,-3 2 5,3 2 0,-5 3 11,-3 0 4,3 0-1,-4 2-2,2 2 5,-4 0-1,1-1 1,-1 4-7,0 0-6,-9-4 3,9 4-9,-14 1-8,4 3 6,2 0-1,1 1-7,-2 0 7,2 2-10,4-2 2,-3 4-1,6-2 4,0 3-4,3 0 5,1-1 1,2 1-3,0 0 1,7 3 5,-5-4-5,3 4 10,-3-3 1,1-4-3,0 4 4,-3-3 14,1-2-10,-6 2-2,4-2 3,-1-1 8,-4 1 9,0 1 1,0-4 8,0-2 2,-1 7-1,-3-4-4,0-1-6,-1 0 2,-4 1 4,1 0-16,-1-2-19,2-1-29,-6 0-21,5 0-27,-1 0-23,-1 0-17,3-2-33,-1 0-35,1 0-47,-4-3-36,8 0-33,0-1-254,3-3-595,1 0 263</inkml:trace>
  <inkml:trace contextRef="#ctx0" brushRef="#br1" timeOffset="227683.9974">22968 11618 122,'18'-11'241,"-5"2"0,-4 1 1,-3 4-12,2 4 2,-3 0 7,-5 0-3,0 12 4,0 1-7,-4 5 2,-2 8 5,-5 0-20,0 1-13,2 2-13,-1-1-17,0 0-25,3 1-4,2 0-9,-3 0-13,2-4-12,4-6-23,0 0-2,4 0-6,-2-8-11,2 3 2,-2-5-32,2 3 6,-2-7-14,4 1-5,-2 0-17,6-4-35,-5 1-23,10-3-39,-3-3-35,1 1-41,0-4-45,3 0-46,-2-2-31,4-1-43,-4 0-221,-3 1-592,1 0 261</inkml:trace>
  <inkml:trace contextRef="#ctx0" brushRef="#br1" timeOffset="227706.0141">23017 11848 48,'-4'-1'356,"-1"-3"-2,5 4-11,0-5-12,0 5-14,6-7-25,-2 2-16,10-2-23,4 0-13,9-4-9,1 2-13,1 3-13,1-2-12,-2 3-17,0-3-26,-5 4-8,-1 0-12,-4 2-13,0-2-18,-4 1-22,-3 1-30,1 2-30,-2-2-39,-2 1-37,-2-2-33,0 5-40,-6-2-38,8-2-43,-8 2-44,0 0-27,5 3-30,-5-3-198,0 0-554,-13 12 245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23:20.507"/>
    </inkml:context>
    <inkml:brush xml:id="br0">
      <inkml:brushProperty name="width" value="0.05292" units="cm"/>
      <inkml:brushProperty name="height" value="0.05292" units="cm"/>
      <inkml:brushProperty name="color" value="#7030A0"/>
    </inkml:brush>
  </inkml:definitions>
  <inkml:trace contextRef="#ctx0" brushRef="#br0">14735 3180 28,'-2'-4'198,"2"4"2,-2-6-3,1 4-5,-1-3 2,2 5-10,0-7-11,0 7-7,0-4-8,0 4-9,0 0-3,0-6-7,0 6 0,0 0-7,0 0-5,0 0-9,0 0-5,0 0-12,0 0-5,0 0-11,0 0-3,0 0-4,0 0 6,-10 13 1,10-9-5,0 1 5,0 0-3,0 2-22,0 0 16,-2-1-5,4 1-1,-2-2 2,0 3 0,2 1-4,-2 1-6,0-3-17,1 4 11,1-2 5,1 3-6,-1-2-9,-2 1 6,2-5-13,-1 2-5,1-4-18,0 2 18,0-1-9,-1-1-1,1 1-4,-2-2-10,3-1 15,-3-2-2,1 6-2,-1-6-2,4 2 3,-4-2 8,2 2-6,-2-2 6,0 0 4,8 3 0,-8-3 0,8 0 7,-3 1-6,2-2 15,3 1-2,3-1 3,-2 1-10,4-2 8,6 2-4,-3-1-2,3 0-9,7 0 1,1-2-10,-8 1 2,9-1 1,-2 1-6,1 2-4,-2-2 1,-5 0 1,8 1-3,-1 2-3,1-2-7,-3-3 5,2 4 5,1 0-5,-8-2 2,8 2 1,-2 0-5,1-2 3,-4 0-1,6 2 3,-4 0 2,2-1 0,-1 0-3,3 1 3,-1 0-6,-2-1 1,-1-1-1,-7 0 2,9 1-1,-10-2-4,0 3-1,-1 0-3,0-1 7,-1 0 2,2 1 1,2-2-4,-4 1 1,2-2 3,-1 2 0,4 1-1,-3-3-3,2 3 4,8-5 3,-7 5-3,3-4 0,8 3-1,-1 1 0,2-3-1,-6 4-2,5-3-8,2 3 11,-1-2-8,0 2 3,-3-2 0,4-2-10,-3 3 7,1 0 1,1 0 1,0 0 0,-5 0-1,0-2-3,2 2 1,-3 0 0,1 2 2,0-2-4,-3 0 0,-3 0-1,-2 0 0,-1-2 0,8 4 2,-6-2-6,9-2 7,-11 2-2,-1 0 1,4-3-3,5 3 5,-6-1-4,1 0 2,-2 1-2,1-2-1,-2 0-4,0 3 5,0-5 1,-3 4 1,2-3 1,-1 3-3,2 3-4,-4-3 2,2-3 1,2 3-1,-2 0-5,2 0 8,1 0 2,0-1-2,0 2-4,2-3 2,4-1 4,1 4-4,-1-1-2,3 0 0,-9-1-2,7 4 2,-1-3 2,-5 0-1,-1-2 2,1 2 2,9 0-4,-12 0 2,12-1 0,-10-1-2,0 0 5,11 4-7,-2-5 4,4 3-1,-1-2 1,-1 4-1,0-2-3,1-2 5,0 0-6,-4 2 5,2 4-2,-1-4-2,-1 0-1,2 1 1,1 1-4,-3-1 7,1 0-4,-1-1 1,-1 0-1,-1-1 1,-3 3-2,5-2-3,-8 0 3,9 2 0,-4-2-1,2 1 0,1 0 1,0 2-4,3-3 2,-4 3 4,0-2 3,4 0-3,1 2-2,-6-2 1,4 0 1,-4 1-1,1-2-2,-5 0 4,-2 2-3,6 2-5,0-1 6,-4-2-1,0 2 1,4-2 0,-6-1 3,-2 3-3,4-1 6,3-2-3,3 3-2,-1-3 0,-4 2 3,9 1 1,-6 1-1,1-1-1,0-2 2,-6 2 0,7-2-2,-2 1 0,1-1 2,-5 3-1,-6-2 0,15 0-4,-4 1 4,2 1 0,5-2 0,-5 1-5,-9-1 8,2 1-1,7-1-4,-1 1 3,-7-2 0,-2 1 2,10 0 0,0-2-2,-3 1-2,-8 1 2,11 0 2,-10 1-5,3-2 3,-5 0-1,3-1 2,0 1-2,-3 0 3,-5 1-2,-2-2 1,3 0-2,-5 0 3,3 1 2,-1-1-3,-6 0 0,3-1-2,-8 1-2,13 0 7,-7 0-2,-6 0 2,12 0-5,-7 0 0,-5 0 0,9 1 1,-9-1-2,8 0 1,-8 0 2,9-1-2,-9 1 3,6 0-5,-6 0 1,5-2 2,-5 2-1,0 0 0,0 0-6,0 0 3,8 2 0,-8-2 6,0 0-6,0 0 2,5 1 1,-5-1-6,0 0 5,0 0 3,0 0-1,0 0-1,0 0 0,0 0 6,0 0-4,0 0 4,0 0 0,0 0-4,0 0 4,0 0 1,4-5 3,-4 5 6,0 0 2,0 0 4,0 0 3,0-7 2,2 2-36,5-3-8,4-9 4,-1 1-5,9-6 3,-5-2-1,4 3 1,0-2-1,0 1 3,-1 2 3,-2-1 0,-1 7-3,-4-3 4,-1 2 2,5 4-5,-3-1 6,-6 1-5,1 5 0,0 2 7,-2-1 0,1-1 1,-2 1 3,1 2 3,-2-1-7,-2 4 1,0 0-4,4-5 1,-4 5-5,2-1-3,-2 1-12,0 0-6,0 0-20,0 0-13,6-4-22,-6 4-18,0 0-27,0 0-20,0 0-23,0 0-32,0 0-33,0 0-38,0 0-35,0 0-53,0 0-258,0 0-676,0 0 299</inkml:trace>
  <inkml:trace contextRef="#ctx0" brushRef="#br0" timeOffset="8793.9087">5076 8246 23,'0'0'117,"0"0"-19,0 0-4,0 0-11,0 0-3,0 0-15,0 0 4,0 0-10,0 0-7,0 0-10,0 0-1,0 0 8,0 0-10,0 0-7,0 0 15,0 0-13,0 0 6,-1-4 6,1 4-2,0 0-12,0 0 15,0 0-2,0 0 8,0 0-8,0 0 3,0 0 2,0 0-4,0 0 5,0 0 1,0 0 0,0 0 2,0 0 0,0 0-2,0 0 4,0 0-5,0 0 5,0 0 1,0 0-1,0 0-2,0 0 0,0 0 2,0 0-4,0 0 1,0 0-4,0 0-1,0 0 0,0 0-2,0 0 1,0 0-2,0 0 2,0 0-1,-10 6 0,10-6-4,0 0 2,0 0 4,0 0 1,0 0 1,0 0-2,0 0 2,0 0-2,0 0 0,0 0 0,0 0 3,0 0-3,0 0 2,0 0 1,0 0-3,0 0 0,0 0-2,0 0 3,0 0-7,0 0 7,0 0-7,0 0 3,0 0-3,0 0-8,0 0 0,0 0 2,0 0 8,0 0-23,0 0-1,0 0 2,0 0-4,0 0-10,0 0 3,0 0-3,0 0-3,0 0 3,0 0-4,0 0-1,23-1 3,-17 2 2,3-2-4,3 1 1,0 0-1,2 0-2,2 1-2,4-2 8,-2 1-4,3 1-1,0 1 4,1-1-6,0-2 2,-3 2-5,4-1 12,-3 0-8,1-1-1,-2 1 2,-2 0-4,4 0 0,-3 0 13,-1 1-14,-3-1 1,2 1 3,-2-1-7,-2 1 3,3 0 4,-2-1 1,-1 3 3,8-6-9,-2 6 8,-1-3-6,2 0 3,-6 1 0,3 3-9,1-5 14,-2 2-10,2-1 10,2 0-8,-1 1 4,0-1-3,-4 1-6,4 2 4,-6-3-2,0 1 2,1-2 4,-1 3-2,0-2-2,1 0-3,-2 0 12,1 1-1,-1-1-9,1 0 4,-1 2 1,-1-2-2,1 0 4,3-2-8,-4 2 7,3 0-6,1 0 3,-1-1 14,0 1-19,1-1 5,3 1-3,-1 0 3,1-1 3,0 1-3,1 0-4,0 0 5,-5-2-8,6 4 9,-6-4 0,2 4-5,-2-2 1,0 0 1,-2-2-1,2 1-1,-1 1 3,0 0-6,-2 0 5,3 0-5,-3 0 2,0 0-2,1 0 0,-1-1 0,1 1 4,0-1-1,3 1 1,-3 0 1,2 0-1,5-1-2,0-2 2,0 2-1,1 1 2,0-3 0,0 3 3,0-1-3,2 1-5,-2-1 5,-1-1-8,1 0 2,0 2 0,-1-1 2,-1 0-4,-3 1 3,-2 0 0,-4 0-1,4-1 1,-1 1-5,-1 0 3,1 0 4,-1 0-4,1-2 5,0 4-2,0-5 3,2 1-2,2 0 10,-3 1-7,7-1-4,-5 2-2,3-1 3,0 0 10,-3 1-10,-3-1 3,3 0 0,0-2 1,-4 3-5,3-2 4,-2 2-6,0-1 5,-1 0 5,0 0-2,0-1-5,0 1 2,2 0-1,1 0-5,-2 1 12,2-2-5,4 0-3,-5-1-1,2 3 9,4-3-5,0 2-5,0 0 0,-4-2 3,0 3-1,-2-2 3,1 2-5,-1-2 8,0 2-5,-3-2 2,2 2 0,-4-1 4,3 0-4,-1 1-4,-2 0 3,0-1 2,-3-1-1,6 1 1,-5 0-5,3 2 9,-8-1-3,12-2-3,-5 0 2,1 2-3,-1-1 9,0 0-9,1 1-2,-1 0 2,1 0 3,-2-3-5,2 3 6,1 0 8,-1 0-14,5-1 2,-1-1 0,-1 1 3,2 0 2,-1-1-2,-2 1-2,2-1 0,1 2 0,-1-2 1,3 2-2,-1-2 0,2 2 6,3-3-5,-3 2 2,-2 1 12,4-1-11,1 1 2,-6-2-7,5-1 0,0 3 1,-5-1 2,-1 0-2,4 1-1,-3 0-1,6-3 0,-7 3 5,4-2-1,-3 2 2,2 0-2,-2 0 3,5 0 1,-5-2 15,6 1-24,0-1 6,-1 0-4,0-1 7,0 2-1,1 0-2,1-2-5,-1 2 4,2-2 2,-2 3-3,-1-1 2,0 0-4,-4 0 2,-3 0 15,2-1-12,0 1-5,-1-2 0,-1 3 6,-1 0 1,3-2-3,-3 1 0,0-1 0,0 0 0,-2 2 0,0-1 2,3-1-1,0 2-3,-5-1-4,2 0 13,0 2-9,-1-2 4,-7 1-7,13-3 5,-13 3-1,6 0 3,-6 0 1,8 0-2,-8 0 0,0 0 2,5-3-3,-5 3 4,0 0 0,0 0-1,8 0 2,-8 0-8,0 0 6,0 0-6,0 0 6,0 0-3,0 0-1,5-1-6,-5 1-5,0 0-18,0 0-16,0 0-24,0 0-26,0 0-43,0 0-40,0 0-66,0 0-284,0 0-572,0 0 254</inkml:trace>
  <inkml:trace contextRef="#ctx0" brushRef="#br0" timeOffset="10353.5426">12920 8202 45,'-13'1'77,"-1"-2"5,0 0-6,0 2-2,-1 0 3,4-2 7,0 1-5,-1 1 9,4-2-3,2 1-2,6 0-7,-12 0 0,5 1-5,7-1 0,-13 0-13,12 1 8,1-1-3,-7 0 1,7 0-4,0 0-1,0 0-1,0 0-5,0 0 5,0 0-1,0 0 6,0 0 7,18-3 3,-8 1-2,5 4 2,2-4-4,5 2-7,-1 0 3,7 0-7,0 0-1,4 0-3,2-2-3,0 2-6,4 0-6,-2 2 2,2-2-3,0 0-1,3 2-5,-3-2 0,0 1-1,14 0-4,-14 0-1,-1 1 0,1-4-3,2 4-1,-1-1 0,12 0-5,-12 2 2,3-3-2,8 3-2,7-3-1,-19 2 1,14 1 0,2-1 0,-14 1-1,-2-1-3,1 0 1,1-2 0,0 4-2,-1-2 1,0-1 2,-1-1 0,-2 0-1,5 2 0,-2-4 0,-2 4-2,1-2 2,0 1 0,-2 1 3,-2 0-6,3 1 7,-4-2 2,1 1-11,0 1 7,-1-2 0,4 1-3,-2-2 1,-1 3-5,-2-6 1,2 6 4,-2-3-3,-4 1-1,1 2 2,-6-2-1,4 0-1,-3 0-1,-3-1 0,4 1 1,-1-1-3,4 2 1,-5-2 0,-2 1-1,7 0-1,-5-1-2,8 0 1,-8 1-3,3-1 3,3 2 2,-4 0 0,5-2-2,-6 2-2,4 1 1,0-2 1,-1 0-1,1-1-2,1 2-1,-2 1 0,-7-3 8,2 3-5,1-3 9,7 1-10,-2 1 0,-6-1-6,6 2 5,-6-2 0,0-1 0,7 0-2,-8 0 1,5-1 3,2 1 4,-6 1-7,-1-2-1,10 1 4,-10 0-2,9-6 2,-4 8-5,3-1 6,-8-1 0,2 1-1,5-3-4,-3 0 7,-2 1-5,3 1-2,-4 0 2,4-3 3,-4 3-1,0-3-4,1 3 1,-2-2 3,7-2-1,0 3 0,-2-1 0,5-2 0,-3 1 0,0 0 1,3 1-5,-2-3 11,-1 2-10,2 1 2,0 0-5,5-1 3,-3 1 3,3-3-3,-2 3 8,-5 1-9,3-1-4,-1-1 5,1-1 0,-3 4 4,0-3-2,-6 2-1,1-2 4,-4 2-6,1 0-1,-1 0 6,-1-1-2,0 0-3,-2 1 3,0 1-2,-2-2 3,7 2 0,-8-3-4,4 2 1,2-2 2,-3 3 1,-1-1-3,-5-1 1,1 2-1,1-2 1,-3 2 2,-1 0-2,0 0 5,-2-2-3,-6 2 0,9 0 2,-9 0-5,7-1-1,-7 1-2,3-1-8,-3 1-2,0 0-8,0 0-9,0 0-12,0 0-13,0 0-20,10-1-23,-10 1-12,0 0-13,0 0-41,0 0-24,0 0-17,0 0-186,0 0-424,0 0 187</inkml:trace>
  <inkml:trace contextRef="#ctx0" brushRef="#br0" timeOffset="12042.39">3921 9022 95,'0'0'235,"-6"2"-12,6-2-11,0 0-13,0 0-14,-4 0-14,4 0-18,0 0-14,0 0-18,0 0-11,0 0-2,0 0-5,27 0-5,-9 1-1,1 0-2,13 0-4,1 1-5,1-2-4,3 3-5,1 1-4,15-2-5,1 1-8,-4-2 1,1 0-10,2 2-6,-1-2 2,-14 3-7,14 1-8,-1-3-5,-11-1 0,14-1-9,-2 2 2,-1-2-3,-14 0 0,16 3 1,-13-2-5,13 2 1,-3-3-2,-8 5 3,8-5 0,0 4 1,-11-3 3,16-1 2,-3 0-3,-14 3 10,3-2-17,-2 2 2,12-2 0,3 0-4,-16 1-3,3-1 5,8 1-5,2-4 1,-10 1-5,10 1 4,-11 3 2,13-3-3,-16 0-3,2 1 2,17 3 1,-15-2-1,-2-2-1,0 3 6,16-3 3,1 2-1,-17-2 2,1 2-2,-2-2 0,0 1 13,2-1-11,14 0-4,-13 0 2,-5-1 2,6 1-6,10 0 10,-15 0-6,2-2 8,1 2-6,0-1 0,0 2 3,-3-1-3,1-1 3,-1 1 1,0-1-3,-2 2-3,2-2-1,-2 0 5,1 2-8,-1 0 1,-2-1-2,2 0 1,-2-1 2,2 0-4,1 1 0,-4-2-1,1 2 2,1 2-4,-2-2-4,0-2 6,-2 2 0,2 0 0,0 0 0,0 0-1,-2 0-2,-1 0 4,0-2-7,-1 4 1,0-4 1,2 2-1,-3-3-1,-7 3 5,2 0-3,0-1 3,-3 1 0,-1-3-8,-4 3 7,-2 2-7,2-4 6,-3 1-2,0-1 2,-1 2 5,-2 0-7,-2 0 5,-6 0-5,11 0 5,-5 0 2,-6 0-2,8-1 1,-8 1-8,4-1 7,-4 1-3,0 0 0,6 0 1,-6 0-1,0 0 4,0 0 1,8 1-5,-8-1 2,0 0-1,0 0 3,0 0-14,0 0 9,7 0 0,-7 0 0,0 0-1,0 0 3,0 0-1,0 0 3,0 0-9,0 0 4,0 0 1,0 0 1,0 0 1,0 0 1,0 0-3,0 0 0,0 0 3,0 0-3,0 0 4,0 0-3,0 0 2,0 0-5,0 0 2,0 0-1,0 0-2,0 0 1,0 0 2,0 0-5,0 0-2,0 0 6,0 0 6,0 0-13,0 0 6,0 0-7,0 0 5,0 0 3,0 0-5,0 0-6,0 0 1,0 0-2,0 0 2,0 0-2,0 0 1,0 0-3,0 0-4,0 0 2,0 0 0,0 0-2,0 0 4,0 0 0,0 0-5,0 0 3,0 0-6,0 0 0,0 0 2,0 0-3,0 0-4,0 0-4,0 0 0,0 0-3,0 0-4,0 0-4,0 0-5,0 0-6,0 0-9,0 0-7,0 0-16,0 0-14,0 0-12,0 0-26,0 0-27,-20 1-12,20-1-34,0 0-167,0 0-408,-12-1 182</inkml:trace>
  <inkml:trace contextRef="#ctx0" brushRef="#br0" timeOffset="14126.4412">14996 4974 156,'2'-3'304,"-2"3"-26,0 0-20,4-3-21,-4 3-27,0 0-19,0 0-21,0 10-15,3 0-11,-1 0-6,0 9-2,0 6 1,1 3-15,0-3-4,-2 1-6,-1 3-8,-1-2-3,2 2-10,-2 1-7,-1-4-5,1-2-7,-2 0-1,3 1-7,0-7-9,0 2-7,-2-8-3,2-1-5,0 0-7,-2-2-2,2-1-11,-1-3-23,0 2-18,1-5-17,-3 1-11,3-3-15,-1 2-36,1-2-44,0 0-39,-9-17-13,8 8-14,2-6-3,2-6-3,0-6 15,4 2 28,-3-4 32,1 0 18,-1 3 19,2 0 38,-1 1 17,-1-2 33,-1-2 21,-2 9 14,1 2 15,0-2 17,-2 4 15,1 1 23,0 2 9,2 4 14,-3-1 2,-1 2-1,1 3-4,1-1 5,-2 0-10,2 2-2,1 1-11,-1-1-13,-1 4-4,5-5-7,-1 3-3,3-1 4,5 0 1,5 1 11,4 0-10,8-1 13,5-1-3,2 4-1,16-3 8,1 0-7,4 1-2,1-1-8,5 2 0,1-2-14,-2 2-1,4 0 0,-1-1-8,-4 2-4,-2 0-7,-3-2-6,2 4 1,-7-4 3,-13 3-5,1-1-8,-4 0 1,-3 0 2,-1 0-9,-6 0 1,-3-2-1,-5 3-3,-5-1-7,1 0 12,-5 0-6,-2-1 2,1-1-6,-7 2-2,11-1 9,-6 1-5,-5 0-3,8 0 7,-8 0-3,0 0 0,8 1 5,-8-1-12,0 0-4,0 0 9,2 3-6,-2-3-6,0 5-12,0-1 14,0 2-5,-2 4 5,-2 0 7,0 7-2,-1 0-1,0 2 4,-2 7-2,0-2 2,0 1 5,3 0-7,-1 1 9,1 1 4,0 2 7,-2 0-3,2-1-8,2-3 2,-2 1-4,1-1 3,0-8-3,1 2 1,-3-3-7,4-4-8,1-1 11,-2-1-2,2 2 0,-2-6-9,2 0 8,0-1 9,-1 0-6,1-5 2,-3 6 4,3-6-2,-1 4 5,1-4-9,0 0 9,0 0-7,-2 7-2,2-7 5,0 0 0,-5 6 2,5-6-4,0 0-3,0 0-5,-12 0 0,0 3-23,-2-3-4,-6-3-1,-9 1-11,-2 7 1,-4-5 0,-3 2 2,-2 1-5,-10 4 3,-1-1 7,-5 0-1,2 2-1,1 0 10,2 0-11,11-3 11,3 0-4,0 1 6,0 0 8,5-1-10,1 1 6,3 0-4,1-1-12,7 0-5,2-2-13,5 1-17,1-1-16,2-3-14,0 2-27,3-2-27,7 0-29,-14 2-36,14-2-35,-10-4-23,3 1-210,2 1-521,1-4 230</inkml:trace>
  <inkml:trace contextRef="#ctx0" brushRef="#br0" timeOffset="14444.3143">15798 5053 191,'4'-7'259,"2"-4"3,-3 8 0,1-5-4,-1 4-12,0 1-13,-3 3-7,1-7-13,2 4-19,-3 3-23,2-3-13,-2 3-16,0 0-17,2-2-13,-2 2-16,0 0-3,-2 18 0,0-3-6,-1 3 4,1 2-5,-3-1-8,1 7-6,1 2 0,-3-4-4,6 5-8,-4-3-2,4 1-7,-6-4-2,5 2-5,-1-8-7,0 1-14,2 0-26,-4-2-24,4 0-31,-2-6-30,0-1-39,-1 3-40,3-7-45,0 2-54,0 1-56,0-6-168,0-2-532,0 7 236</inkml:trace>
  <inkml:trace contextRef="#ctx0" brushRef="#br0" timeOffset="14838.9784">17375 5053 208,'0'0'268,"0"-3"-24,0 3-18,0 0-24,0 0-6,-4 18-1,1 0 3,-1 8-17,-2 0-9,4 1-7,-3 4-3,1 1-14,0 1-10,-1-3-14,0-1-12,0 0-3,5-4-18,-2-7-8,0-1-13,0 0-3,0-5-8,2 0-17,0-4-17,0-2-27,0-2-13,0 2-27,0-6-20,0 5-17,0-5-27,0 0-53,0 0-43,0 0-36,8-21-192,0 10-467,-2-5 207</inkml:trace>
  <inkml:trace contextRef="#ctx0" brushRef="#br0" timeOffset="15515.0343">17457 5104 70,'4'-9'171,"-2"-3"6,2 3 2,0 1 6,-1 3-9,-1-2-8,0 4-22,2 0-5,-2-1-9,3-1 0,1 2-4,3 2 4,8 0 3,2-2-3,2 3-4,12-7-1,-4 6-2,7 0 2,1-3-5,4 3-7,10-2-11,0-1-1,5-1-9,-1 3 11,1-1-24,0 3 0,6 0-8,-5-2-3,3 2-9,-3 0-3,-3 0-9,-14-1-1,1 1-4,8 0-6,-8-4-8,-7 3 3,2 0-2,-3-4-3,-6 4-2,-3-1 2,-3-2-8,-2 1-1,-7 3 7,0-1-4,-3 0-5,-2-2 7,2 6 6,-4-6 1,-5 3 0,7 0-3,-7 0-7,7-2-6,-7 2 1,0 0 7,7 2-18,-7-2-7,0 0-3,0 0 0,0 0-6,0 4-10,0-4-1,2 5 10,-4 1 12,0 3-11,-2 1 14,-2 5-11,0 0-9,1 4 8,-1 2 7,-4-1-3,2 3 4,0 2 1,0 0-1,-1 3-4,2-1 6,1 2-1,-4-1 7,6 0 2,-3-2 0,4-8 4,-3 1-3,3 1-4,0-2 2,-5-1-1,11 0-1,-7-1 10,4-5-12,-2 3 7,2-8 1,-2 3 0,2-5-3,-1 3-5,1-1 7,0-1-8,0-5 7,-4 7 0,4-7-3,0 5 0,0-5 1,0 0 1,0 5 0,0-5 1,0 0-6,0 0 6,-4 4-3,4-4-2,0 0 2,-7 3 4,7-3-5,-14 0 4,3 0-10,-8 2-3,-8-1 3,-3 0 1,-1 0 0,-5-1 5,0 2-9,-1 0-1,-16 3 2,0-3 6,-4 2 1,-1 1-4,-2-1-1,4 1 2,-8 2-12,8-5 11,-3 2-1,4 1-1,-2-2 2,-1 2-5,2-2 9,1 2-9,3-1-1,-1-3-5,16 3 6,1-1 1,1-1 2,0 0-2,5 0-2,9-1 6,1 1 4,4-2-5,5 0 3,0 1-11,3-1-11,8 0-15,-11-1-10,11 1-17,-7 0-14,7 0-18,-4-5-26,4 5-49,1-7-57,4 2-41,3-4-39,-3 1-224,4-1-573,0-1 254</inkml:trace>
  <inkml:trace contextRef="#ctx0" brushRef="#br0" timeOffset="15778.3845">17847 5148 22,'6'-6'352,"-2"2"-1,-1-1-5,-1 2-3,1-1-22,-3 4-21,5-5-29,-5 5-39,2-3-21,-2 3-24,0 0-24,0 0-15,0 0-2,4 20-6,-4-8-9,-1 8 1,-4 6 4,0-2-3,2 9-6,-1-1-8,-1 1-9,-1 0-7,2-1-11,-1-3-4,-3 0-8,4-3-15,2 3-15,-3-9-35,2-1-32,-1-1-39,2-1-42,-1-1-40,-2-2-55,1-2-52,0-3-70,-2-1-327,1-2-696,-3-4 308</inkml:trace>
  <inkml:trace contextRef="#ctx0" brushRef="#br0" timeOffset="16311.8114">15342 5225 237,'-2'-6'306,"2"0"-5,2-1-5,-4 3-20,0 1-26,2 3-22,0-8-26,-2 6-21,2 2-24,0 0-21,0 0-12,0 0-8,-1 14-12,-4-4 2,5 1-18,-2 2-9,0-1-9,1 5-4,1 1-15,-5-2-25,4 1-37,0 0-33,0-7-44,-1 0-45,2 4-52,0-9-44,0 5-223,0-5-490,0 2 218</inkml:trace>
  <inkml:trace contextRef="#ctx0" brushRef="#br0" timeOffset="16626.0351">15505 5203 6,'4'-2'307,"-3"0"-26,-1 2-17,2-3-13,-2 3-9,0 0-6,0 0-16,0 13-1,-2-3-23,2 0-12,-1 3-18,-1 2-16,1 2-3,1-5-17,1 4-12,-1-4-17,0-1-5,2-1-13,-1 1-6,5-1-7,-2 0-7,0-5 4,3 2-8,-3-3-11,3 0 3,2-3-6,-3 0 1,4 1 9,0-2 0,-1-5 2,2 0-4,1-2 1,-3 0-4,6-6-3,-4 0 1,-5 4-9,1-9-10,-3 2-4,2 0 3,-4 5-12,-2-6-10,-1 6-9,-4 0-7,1 0 1,0 2-10,-2 1-15,-2 3-19,-2-2-13,-1 5-20,0 0-14,-3 4-14,5-1-22,-2 5-23,-3 0-35,4 3-35,-1-1-52,2 1-218,3-1-540,2 2 238</inkml:trace>
  <inkml:trace contextRef="#ctx0" brushRef="#br0" timeOffset="17638.2665">17375 5340 57,'0'0'262,"0"0"-4,0 0-13,0 0-13,0 0-13,0 0-9,0 0-14,-1-11-11,1 11-11,6-9-8,-2 6-6,4-5-16,-2 2-6,1 1-2,0-1-18,4 2-8,0 0-8,-2-1-11,1 4-13,-1-1-9,-2 1-5,-1 4-10,1-1-8,-1 2-1,-1 4-4,-1 0-4,-3 4-6,-1 0 2,-3 4-3,-3 0 3,-1 2-9,-9 4-5,0 1-5,0-4-3,-2 1-3,5-6 4,2-2-8,2-2 3,1-1-4,-1-4 2,4 3 1,0-5 3,1-1-6,0 1 6,3 1 1,-1-1 4,2-3-8,0 0 2,0 0-1,0 0 0,16-3 3,-6-2-7,7-2 7,0-2-10,1 3 5,0-2-1,0-1 1,-1 0-3,2 1-2,-1-2 0,2 1 4,-4-1 2,-1 2 1,-3 2-3,-1-1-1,-3 2 8,-4 2 1,5-2 12,-4 4 1,-1-2 1,-4 3 7,5-1-10,-5 1-3,4-3-1,-4 3-16,0 0 7,0 0-10,0 0-2,0 0-1,-3 11 2,-1-6-1,2 3 0,-2 0-3,0-2 2,0 2-1,-2-2 2,6 1-4,0 1 1,-3-3-4,3 2-1,0-1 6,3-1 4,-3 3-3,6-3-2,-1-1 5,4 0 0,-1-1 3,2-2 6,2 1-7,1-4-2,1 2 4,-3-1 12,-1-2-7,3-1 5,-1 0 2,-2-5 4,1 3-5,-2-3 7,-1-1 5,-2 0-3,-2 1 0,1-1 3,0-1 1,-5 0 5,0 1-17,0 4 4,0-1-7,-5-2-3,3 2-5,-3 1-11,-3 0 4,0-1-6,1 4-30,-2 2-14,-3 0-11,3 1-18,-2 1-19,-2 1-19,4 2-35,0 2-44,-1-1-53,5 0-51,-2 1-221,5-1-566,0 0 250</inkml:trace>
  <inkml:trace contextRef="#ctx0" brushRef="#br0" timeOffset="19148.0765">19691 5232 25,'-4'-12'257,"1"1"8,1 1 4,-1 0 0,2 5-7,0-3-5,-2 2-17,3 3-15,0 0-22,0 3-21,-1-5-26,1 5-18,0 0-16,0 0-11,-4 14 5,4-1-6,-2 5-3,2 10 0,-3-1-6,0 2-16,-1 0 9,2-2-11,-3 3-10,1-2-14,0-5 3,-1-3-6,5-2 0,-1-2-13,-2-5-20,1 1-10,0-1-15,0-4-25,2 1-16,-1-3-10,-1 0-15,1-2-6,1 1-7,0-4-12,0 0-20,0 0-22,0 0-6,0 0-10,3-21 3,-2 11 11,1-2 15,1-6 15,1 1 12,-3-2 11,7-5 21,-4-4 18,-1 2 16,2 0 19,-2 0 9,1 3 4,-1 3 8,0 2 10,1-1 0,-1 1 13,0 1 3,1 1 2,-2 6 4,2 0 1,-1 0 3,-1 3 7,0 0-2,-2 2 2,3 0-2,0 0-4,1 1-13,0 0-11,-3-2 0,4 4 0,5-3 1,1 0 5,3 2 2,5-1 4,8-3 5,1 2-3,3 0 0,-1 1-2,6-1 4,1 0 0,16-2-6,-1 3 0,2 0-1,3-3 1,1 4-3,7-2-4,-2 0-1,3 0-3,2 4-6,22-2 0,-27 3-5,1 0 6,-3-2-5,2 2-2,-3 2 1,-1-2-4,-2 0 2,-8 0-1,-8 0-2,-1-2-1,-5 2 2,2-1 7,-5-1-13,5 0 3,-5-1-3,3-1 2,-3 3-2,-2 0 0,1-1 5,-2 0-10,-2 2 3,1 0 0,-7 0-1,7-2-2,-6 2 3,-1 0-2,7 0 0,-6 2 1,6-4-3,-6 4-1,1-2 1,-4 2-6,3-2 10,-2 1 3,-2-1-6,1 1-4,-6-1 2,1 2-5,-2-2 6,0 1 2,-3 2-4,-1 0 0,-1-3-2,0 1 2,-2 0-2,-5-1 3,8 2 6,-4-2-15,-4 0-1,5 3-2,-5-3 2,5 3 4,-4 3-2,-1-3 5,0 0-2,-1 4 4,1 1 2,-4 1 1,3 0 2,-3 1 0,-1 0 4,2 2-3,-2 0-3,1 0 12,-4 5 6,1-1 2,-1 1-1,1 3-1,-3 5 2,-1-2-1,2 4 1,-2-5-3,3-4 3,2 2-3,-5 3 3,1-1-4,4-4-1,0 1 4,2-2 0,0 0-11,-2 0 6,2-5 6,0-2-5,1 2-5,1-4 2,-1 4 2,3-5-5,-2 1-1,0-2 1,1-2-3,-5 3 7,6-2-5,-3 1-3,3-2 3,0 2 1,-2-4-4,0 3-1,-1-1 5,1 0-3,2 0 0,-4-1-2,3 1 0,-3-2-2,0 1 2,2 1 2,-6 0-1,-1 1 1,0 0 3,-9 3 2,6-3-7,-6-1 6,-2 3-5,0 0 6,0-2-4,-10 2 0,2 0 7,-4-2-8,0 2 3,-4-1-2,2-1 0,-2 1-5,-16 1 7,12-2 4,3 1 9,-13 0-8,11-3 9,-11 3-2,9-3-4,-13 0 5,1 2-3,2 0 7,-7-1-11,7-4 8,-1 3-3,-3-1 5,-2 0-17,4-1 7,0-1-2,-4-1 2,3 3 0,14-3 7,3 1-14,-15 2-1,15-4 7,-1 2-8,-14-3 7,14 3-3,0-2 5,-2 2 9,2 0 4,-3-3-8,3 3 6,1 0-3,-1-2 2,-1 2 2,3 2 1,0-4-6,3 2 2,2 2-5,1-2-1,7 0 3,3 3-2,3-3-1,-1 0-7,5 1 4,0-1 0,7 0 8,-2 0-6,1 1 16,0-1-16,7 0 8,-10 0-7,10 0 1,-6 0 1,6 0-2,0 0 0,0 0-7,-9 0-7,9 0-16,0 0-12,0 0-15,0 0-20,-2-2-13,2 2-27,0 0-33,0-8-34,0 4-52,0-1-42,2-2-21,1-1-29,1-1-219,1-1-576,-1-1 255</inkml:trace>
  <inkml:trace contextRef="#ctx0" brushRef="#br0" timeOffset="19643.6374">19926 5302 193,'0'0'276,"4"-5"-13,-4 5-18,4-2-17,-4 2-16,4-4-17,1 1-14,1 3-12,2-3-12,1-1-9,2-1-11,-2 3-4,1-1-15,3 1-2,-3-1-6,4 0-11,-1 1-13,-1 0 4,-1 0-20,-1 2-13,-1 0-7,-2 2-6,0-2-4,-2 2-8,-1 1-2,-1 3-7,-1-1 3,1 5-2,-6 2 1,-4 3-3,-4-1-4,-1-3-6,0 4 0,-4-3-3,4-2-5,-2 1 5,5-5-4,0-1-1,1 2 1,2-3-7,2 0 5,-1-2-1,2 2-6,3-4-1,-1 3 7,1-3-9,0 0 1,13 1-4,-2-1 10,2 0-3,2 0-4,-2 3 1,4-3-2,-3 2 3,-2-2-2,2 5 10,-4-2-8,0 1 1,-2-1 1,-1 2-3,1-1 4,-5 3 5,0 0 5,-1 1 12,-4 4-6,-4-6-4,0 5 3,-5-4 0,-1 6-3,-2-1-1,-2-4 2,1 1 0,-3-2-8,3 1-4,2-3-7,0-4-6,0 2-11,-1-2-12,0-2-20,4-2-30,2 2-33,-3-4-38,3 1-39,4-3-36,3-2-35,1 0-152,1-3-454,8-4 200</inkml:trace>
  <inkml:trace contextRef="#ctx0" brushRef="#br0" timeOffset="19960.0757">20523 5293 262,'-11'9'309,"2"2"-7,-6 2-10,2 0-21,2 1-23,-3 1-15,2 0-19,2-2-20,5 4-18,-3-2-15,3-2-16,3-2-18,4 2-3,-2-2-15,5 0-8,7 3-13,-1-2-5,1-4-6,6 1-3,-2-2-7,2-4-3,3-2-7,-2 3 1,0-7-11,0 2 0,0-3 8,-6-1-4,2-6 13,-2 0 1,-3 3 5,3-5-2,-8 3 7,3-6-3,-4 5-10,-4 0-8,-3-6-7,2 2-28,-9-2-15,-2 3-10,2 2-17,-3-1-10,-1 0-5,0 4-7,-1 0-22,-2 4-16,0-2-20,1 1-20,-2 2-18,8 4-21,3 0-27,1-2-36,6 2-26,-15-1-27,11 2-201,4-1-518,0 0 230</inkml:trace>
  <inkml:trace contextRef="#ctx0" brushRef="#br0" timeOffset="20220.1089">20851 5073 292,'6'-10'350,"-6"4"-2,3-2-1,-2 1-18,3 0-30,-3 6-24,2-4-33,-3 5-26,0 0-43,0 0-15,0 0-14,3 22 2,-3-3-7,-3 11-2,0-1 6,-6 16 4,2 6-7,-1-2 5,3-3-13,-3 0-11,2 0-14,0-11-4,0 11-14,1-11-5,0-2-8,1-2-6,-2 1-10,4-5-17,-2-3-26,2-4-31,2-3-30,-2-5-45,0 2-29,1-4-44,0-3-45,0 1-42,1-4-43,0-1-40,1 1-263,-1-4-643,0 0 285</inkml:trace>
  <inkml:trace contextRef="#ctx0" brushRef="#br0" timeOffset="21744.4712">22420 5155 197,'0'-3'325,"0"-2"-8,3 0-6,-3 1-26,0 4-33,0 0-28,0 0-24,0 0-20,1 14-4,-1 1-2,0 3-5,0 13-10,0 2 4,-1-1-6,-2-1-13,1 1-2,2-3-12,0 0-13,-4-6-14,1 2-12,2-8-5,-1 0-4,1 0-19,1-5-23,0-4-22,-1 1-18,1-2-24,0-3-17,-1 2-13,1-4-7,0-2-4,0 0-13,0 0-22,0 0-32,0 0-17,-4-14-3,4 3 17,5 0-1,-3-4 10,-3-4 8,4 3 16,-2-9 14,2-1 25,-2 6 17,2-4 21,2-4 19,-4 1 18,3-1 18,-1 0 1,-1 3 3,3-3 11,-2 9 3,-1 4 19,-1-1 0,2 5 4,1 2-3,-2 1 8,2 0-8,-3 2 7,1 1-9,1 1-5,0 0-6,-2 0 0,6 1-1,-1 1 10,7-2-6,6 1 13,4-1 0,7 3-3,0-2 1,2 1 3,3-1 4,4-1-4,14 1-6,4 1 0,-2 0-6,6 0 0,-2-1-6,8 2-6,-5 1-10,4-2 2,27-3-6,-29 1-5,-1 1 4,4 1-5,-2 1-1,-1 0-5,2 0-2,-3-2 1,-1-4 0,-4 3-3,0-1 0,1-3-4,-5 1 2,0-1-5,-4 0-2,1 0-4,-1 1-3,-16 2 6,0 0-3,-4 1-11,-2 3 13,-7 0-2,1-1-9,-5 1 0,0 1 3,-3 0-5,-1-1 0,0 1-3,2 0 14,1 1-9,0 0 7,3-1-4,-2 0-3,2 2 15,-1 0-17,0 0 1,2-2 2,-2 2 5,-4 0-3,0-1 5,0 0 4,-2 0-8,-3 1-2,-3-2 4,4 1 5,-3-1-3,-7 0 5,7 1 6,-4 0-2,-3-1 3,7 2-6,-7-2-5,7 3-8,-7-3 4,0 0 4,0 0-6,0 0-6,1 2 3,-1-2-3,2 3 0,-2-3-3,0 0-2,0 6 9,-2 0-5,1 0 3,-6 0 3,6 5 3,-5-1 0,2 5 0,-2 0 0,1 1-3,-1 0 7,0 2-3,-2 4 2,2-2 1,0 4 2,-2 5-13,-1-3 11,1-2 0,3 1-7,1-7 9,-1 7-6,3-6 1,-3 6 2,2-8-1,1 1 2,2-2 4,-2 1-6,1-5 0,0 0-3,1 0 4,0-1 0,1-2-3,0-1 6,1 2-1,-4-2 1,2-1-5,0-2 1,0 0 0,0 2-8,-1-2 4,1 0 3,0-5-4,-1 9 8,1-4 3,-2 2-11,2-7 0,0 9 1,-2-4 3,2-5-1,1 8-9,-1-8 8,0 5 4,0-5-11,-1 7 4,1-7-15,0 0 10,-4 4-1,4-4-3,-4 5 9,4-5-4,-7 4 0,0-2 7,-3 0 0,-3-1 0,-5 5 1,-1-4 1,-4 1-3,-4 0 4,-2 0-1,-2 1-2,2 0-5,-3-1 5,-4-3 1,-1 0 3,1 2-3,-3-1-6,-11-4-2,10 5 11,-11-1-4,-4-1-4,17 2-7,-16-4 3,4 1 14,13 2-1,-15 1-5,1-4 2,15 4-6,-4-1 2,3-1 6,0 0-8,0 0 9,1 1-8,-6-1 7,6 0 2,4 1-5,-1 1-1,-1-1 5,3-4 1,0 5-9,2-2 4,-2 1-1,1-2-6,0 1 10,-2-2-1,2 1-5,2 0 0,-6 1-1,5-1 13,-2-1-11,3 5 1,0-6 3,5 2 0,4 1 0,-9-2 1,10 2-4,-1 0 4,2 0 7,3 0-9,1 0 2,-1-2 0,3 2 0,-1-1 1,-1 1-2,2-1 5,-4 0-5,1 1-4,-4-2-1,-4 0 2,4 1-8,-2 0 7,0 0 6,1 1-4,0 0 9,1 0-3,-1-2-4,5 2 2,0 0-2,1 0 6,-1 0-1,-3 0-2,6 2-3,2-4 0,9 2 11,-13 2-16,13-2 4,-14-2 2,14 2-2,-9 2 3,9-2-5,0 0 2,-10 0-5,10 0-1,0 0-8,0 0-13,0 0-21,-9-2-24,9 2-19,0 0-33,0 0-26,0 0-40,0 0-45,0 0-34,0 0-36,5-11-306,-5 11-659,4-13 292</inkml:trace>
  <inkml:trace contextRef="#ctx0" brushRef="#br0" timeOffset="22186.5591">22683 5262 16,'6'-3'293,"-4"-2"-23,2 3-23,-1-3-24,-3 5-21,0 0-27,0 0-11,0 0-10,7 10-4,-7-10-7,0 12 1,-1-2-8,-2 2-5,0-1-11,-1 0 3,-3 5-9,2-8-16,-4 8-3,2-5-4,0-1-2,1-1-5,1 0-2,-3-1-5,4-1-5,2-2-9,0-1-3,1 1-3,-3-2-10,4-3-3,0 0 2,-1 5-5,1-5-5,0 0-8,0 0-5,0 0 2,6 7-4,-6-7 1,21-2 1,-7 1-8,4 1 5,1-2-7,0 1-4,0 1-7,-5-2-2,4 0-6,-9 1-2,4 0-1,-3-2 0,-1 2 4,-5 0 3,-4 1-14,14-10 6,-10 8 0,-2-3 2,-2 5-4,4-12 5,-4 7 4,4-2 0,-4 7-4,-1-10 4,1 10 3,-3-10 3,3 10-1,-1-6 1,1 6-1,-3-3-3,3 3-5,0 0-1,0 0 4,0 0 4,-9 12-3,4-4-5,3-2 2,-2 5 3,0-2 0,0 3 3,0 1-4,-1 1-11,0-1-15,1 3-18,3-4-18,-2 0-29,2 4-32,-4-3-34,5-1-35,-4-3-28,4 1-34,0 0-199,0-5-494,0 3 219</inkml:trace>
  <inkml:trace contextRef="#ctx0" brushRef="#br0" timeOffset="22515.7173">23081 5351 254,'0'-5'268,"4"0"-22,-4 5-24,0 0-14,0 0-10,0 0-15,0 0-9,-7 23-8,2-13-8,-4 7-16,0-4-10,4 4-17,0 0-11,-4-1-7,1 0-8,7-2-9,1-5-5,-4 1-10,4 3-8,0-5-2,0-1-6,4 0 3,-1-3 2,3 4 3,-2-4 7,5-1 2,1 1 6,-1-2 0,4-2-6,0-1 1,2 0-7,2-3-2,-2 0-13,2-4-3,-1 0-2,-2-5-6,-1 0-1,1-2-6,-4-2-5,-5 2-6,-1-3-4,-3 0-12,-2 2-1,-2-1-6,2 5-4,-4 0-9,-4 2-7,4-2-5,-5 4-14,1 2-15,-4 3-21,3-2-21,-1 5-23,-2 0-27,-2 4-31,15-4-36,-21 3-38,16-2-204,-1 3-499,6-4 222</inkml:trace>
  <inkml:trace contextRef="#ctx0" brushRef="#br0" timeOffset="22813.8631">23591 5057 105,'5'-11'302,"0"0"-5,0 5-7,-2-1-29,-1 2-26,-2 3-28,0 2-26,0 0-18,0 0-10,1 19-1,-2-4-4,1 4-5,-4 5-13,2 5-7,-3 2-5,1 1-7,-1 0-6,0-2-5,0 0-7,1 2 1,-1-3-6,2 2 3,-1-4-6,0-1 3,2-1-8,-2-7-14,3 2-2,-1-5-1,1 2-14,0-2 3,0-4-12,1 1-6,0-5 2,-2 2-19,2-4-23,-1 0-22,1-5-23,0 8-25,0-8-25,1 4-27,-1-4-31,0 0-43,0 0-61,0 0-44,0 0-201,0 0-549,0 0 243</inkml:trace>
  <inkml:trace contextRef="#ctx0" brushRef="#br0" timeOffset="23096.0154">23873 5279 306,'5'-10'339,"-1"-2"11,0 5-4,-3 2-23,4 1-24,-4 0-29,-1 4-26,4-6-38,-4 6-16,0 0-20,0 0-9,0 0-15,17 11-21,-12 0-7,8 6-18,-3-3-1,2 0-9,3 6-7,-5-3-2,7 4-6,-6-4-10,2 0-10,0-3 3,1 2-9,-4 0-1,2-4-3,-1 2-10,-2-6-2,-2 1-6,0-2-10,-1-1-19,-2 0-19,0-2-21,0-3-23,-1 3-14,-1-1-21,-2-3-19,4 6-30,-4-6-26,0 0-31,0 0-50,0 0-47,0 0-203,0 0-549,0 0 243</inkml:trace>
  <inkml:trace contextRef="#ctx0" brushRef="#br0" timeOffset="23275.7637">24156 5237 236,'2'-2'295,"-2"-4"-24,0 6-24,-1-4-26,1 4-15,0 0-15,0 0-3,-17 17-15,7-2-12,-8 4-16,0 3-9,-1 0-19,0-1-10,-3 2-30,2-1-29,-3 1-36,-4-3-47,4 1-45,1-3-47,0-1-58,3 1-31,-2 0-149,4-4-396,2-4 176</inkml:trace>
  <inkml:trace contextRef="#ctx0" brushRef="#br0" timeOffset="24408.066">16317 5336 142,'-5'0'199,"5"0"-11,-8-1-9,8 1-12,-7 0-15,7 0-11,0 0-9,-7 1-16,7-1-9,0 0-9,0 0 4,0 0 11,22-2 21,-4 2-1,9 0-1,5 0-5,4 0-12,4 0-10,14 0-1,-1 1-3,-2-1-5,2-1-9,-4 1-3,-8 0-11,-2 0-10,16-2-3,-14 4-9,-4-2-2,0-5-9,-3 3-1,-6 4-4,-9-2-4,1 0 3,-11-2-7,-2 1-1,2 1-4,-3 0 4,0 1-4,-6-1 0,8 0 3,-8 0-4,6-2-14,-6 2-14,0-5-11,0 5-16,-1-6-11,-2 2-5,-1 1 0,2-2-7,-2 0 2,3 1 5,-4-1 0,2-2 0,-4 1 6,2 2 6,-2-1-1,1 0 10,-1 1 3,0-1 4,1-1 8,0 2 5,3-1 10,-1 0 4,-2 1 6,1 1 7,4-1 6,-3 2 0,4 2 2,-5-3-3,3 0-4,2 3-4,0 0-6,0 0-2,0 0-2,0 0-1,0 0-1,0 0 0,11 15 4,-3-6 3,0 4-1,2 4 2,-1-3 4,1 5-5,-2-2-4,2 0 8,-3 1-2,1-2-6,-5 2 3,-1-2 0,-2-4-5,0 5 4,0-1-4,-5 0 1,0-4-1,2-1-5,-2 2-8,1-5-12,-6 3-17,2-4-18,1 1-23,0 0-34,-1-4-39,0-1-37,5-1-34,-2 0-194,5-2-451,-9 0 199</inkml:trace>
  <inkml:trace contextRef="#ctx0" brushRef="#br0" timeOffset="25246.683">18359 5241 70,'0'0'275,"6"-1"-9,-6 1-2,10 1-2,-3-1-5,3 0 2,8 0-12,10 0-3,2 0-5,4 0-27,6 0 5,16 0-11,-1 4-9,5-3-20,-4-2-16,4 1-12,-2 0-16,-1 1-12,-1 2-15,0 0-12,-3-1-5,-17 5-2,3-9-28,-1 4 6,-2-2-4,-6 0-14,0 1-2,-9-2-8,-4 2-1,-3 0 0,-2-2-5,-2 1-2,-1 0-1,-4 0 3,0-3 3,-5 3-1,8 0-8,-8 0 1,6 0 7,-6 0-9,0 0-6,9 0-7,-9 0-16,0 0-6,0 0-18,0 0 1,6 0-7,-6 0-13,0 0-1,0 0-1,0 0-4,0 0-1,0 0-13,0 0-7,0 0-1,0 0-2,2-5-23,-2 5-28,0 0-26,0 0-12,-12-8 5,7 4 1,0 2 2,-2-3 2,0 1-5,-3-2 4,2 1 15,-1-1 10,0-2 11,-5 3 17,6-2 16,-3-2 11,2 1 17,-3 1 25,1-1 9,3 1 25,-1 0 16,0 0 8,0 1 21,4 1 15,1 1 2,-3 2 13,2-2 4,0 1 0,1 2-9,4 1-11,-5-3-7,5 3-5,0 0-5,0 0 1,9 8 2,-1-1 2,1 1 3,4 2 3,3-1 5,-1 6 0,9 0-2,-9-1 2,2-2-9,0-2-2,-6 2 1,1-3-19,-5 1-1,-2-1 5,1 1 2,-4 0 1,1 1 0,-4 0 0,-1 0 0,-3 1-3,-1-1-4,-5 4 0,-3-1-8,0-2-21,-1-2-27,1 0-24,-3-1-37,-3 0-40,5-4-44,4 0-49,-3-1-61,1 0-170,3-2-490,1-2 217</inkml:trace>
  <inkml:trace contextRef="#ctx0" brushRef="#br0" timeOffset="25970.0233">21725 5351 184,'0'0'246,"0"0"-4,0 0-13,0 0-10,0 2-15,0-2-12,4 4-9,-4-4-18,1 4-6,-1-4-1,9 2 12,-4 1 1,8-1 14,1 0-23,3-1-8,3 1 0,2-2-15,6 0-8,-1 0-11,7 2-10,-2-2-13,0 0-7,3 0-4,-1 3-12,-1-3 0,-1 0-7,-2 2-18,-1-2 0,-6 1-1,-5 0-2,2-2-7,-7 2-4,-1-1 10,-2 0-20,-5-1 3,3 2-5,-2-1-4,-6 0 5,9-1-2,-4 2-4,-5-1-4,0 0-1,10-2-2,-10 2-1,0 0 4,5 2-4,-5-2-3,0 0 3,0 0-1,8 0-5,-8 0 5,0 0-5,0 0-2,0 0-4,0 0-7,7 0-8,-7 0-12,0 0-12,0 0-16,0 0-15,0 0-22,2-4-36,-2 4-35,-4-7-35,4 7-19,-1-8-19,-1-1-12,0 6-18,0-5-12,0 1-168,0 2-483,-2-6 214</inkml:trace>
  <inkml:trace contextRef="#ctx0" brushRef="#br0" timeOffset="26368.038">22291 5238 23,'-4'-3'102,"0"-3"23,-2 2 5,2 0 11,0 2 17,-1-3 5,1 2 11,1 3-8,3 0-6,-10-4-7,7 1-9,3 3-7,-5-1-13,5 1-5,0 0-10,0 0 2,0 0 0,0 0 1,0 10 2,4-5 6,0 0 3,3 0 4,1 0-5,-1 3 3,1-2 4,3 1-1,1 0-2,-2 1-2,6-1-10,-5 5-8,3-2-4,0-1-2,-1-3-2,-3 1-7,-2-1-7,2 2-11,-5-6-7,2 3-6,-1-2-3,-3 2-4,2-5 1,-4 4-5,4-3-8,-2 3 1,-3-4 0,3 3-3,0 0-10,-3-3 6,0 0-8,4 2-7,-4-2 3,0 0 5,0 0-13,4 3 6,-4-3-10,0 0 0,0 0 2,0 0-1,0 0-3,0 0 4,0 0-5,0 0 0,0 0-2,0 4-1,0-4 6,0 0-5,0 0 5,0 0-9,0 0 0,0 0-9,0 0 4,-12 5 12,7 0 2,-5 3 0,0 4-1,-2-1-5,-3 1 0,-2 0-8,3 0-19,-5 2-25,6-1-24,-3 0-23,0 0-24,0 0-16,2 1-24,-3-3-31,2 5-32,-8-2-31,-1 3-35,8-7-20,-2 2-266,-4 2-620,5-4 274</inkml:trace>
  <inkml:trace contextRef="#ctx0" brushRef="#br0" timeOffset="27141.7059">14689 4467 103,'-9'-22'246,"3"6"4,0 4 0,2 1 2,-1 3 1,3 2-24,0 2-19,-1-1-30,1 2-25,2 3-14,0 0-14,-2 18-4,5-2-5,3 10-11,2 9 6,4 8-16,-3-9-2,3 10-13,-2-12-8,2-1 1,-1-2-13,1-2-6,-2-3-7,0-6-17,-1-1-23,-5-1-24,6-2-21,-3-4-28,-5 0-26,4-1-32,-4-4-28,1 3-25,1-4-3,-3-1-31,-1-3-8,0 0-155,0 0-403,0 0 178</inkml:trace>
  <inkml:trace contextRef="#ctx0" brushRef="#br0" timeOffset="27463.5546">14607 4729 191,'-2'-1'237,"2"1"-18,0 0-20,-6-3-21,6 3-14,0 0-12,0 0-1,0 0-2,11 15 9,-2-6-3,6 1-10,-2 2-11,0 0-4,4 1-17,4 4-12,-5-4-13,0-1-7,-2 0-5,4 1-9,-5-5-6,-2 2-6,-2-6-20,3 2-11,-1-1-15,-2 0-6,0-2-6,-2-3-6,2 2-6,0-6-4,-2 1 0,3-4-5,-3 0 2,1 2 3,-3-7-1,2 4 3,1-2 2,-2-2 5,-4 2 4,1-1 8,3 3 10,-2-2 13,-3 3-6,2 3-2,-3 0-6,1 0-3,4 2-4,-5 2-4,0 0 6,0 0-6,0 0 2,-6 14 1,3-5-10,2 1-13,-5 0-18,2 0-20,-1 4-22,1-6-23,-2 6-15,5-6-36,-4 2-19,4-1-17,-3-2-152,2-1-369,-1-2 165</inkml:trace>
  <inkml:trace contextRef="#ctx0" brushRef="#br0" timeOffset="28339.4849">14524 4013 109,'0'0'155,"0"0"-6,0 0-9,0 0-11,0 0 6,0 0-6,0 0-1,0 0-6,0 0-5,0 0-3,0 0-1,0 0-3,0 0-5,0 0-6,0 3-5,0-3-6,0 0 3,0 0-14,0 0-8,0 0 3,0 0-5,0 0-2,0 0-1,0 0-1,0 0-5,0 0 8,0 0-10,0 0-2,0 0 2,0 0-9,0 0 1,0 0-5,0 0 2,0 0-1,0 0 2,0 0 5,0 0-3,0 0 7,0 0-2,0 0-1,0 0-1,0 0-2,0 0 2,0 0-1,0 0 1,0 0-1,0 0-4,0 0-8,0 0-1,0 0-9,0 0 1,0 0-2,0 0-2,0 0-5,0 0 1,0 0-12,0 0 1,0 0-3,0 0-1,0 0 7,0 0-7,0 0-1,0 0 0,0 0 1,0 0-3,0 0 0,0 0-3,0 0-1,0 0 1,0 0 2,0 0 1,-1 5-8,1-5 5,0 0-3,0 0-2,0 0-12,0 0-7,0 0-11,0 0-11,0 0-2,0 0-25,0 0-20,0 0-20,0 0-24,0 0-24,0 0-25,0 0-29,0 0-19,0 0-23,0 0-147,0 0-438,0 0 193</inkml:trace>
  <inkml:trace contextRef="#ctx0" brushRef="#br0" timeOffset="32900.1712">24665 5368 129,'6'-2'144,"-6"2"-3,0 0 12,7 0 5,-7 0 6,0 0 8,8-2 0,-8 2 0,1-1 0,-1 1-5,5-6-2,-2 3-11,-3 3-3,10-1-9,-2-3-7,3-1-13,-2 1-7,5 1-1,3 0-3,-1-4 1,5 2-13,-2 1-10,1 0 0,-3 0-9,-2 4-6,-3-2 13,2-1-21,-4 1-2,-3 1-4,-2-1-5,3 2 3,-8 0 0,12 0 0,-7-2-9,-5 2-1,9 2-18,-9-2 7,0 0-5,4 0-7,-4 0-7,5 4 4,-5 0 2,4 5-2,-3 3 7,3 7-1,0 4 14,0 6-5,2 0 6,-2 1 5,1 5-6,-4 2-36,3-2 12,-1 11 0,-2-12 10,3 1-1,-7 0 0,2 2-4,1-5 4,0 3 2,-4-1-1,2-4-4,0 3-1,1-4 0,1-4 0,-4 1-10,4 3 8,-4-1 2,3-3-9,1-7-7,-5 1 7,5-5-7,-1-2 1,-2-1 10,3-3-5,0 0-2,-1-2-6,-2 1 8,3-3-3,0 2-4,0-2-1,0-4 1,0 7 2,3-6-5,-3-1 4,1 4-6,-1-4 2,0 4-2,0-4 6,0 0-8,0 5 4,0-5 2,0 0-2,0 0 2,0 0 0,4 0 7,-4 0-6,0 0-1,0 0-5,0 0 7,0 0-7,0 0 8,0 0-4,0 0 8,0 0-12,0 0-2,0 0 5,0 0-3,0 0 2,0 0 4,0 0-6,0 0-5,0 0 8,0 0 3,0 0 9,0 0-1,0 0-2,0 0-7,0 0 1,0 0 0,0 0-2,-9 3 0,9-3-3,0 0-8,0 0 5,-4 1-2,4-1-1,0 0 5,-8 0-6,8 0 7,-11 4 0,5-3 0,-6 2 2,-6 0 3,2 1-3,-6-1-3,2 1 2,-8-1 1,1 0-4,-3 4 5,7-5-4,-4 1 3,-1 0-3,0 4 3,0-5 0,-2 3 0,0-1 4,8-1-4,-6-1-1,6 1 2,-6-1-1,1 4-1,-1-4-5,0 1 7,0 1 10,0-4-3,-4 4-8,0 0 6,-1-2 6,2 2 0,-1-1-1,3 0 9,-2 1 0,-1-1-7,1-1 0,1 0 1,-1 1 0,2 0 0,-2-2-4,-1 3 3,4-4 3,-4 1-4,1 2-1,2-1 3,0 1-4,2-1 2,0 3-4,-1-4 1,5 0 0,-3 3 1,-3-1-5,0-1-1,8 1 2,-9-3-2,4 3 1,-2 1 0,7-2 1,0 1 0,0-2 0,-3 1-1,5-1-2,-8 0 0,-3 2 0,1 1-2,2-2 4,7-1-2,-9 1 1,8-1-3,1 0 2,-3 0 0,2-1-1,-6 0 0,-5 3 5,4-1-7,-4-2 1,9 4-3,-7-4-1,7 2 4,-3-1 3,4 1-4,-6-2-3,-3 0 0,2 3 2,-2-1-3,1 0 5,-1-1 2,-2 1-3,2-1-5,-2 2 3,1 0 1,-3-2-3,4 1 5,0 1-1,-1-2-3,4 0 2,-1 1-1,-1-2-2,0 2 1,-1 0 2,2-1-4,-1-1 5,-2 0-1,0 0-3,4 0 1,-8 0 1,3 0 4,0 0-1,-2 0-4,-1 0 1,3 0 2,-2 0-1,0 0 1,-2 0-6,1 0 2,0 0 4,-2 0-2,1 0 2,3-1-3,-2-1-3,-1 0 4,-3 2 0,4 0 0,-2 0 1,1 2-4,-3 0 4,-13-4-2,12 4 3,-9-2-1,10 1 0,0-1-3,2 0 3,-5 0-3,-6 3 0,10-2 1,-11-1-2,-2 3 3,14-5-4,-15 5 3,13-2 0,-12 0 2,-3 3 1,15-1-5,-12 1 3,-6-3-1,19 2 0,-12-1 4,12 0-2,-13 2-1,12-1 0,-1-1-1,-12 3 3,13-2-3,1-2 0,0 3 0,-14 1 0,4-1 4,13-4-3,-3 4 1,3 1-1,-4-2 6,-11 0-1,12-1 3,-2 2 5,-9-3 4,9 3 3,-10-3 0,12 1-3,-12 1 0,-1 2 2,13-4-6,-15 0 6,-1 1-1,4 1 4,2-1-3,-3-2 0,-1 1 2,15-1 3,-2 1-4,-11 1-3,-1 1-3,13-2 1,-18-1 2,3 1-2,4 0 0,-3-1-3,-1 0 1,3-1-3,-3 1 1,-2 0 4,2 2 3,-2-1-3,-4-2-1,8 2-3,-7 1 4,0-5-1,2 3-1,-5-1 6,0 2-3,4-2-3,-1 1-1,2-2-1,0 1-1,0-1 0,3 1 0,-2-2 0,1 3-3,3-1 0,-2-1 1,15 2-2,-12-2-1,-2 1-1,12-2 0,-9 2 5,-6 0-6,16-1-1,-16 0 3,3-3 0,13 3-5,-12 2 0,-1-3 2,12 2-2,-11-1 1,12 0-3,0 2 4,1-2 2,3 2-2,1-5 5,1 3 2,2 1-3,-5-2-2,0 3-5,2-1 0,-5 1 2,-11 0 3,12 0-1,-3-3-1,4 1 5,-2 2-5,2 0-3,-13 0 0,16-2-4,-1 2 6,-2 0-3,3 0 0,-5-1-1,-12 4 0,14-5 8,1 2-7,-1 0 0,2-1 0,2 2 0,-2-3 0,0 2 4,0-2-4,-1 1 0,0 0 5,0-2-6,4 3 2,-2 0-2,3-1 5,-2 1-5,0 0-1,2-5 7,-2 7-6,4-4 3,-2 0-1,2 2 0,-2-1-2,2-1 1,0 2 1,2-2 1,5 1-2,4 1 1,-3-2 3,3 2-4,1 0 5,1-2-5,4 2 1,2 0-1,0-4 0,1 4-1,5 0 3,-3-1 0,2-1-1,-1 1 0,7 1-4,-11-1 1,11 1 1,-9 0-3,5-3 1,4 3-4,-7-3-1,4 2 0,3 1-8,-7-6 0,1 1-12,1-2-5,-3-2-2,2 2 2,1-4-6,-4 2 5,1-7 3,-4 2-3,5-5 7,-3 2-5,1-7-3,0-2-1,-1 1 2,1-3-2,-1-2 2,0 1-8,3-2 4,-2-1 5,5 3-6,-3 0 5,3 3 0,-2-1-1,1-2 8,0 2 1,-2 1 0,3 7 5,-3-6 3,1 8 6,1-2-4,-1 2 4,-1-4 2,2 3 2,0 1-3,3 0 3,-1 0 1,0-3-3,2 4 4,-1-5 1,0 3-2,2 0-2,1 0 0,-2-1 5,1 4 0,-1 1-2,1 3-1,0 2 1,-4 0 5,4-1 2,0 4-1,0-2-2,0 3 3,0-2 3,0 2 2,0 0-1,-3 0-2,6 2 4,-3 3 3,-3-7-3,6 4-1,-3 3-2,0-7-5,0 7 6,4-2 0,-4 2 4,0-5-7,0 5 0,1-5 2,-1 5-5,0 0 0,0 0 0,0 0-6,1-4 10,-1 4-7,0 0 6,0 0-3,0 0-1,3-3-4,-3 3-2,0 0-5,0 0 0,0 0 4,9 0 7,-9 0-1,11 1 1,1-1 0,1 0 2,0 2-1,6-2-1,3 0-1,-1 0 7,8 4-5,-9-4-1,10-4 5,1 4-3,1 0-6,1 0 4,1-3 6,2 1-4,-4 0 5,1 1-2,-2-2-3,-8 1 0,-4 0-2,0 1-1,-1 0-2,-4-2-8,-5 3 10,-2 0 0,2-2 2,-6 2 4,-3 0-6,12-1-5,-12 1-1,6 1-11,-6-1-11,0 0-16,8-1-11,-8 1-12,0 0-10,0 0-8,0 0-29,0-5-31,0 5-26,-8-8-28,5 3-21,-3 0 10,-1-2 7,0-1 2,-1 2 10,-2-1 8,1-2 12,-4-4 25,-4 3 9,4-1 19,-1-2 20,0 4 13,0-5 26,0 2 22,-1 2 4,4 1 25,-3-2 25,5 2 11,-1 2 13,-3 1 14,4-2 18,2 4 11,0-2 6,2 2 3,1 1-7,0 3-10,4 0-5,-10-3-6,10 3-12,-2-2-8,2 2-4,0 0-7,0 0-3,0 0 2,-2 8-1,6-2 5,3 3 12,0 2-4,2 3 1,5-1 7,1 1-6,-2 1-3,4-2-3,-2 1 2,1-1-3,0 0 2,-3-5-6,-4 0-2,4 0 0,-5-2-8,1 0 5,-2-1-10,-3-3-2,2 2 0,-4 0 2,5 0-8,-4 0 7,1 2-4,-3 4 3,1-1 8,-2 4 12,-2 3-1,-2 8-3,-3 5 0,-5 0-8,-2-2 5,-1 5-2,-3-6-4,1 1-17,1 3-16,1-4-23,-4-1-26,9-3-32,-3 1-35,3-6-44,0 2-46,5-4-48,3 1-31,-3-4-206,5-2-545,2-1 241</inkml:trace>
  <inkml:trace contextRef="#ctx0" brushRef="#br0" timeOffset="33921.788">22488 4316 281,'-5'-16'280,"0"7"17,3 0-31,0 2-32,1 3-31,1 1-25,0 3-17,0 0-16,1 17-14,1-2-10,6 13 2,-1 0-13,3 5-7,0 2-6,5 9-3,-5-12-4,5-1-9,-3 3-5,-1-8-5,-1 2-7,1-1-11,-3-9-4,-3 1-3,4-4-7,-4-2-14,-1-3-17,1 3-18,-2-6-21,-1 1-18,-2-3-21,3 2-7,-2-2-6,2-2 1,-3 2 3,0-5-11,0 0-20,-9 6-20,9-6-7,-12-2-9,12 2 12,-19-4 19,7 0 7,-2 0 17,-2-5 20,3 2 28,0-2 35,1 2 21,1-2 26,2 2 28,-1 0 20,4 1 16,1 3 5,1 1-9,0-1-9,0 1-11,4 2-12,-4-2-9,4 2-4,0 0-6,1 12 3,3-4-2,1 0-4,2 5-4,-2-4-4,8 6-1,-4-3-5,-1 1-1,3 0-9,-2-2-7,1-4-17,0 3-16,-1-4-21,0 2-18,0-1-20,4-4-22,-3-3-13,4-1-22,0-4-11,3-3-1,-2 0 12,3 0 8,-5-1 19,-1 0 3,3-1 36,-1 0 22,-3 0 21,-4 3 21,0 0 31,0 2 21,-2 0 14,1 1-2,-2 2-7,-4 2-13,1-5-2,-1 5-3,0 0-2,0 0 0,-7 21 4,3-11-10,-3 2-1,0-2-7,0 1-24,0 2-23,0-1-37,3-1-33,-5-1-28,6-2-47,-4 1-92,3-4-287,0-4 128</inkml:trace>
  <inkml:trace contextRef="#ctx0" brushRef="#br0" timeOffset="34150.647">22834 4060 153,'0'-11'235,"4"1"-25,-3 4-26,-1 3-19,0 3-15,0 0-6,7 16-3,-4 0-3,0 3 1,5 10-3,-4 2-8,1 0-11,0 1-11,-4-1-11,6 1-6,-5 0-8,4-3-18,-3 2-26,-2-2-29,2-4-38,-2-6-30,-2-2-34,1-3-31,2-2-43,-2 0-173,-1-2-368,0-2 163</inkml:trace>
  <inkml:trace contextRef="#ctx0" brushRef="#br0" timeOffset="34854.9446">23256 4192 172,'5'-14'265,"-1"2"15,0 4-8,-2 0-15,-2 3-31,0 1-11,0 2-31,0 2-16,0 0-21,-14 2-11,4 3-14,-6 8-9,-4 6-14,5-5-10,-6 7-10,2-3-6,4 6-8,2-8-8,-2 3-6,8-3-10,0-1 2,0-3-5,4 0-4,1-1-6,0-3-8,-2 2 0,4-4-6,0-2 2,0 3 0,0-5 4,6 0 0,-3 0 1,-3-2-1,10 0-3,1-4 5,-2-3 0,1 1-3,6-6 10,-6-2 2,3 1 13,-3-3 0,-3 2 11,-1-4 24,2 3-4,-2-3 7,-1 2 1,-3 5 1,0 2-4,-1 1 4,2 1 0,-2 2-8,-1 2-11,0-1-11,0 4-13,0-8-3,0 8-19,0 0-14,0 0-13,0 0 4,0 0-11,0 0 9,-4 22-4,4-15 0,-1 5 0,1 0-2,0-4 4,0 3 5,4-1-11,-3-1 5,1 1-1,2-1-5,1-1 9,-1-2 5,4-1-1,0 1-1,2-2 6,0 0-8,4-2 8,4-1 2,0-2 3,0-1-8,-1 0 8,-2-3-2,4-2-11,-5 0 10,1-3 12,0 1-25,-1-1 8,-3-4 5,-1 1 5,-5 1 3,6-1-10,-9 1-1,2 3 0,-1-3-3,-2 3-1,-1 1 0,0 3 1,0 0-8,0 1-2,0 4-4,-4-6 10,3 5-8,1 1-10,0 0 1,0 0-4,-13 8-14,8-3-7,2 1-11,3-1 10,0 1 11,0 5 2,3 0 6,3-1 4,2-1 0,3 5 4,0-2 2,0 0 4,3-1 1,0 0 13,0-2-6,-3-4 2,-1 2-3,1-2 5,-2 2-5,-2-5 5,-2 1 0,2 1-5,-3-2 13,-3 1-5,3-1 10,-4-2-12,2 3 11,-1 0-3,-1-3-3,0 0-2,2 2 6,-2-2-7,0 0 6,-10 5-1,4-2 2,-6-3 1,6 2-9,-7 0-6,-1 0-8,-5-4-18,6 2-22,-3 2-25,2-4-20,3 2-30,-3-2-34,8 1-32,-3-1-43,5-2-36,-5 0-185,5 0-499,-1-3 221</inkml:trace>
  <inkml:trace contextRef="#ctx0" brushRef="#br0" timeOffset="35126.473">23780 3882 10,'3'-7'291,"0"-1"-9,0 1-14,-2 2-23,0 0-24,1 1-29,-2 4-15,0 0-19,-4 17 8,3 2 3,-2 8-9,0 2 7,2 5-4,-4 10-4,5-8-29,-1 0 11,1-2-7,0-2-14,5-1-9,-2 0-16,-1-5-5,2 0-6,-2-6-14,0-4 4,4 0 1,-4-6-20,1 2-5,-3-5-1,5-1 4,2 1-27,-4-2 15,1-1 6,2-1-6,2-2-8,3-2-17,0-2-24,3 0-27,-9-1-28,7-3-32,-2-1-40,0 0-26,3-5-28,-4 3-31,1-2-28,-2-3-35,1 6-205,-4-3-529,1 2 235</inkml:trace>
  <inkml:trace contextRef="#ctx0" brushRef="#br0" timeOffset="35374.478">23853 4129 185,'-3'-2'271,"3"2"3,-9-4 9,7 3 7,2 1-4,0 0 3,0 0-13,0 0-7,7-6 1,0 2-11,4 1-10,-1-1-16,9-5-15,7 1-11,5-1-12,0 1-12,3-1-6,-4-1-19,-1 0-13,-1 3-16,0 2-9,-13 0-14,-2 2-8,0-1-11,-6 2-10,0-1-8,-1 3-11,-3-1-20,-3 1-22,11-3-30,-11 3-26,7-1-33,-7 1-31,3-1-39,-3 1-34,0 0-43,0 0-41,4 3-37,-4-3 11,0 6 1,0-6-30,-7 12-234,-1-3-595,-3-1 264</inkml:trace>
  <inkml:trace contextRef="#ctx0" brushRef="#br0" timeOffset="39078.0888">17614 4264 208,'-4'-18'265,"4"2"1,-2 3 6,-3 5-3,1-4-9,1 4-15,2 3-12,1 1-28,-1-1-32,-2 2-16,3 3-24,0-6-14,0 6-21,0 0-12,0 0-2,4 19-12,0 1-5,5 8-3,1 5-7,3 10-2,0-10-8,-1 14-3,5-2-1,-1-1-9,-3-10-6,-1 0 3,0-2-8,-1-1 0,-1-2-3,-1 0-7,1-5-15,-1 2-11,-4-9-23,-1-6-17,0 1-16,-2-3-6,5 0-1,-7-2-9,-3-2 3,3-5 4,-1 5-12,1-5-17,-7 5-29,7-5 1,-11 0 3,11 0 7,-13-5 12,3-3 3,1 2 30,0 1 19,-2-5 22,-2 0 21,3 2 27,-2-3 22,1-2 16,0 5 7,0-5 16,2 4 18,3 1 18,-2 4 7,5-4 8,-3 5-2,4-1-13,-2 1-15,4 3-13,0 0-7,-7-6-15,7 6-5,0 0-7,0 0-2,0 0-7,0 0-2,0 0-2,13 23-5,-5-15 1,1 3-5,0-3-4,-2 4-1,0-4-3,3 2 2,-1 0-20,0-3-12,0 2-19,-1-2-13,-1-1-17,2 0-8,-3-4-12,3 2-10,-1-2-8,-3-2-4,-5 0-7,0 0-7,23-5 6,-14 0-2,4-4 15,-3-3 17,-2 1 3,3-3 20,-2-1 25,-1-2 10,1 2 23,-4 4 20,1 1-3,-3 1 20,0 3 6,-3-1 1,1 3-10,3-1-1,-4 5-8,0 0-1,0 0-2,0 0-1,0 0 0,0 24 0,-2-14-3,5 3 0,-4 4 1,-1-1-10,0-5-24,-1 5-27,-1 0-33,1-4-22,0-2-18,2-1-20,-1-1-28,1-3-118,-4 2-308,5-7 137</inkml:trace>
  <inkml:trace contextRef="#ctx0" brushRef="#br0" timeOffset="39691.7825">18045 4234 135,'4'-20'223,"2"-5"3,-3 6-18,3-9-4,-5 11-1,3-1-5,0 3 1,-4 4-2,3-2 0,-3 7-11,1 0-9,-1-1-14,1 3-19,-2 1-17,1 3-14,0-8-12,0 8-20,0 0-6,0 0-8,-9 11-5,0-2-8,-3 4-2,2 1-6,-1 1-9,1 1-1,0 1-8,3-4-10,1-2-13,0-1-9,5 1-5,-4-5-2,5 2-6,-1-1-2,-1-3-6,2 1 0,0 0-1,3-2 8,0 1 3,0-2 10,-3-2-5,12 0 4,-5 0-5,-7 0 7,16-6 0,-5 3 10,-3-5-9,5 2 7,-3-1-2,-3-3 7,3 2 9,0 0 11,-4-1 10,1 2 3,-3 3-1,-1 0-1,0 0-5,0 2-3,-3 2-8,3-3-9,-3 3-3,0 0-13,0 0-5,0 0 3,5 11 4,-3-2 5,-4 2-1,4 1 0,-1 5-2,-1 3 1,3-2-2,-1-2 2,1 2 0,-1-1-2,1 0 8,1-1-6,-2-2 0,0-1-4,0-2-2,2 1 2,-2-5-5,1 1 0,-1-3-2,-2 0 4,2 0 0,0-2 5,-2 0 5,0-3 2,0 0 2,0 0 11,0 0-1,5 3 10,-5-3-14,0 0 2,7-14-2,2 6 0,-4-2-1,3-4 1,1-2 0,3-1-9,-1-8 2,0 9 2,3-8-6,0-1-4,0 3 4,-1 0-4,-3 6 0,-1 2-1,-4 3 1,0 4-3,-2-3-11,1 5-11,1 1-19,-3-2-11,1 3-16,-2 1-20,-1 2-18,3-4-23,-3 4-30,2-2-20,-2 2-23,2-4-28,-2 4-16,0 0-161,0 0-441,0 0 195</inkml:trace>
  <inkml:trace contextRef="#ctx0" brushRef="#br0" timeOffset="40333.8547">19020 5566 194,'4'-12'270,"-2"5"0,1-3-3,-3 4-13,1 3-26,1-2-24,-1 2-25,-1 3-22,0 0-16,0 0-8,0 21-4,-3-5-15,2 11 5,-4 3-11,0 2-2,1-1-7,0 4-5,-4 0-3,2-3-6,0 2 1,0-4-8,0 3 0,1-2-9,0-6-5,-2 3-10,4 0 0,-3-2-8,1-7 1,1-2-7,-2 0-3,4-5-6,-5 5-12,2-2-17,5-4-22,-3-3-25,1-1-31,-2-2-29,4 1-37,0-1-38,-4-4-31,4-1-24,0 0-255,0 0-529,-1-26 235</inkml:trace>
  <inkml:trace contextRef="#ctx0" brushRef="#br0" timeOffset="40769.0652">18998 5545 177,'0'0'170,"0"0"0,0 0 0,-11 12-10,3 1-5,-2 1-12,2 5-5,-6 4-8,0 0-8,0 1-3,-1 0-9,0-2-8,2 0-4,1-8 0,4 1 1,-2-6-2,2 1-2,3-2 1,1-3-3,-1 2-3,2-3-3,1 1 2,2-2 1,0-3-1,-2 3 6,2-3-4,0 0-8,0 0-3,0 0 5,0 0-10,0 0-1,0 0 5,7-11 5,-2 1-14,0 0 13,3-4-19,1-2-5,1 0 6,-1 1-3,4 2 14,-7-2 6,1 6-6,-2 1 0,0 1-8,-1 0-4,-3 2-5,3 1-10,1 0-8,-2 0-7,-2 0-12,-1 4-2,5 0-7,-5 0 2,0 0-6,13 5-2,-3 2 2,2 0 0,4 5 2,5 2-4,2 1-2,2 2 3,-2-3-7,-1 1 7,1-1 10,0 0-33,-1 1 17,-6-3 5,2-4 0,-1 3-1,-2-2-8,-1 0-7,-2-2-19,-3 0-8,0-2-17,-2-3-13,-2 1-4,-1-1-4,0 1-6,-1 0-6,-3-3-9,6 2-10,-6-2-16,0 0-31,0 0-48,0 0-43,4-10-45,-4 2-249,-3-1-582,6-3 257</inkml:trace>
  <inkml:trace contextRef="#ctx0" brushRef="#br0" timeOffset="42577.996">19028 4223 208,'1'-11'298,"0"3"2,1-1-3,-1 1 2,1 1-17,-2 2-10,0 0-20,0 1-30,0 4-23,3-4-29,-3 4-31,0 0-14,0 0-15,0 0-6,0 20-9,-3-1-8,-2 8-6,4 5-10,0-2-11,-1 3-3,-2-5-6,4 5 2,-3 0-13,1-1 3,0-3-1,-1-2-4,2-8-18,1-1-23,0-3-14,0-4-23,0 0-18,0-4-8,0-3-15,0 1-3,0-5-4,-1 6-7,1-6-28,0 0-11,0 0-19,0 0-11,0-17 1,1 6 11,-1 0 14,1-1 8,-1-4 16,1-2 16,1-6 15,-2 3 21,4-5 25,-6-2 9,6 3 29,-1-5 16,-1 1 17,-2 2 19,0 1 14,0 2 11,4 7 13,-4 1 16,0 4-2,2-2 10,-2 6-1,0 3-7,1-1-6,1 0-9,-2 1-7,0 1-8,3 1-16,-3 3-4,2-6-1,3 3-4,2 1 0,4-4 4,11 3 2,6-3 4,4 4 7,5-3-3,16 0 5,0 3 0,2-2 6,-2 2-3,2 5-7,3-2-9,2 2 9,0-2-14,-2 1 0,5 2-2,-5-2 8,5 2-15,-2 0-5,-2 0 3,-1-1-2,-1-2-12,-1-1 3,-2 0-7,-15 0 1,-4 0 0,5-1-9,-4-1 5,-4 1-5,-3-1 7,-9-1-6,-1 0-5,-6 3 0,2 0 11,-6 0-3,-2 0 11,1-2 6,-1 2 6,-2 0-1,-5 0-3,8-2 0,-8 2-2,6 2-4,-6-2-3,0 0-6,0 0-7,6 0-3,-6 0-5,4 2-3,-4-2-3,0 0-4,0 0-7,2 5-1,-2-5-7,-2 6 3,2 0 11,0 5-1,0 2-3,0 4 3,0 3 3,-1 6 6,-2 0-6,1 1 2,0 3 0,-4 0 0,1 0 0,5 2 2,-2-3 1,0 0 1,-3-3-6,4 0 3,-1-6 1,-1-1-1,3-2 1,0-1-3,-2-3-4,-1-1 7,2-2-1,1-2-1,0-1-4,0-3 8,-2 2 0,0-2-1,2-4 7,0 8 0,0-8 3,0 4 0,0-4 3,0 0 8,0 0 2,0 8 4,0-8 0,0 0 4,0 0 5,0 0 2,0 0-1,0 0 5,0 0 3,0 0 5,0 0 4,0 0 0,0 0 2,0 0-4,0 0-3,0 0-6,0 0-7,0 0-6,0 0-12,-24-11-15,12 7-13,-2-1-11,-4 1 1,-4-1-5,3 0-11,-14 0-13,-3 0-8,-1 2-10,-15-1 1,-1 1-7,-2 3 0,-3-4-1,0 4 10,2 0 1,-3 2 4,4-2 3,16 2 0,-14-3 10,12 2-2,2-1 8,-1 0 10,3 0 1,0 0-2,-1 3 5,1-3 3,3 2-4,1-2 5,0 2 8,1-2-15,4 3 7,1-1 9,-2 1-4,11-2 4,4 0 2,0-1-1,2 3 6,2-3-3,2 0 2,0 1 1,1 0 3,7-1 7,-10 0-2,10 0 6,0 0-2,0 0 0,-12 0 7,12 0-3,0 0 1,0 0 0,0 0 2,-9-2-4,9 2-1,0 0-2,0 0 4,0 0-2,0 0-3,0 0-1,0 0-2,0 0-1,0 0 3,-9 0-2,9 0-5,0 0 5,0 0-1,0 0-3,0 0-2,0 0-7,0 0 8,0 0 4,0 0-5,0 0-2,0 0 4,0 0 5,0 0-10,0 0-7,0 0 9,0 0-3,0 0 6,0 0-4,0 0 4,0 0 3,0 0-7,0 0 2,0 0-2,0 0-2,0 0 2,0 0-1,0 0 2,0 0 0,0 0 5,0 0-11,0 0 0,0 0 6,0 0-2,0 0 4,0 0-4,0 0 3,0 0 4,0 0-6,0 0 0,0 0 5,0 0-1,0 0-1,0 0-1,0 0 2,0 0-1,0 0-1,0 0 4,0 0-8,0 0 6,0 0-2,0 0 0,0 0-2,0 0 5,0 0 0,0 0 0,0 0-6,0 0 3,0 0 4,0 0 1,0 0 7,0 0-7,0 0 5,0 0 2,0 0 4,0 0 3,0 0 1,0 0-1,0 0 4,0 0-3,0 0 2,0 0-2,0 0 5,0 0-1,0 0 4,0 0-5,0 0 2,0 0 0,0 0-1,0 0-3,0 0-2,0 0 0,0 0-3,-4 1 0,4-1-3,0 0-2,0 0-2,0 0-1,0 0-1,0 0 0,-6 1 0,6-1-1,0 0 0,0 0 1,-9 3-9,9-3 4,-9-1-6,5 2 5,4-1-2,-9-1 2,9 1 2,-11 0-3,11 0 1,-12-2-5,12 2-4,-9 0 0,4 2-1,5-2-2,-7-2 6,7 2-3,0 0-2,-7-2 2,7 2-2,0 0-1,0 0 3,-7 1 5,7-1-7,0 0 1,-4-1 3,4 1-4,0 0 8,0 0 1,-9 0-3,9 0-1,0 0 2,0 0-4,0 0-3,0 0 0,0 0-3,0 0 0,0 0-4,0 0 5,0 0-7,0 0 3,0 0-2,0 0-6,0 0 1,0 0-9,0 0-9,0 0-4,0 0-11,0 0-15,0 0-12,0 0-21,0 0-21,0 0-20,0 0-24,0 0-17,0 0-29,0 0-37,-8-7-66,2 4-328,6 3-699,-12-3 309</inkml:trace>
  <inkml:trace contextRef="#ctx0" brushRef="#br0" timeOffset="46887.3004">19559 3733 12,'0'-8'238,"0"-4"-15,0 3-2,0-2-10,1 2-1,-2-1-21,1 3-7,0 1-7,-2-2-11,0 5-16,2-1-21,0 4-16,-6-4-15,2 1-10,4 3-10,-9 5-9,0 1-3,-5 5-11,-2 2-1,2 1-4,-5 10 0,1-2-13,2 0-3,1 2-5,2-8-7,3 2-5,1-2-3,4 0-8,-2-6-5,5 1-9,-3 0-11,2-6 1,3 1-5,0-2 4,3 3 5,-1-2 0,6-4 7,-2-1-2,2-1 2,5-7 4,-2 3 1,5-4-1,-1 1 8,3-4 0,-3-8 12,0 7 1,-4-4 5,0 3 10,-6 3-2,4-1 8,-4 0 5,-1 7 3,0 0 0,0-3-8,-3 5-10,5 2-14,-6 1-7,0 0-6,0 0 2,0 0-2,0 0 1,3 17-2,-8-8 1,1 1 3,4 3-8,-1-4-2,2 5-8,-2-1 1,8 1 1,-3-6 2,-2 2-3,0-3 0,2 0 2,4-2 1,-3-3 3,4 1 1,2-3 3,-2-3-5,9 1 3,-4-3 1,3-5-1,-4 2 3,6-2-1,-5-1-1,0-3 3,1-7 1,-1-2 0,-5-1 4,5-3 1,-4 1 5,1 0 2,-3-1 29,0 5 1,-3 4 7,-1 7 13,-1 1 6,1 0-11,-3 2-3,0 4-24,-1 0-10,0 4-8,0 0-1,0 0 0,-2 33 3,-1-7-4,-1 6 2,3 2 2,-2 12 0,-2 4-1,0-1 1,1 0-4,-1-14-4,3 2-9,2-6 10,0 1-2,0 0-4,0-3 4,2-10-8,-2-1-3,0-2-4,0-6 0,3-2-1,-6-4-5,6 3 4,-1-3 3,-1-1 4,-1-3 4,0 0-3,7 0 7,-7 0-3,9-7 4,-1 0-5,4-8-4,-1 3-3,-1-11 3,-1 5-2,0-6-7,-3 4-1,-1-8-13,1 1-4,-6 1 2,1 1 0,-1-2 6,-2 12 2,1 6 6,-1 2 2,2-4 4,0 4 0,-2 2-5,2 1 6,-1-1-11,1 1-4,0 4-8,0 0-10,1-7-10,-1 7-7,2-3 2,3 1 10,1-1-1,3-2 12,4 1 1,3-2 5,3-1 0,2-1 9,3-3 2,-5 3 3,3-3 2,1 0 7,-5 2 8,-1-3 8,-3 3 13,2-3 10,-4-1 17,-1 4 9,1-4 6,-5 2-2,-1 1-3,3-2-2,-2 2 12,-6 3 13,3 1 6,0 0-2,-3 0-16,2 2-12,-2-1-11,-1 5-10,1-4-13,-1 4-14,0 0 6,0 0-2,-5 20-6,0-9 5,-4 7-19,3-1 14,0 8 1,-4 1 0,5 1-5,-1-8-8,2 6 6,-2-8-9,3-1 4,1 1-7,0 1 2,2-5-8,-3-2-4,4-2-4,-1 2-2,0-3-1,2 0 4,0-4-3,0 4 5,1-4 2,1 1 4,-1-1 1,6-3 1,-4-1 0,3 0 2,0 0 2,3-4 4,2 0-2,-1-2 5,4-3-1,-3 1-3,2-4 1,1 0-7,2 2 6,-5-5-1,3 1 2,-3 1 3,0 1 2,-6 1-3,2 1 8,-5-2-4,2 3 5,-2-3 3,0 2 4,-4 1-1,1 3 5,-1-1-2,0 2-1,-1 2-9,-2-1 4,3 4-8,0 0 6,-15 9-2,6 3 0,-4 3-1,1-1-3,1 6-5,-2 1-6,2 2-7,6-6-7,1 0 5,-2-3 1,2-1 2,2 0-2,2-5 3,2 2 0,-2-3 4,1 0-1,2 0 6,2-2 3,0-2 9,0-1 2,3-2 8,3 0 2,0 0 3,1-6-1,-1 2 6,1 0-7,2-7-1,2 2 0,-1-3 3,-1-2-2,1-1-1,1 3-4,0-1-4,-2 0 5,2 1 8,-5 2 5,-2 2-2,0-2-4,-3 6-3,-2-1-4,0 0-18,0 5 9,-4 0-4,7 4 4,-1-1-3,-2 2 10,-1 6-7,5-2-2,-6 2 3,1-1 3,1 2-7,-4 1-2,5-1-3,-2-1-6,0-1-7,0 0-9,0-3-10,-1 0-16,2-2-7,0 1-14,-3-2-2,3-3-13,-4 2-12,0-3-23,0 0-46,0 0-19,14-4-28,-9 1-165,-2-1-411,-2-3 183</inkml:trace>
  <inkml:trace contextRef="#ctx0" brushRef="#br0" timeOffset="47068.483">20212 3641 73,'0'0'180,"0"0"-6,0 0-11,0 0-13,23 3-15,-3-2-12,9 0-15,6-2-15,-4-2-26,4 3-24,0 0-57,4-4-51,-1 1-54,-6 3-67,0-1-200,-3 2 88</inkml:trace>
  <inkml:trace contextRef="#ctx0" brushRef="#br0" timeOffset="48164.2008">21015 3618 83,'5'3'249,"-5"-3"-27,6 4-16,-6 1-7,3 3-8,-3 0-12,2 6-5,-2-4-11,0 2-10,-4 9-12,3-2-4,1 1-13,-4-2-7,4-2-9,-4-4-12,4 0-10,-2-1-6,1-2-8,-1 1-6,2-3-9,0-1-1,0-3-5,0 2-2,0-5-6,0 7 12,0-7-5,0 4-10,0-4 7,0 0 4,0 0-1,0 0-8,0 0-11,13-9-2,-7 2-8,3-1 5,0 1-9,-3 0 11,0 0-19,1 2-2,1 0 3,-3-2 1,-1 5-6,1-2-2,-1 2-4,2 1-6,-6 1 2,7-3-3,-7 3-1,5 4 0,0-1 1,2 2-1,-5 0 3,3 1 6,1-3-2,2 6 4,-1-4-8,1 1 5,-1-3-3,-2 2 2,0-1-1,0-1 2,2-1 0,-2 1 4,0-1-1,-2 0 6,-3-2 1,7 1 8,-2 0 11,-5-1 9,0 0 4,0 0 4,0 0 0,14-4-12,-11 1 2,-2-1-5,-1-3-4,3-1-9,1 1-10,-6-4-9,2 0 12,0 1-6,0-2 0,-5 3 14,5-2-1,0 4 4,0 0-11,0 1 11,-1 2-8,1 4-3,-3-9-5,5 4-3,-2 5-1,1-3-5,-1 3-3,-1-5-10,1 5-6,2-4-7,-2 4 1,0 0 3,5 0 2,-1-3 0,-4 3 3,10-2 1,-5 2 9,3-4 1,5 1-3,-2-2 0,1 5 10,-1-5-5,1 1 1,-3-2 5,2 1-17,2 0 18,-3-2-2,-1 0 1,-1 0 12,-2-1-3,2 0 10,-2 1 6,-2-2 1,0 4 4,0-2 6,-2 5-4,0-2 4,0-1-7,0 3 0,-2 2-10,2-4-14,-2 4 2,0 0-24,0 0 5,0 0 0,-2 15 5,-2-7 4,0 3-1,-1 4 0,0 2 0,-3-2 1,3 2 4,-4 2-2,6-3 0,-1 4 1,1-8 1,-1 5-1,1-6-1,1 0 9,1-4-6,1 3-3,-3-3 1,3-1-4,0-2 8,0-1-1,0-3 4,0 7-1,0-7-7,-1 3 1,1-3 4,1 3 0,-1-3-2,0 0 6,0 0-4,0 0 7,13-11-7,-7 8 6,-2-1-2,5-4-1,1 1 3,0-1-5,1 0-4,2-4 1,0 1 0,2-1 1,1 0 2,-2 3-4,-5-2-12,1 6 22,0-4-13,-6 5 3,1 1 1,-1 0-13,0 1-4,-1 1-4,-3 1-6,5 6 17,-4-2-14,-1 2 15,3 5 1,-1 1-2,-2 0 5,0 0 14,0 1-11,0 3-1,3-6-3,-2 2 3,-1-3-9,1 0-4,-1-1-4,3-2-8,-2-2-1,2 1 0,-1 0 0,2-2 4,1 0 2,4-1-2,-1-3-3,1-3-2,2-1-2,-1 2 2,0-3 0,3-1-4,-2-4 5,0 3-5,3-6-1,-1 1 5,-2-1 5,1 0 8,-7 2 3,3 2 9,-1 3 12,1 0 11,-4 2-4,-3 1-3,3-1-7,-4 5-9,3-5 0,-3 5 4,0 0 0,0 0 0,-5 14 0,3-8-1,1 3 3,-3 0-2,0 2 1,0 0 0,3-3 4,-4 3-4,5-3-1,-1 3-3,-2-5-8,3 1-9,0-1-11,3 1-3,-2-3-8,3 1-7,-2 0-19,5-1-16,-1-1-26,1-2-22,5-1-26,-1 0-24,0 0-21,1-1-152,-3-1-385,1 1 171</inkml:trace>
  <inkml:trace contextRef="#ctx0" brushRef="#br0" timeOffset="48307.3769">21900 3588 56,'-10'4'68,"10"-4"-40,-1 5-40,1 0-12,1-1-25,1 0 11</inkml:trace>
  <inkml:trace contextRef="#ctx0" brushRef="#br0" timeOffset="48995.3393">22125 3604 101,'1'-4'321,"-1"-1"-11,0 5-31,-1-3-27,1 3-31,-6-3-18,6 3-17,-15 8-19,5 1-18,-4 1-12,0 2-7,-1-1-13,2 2-10,1-1-10,2 2-19,0 1 4,3-4-11,0 3-8,3-2-3,2 0-19,-2-3 5,0 0-3,8 2-2,-3-5 0,2 0-1,1 0 3,-2-2-8,6 1 3,0-3 2,2 0-1,1 1-2,3-3 1,-1-3-4,4-1-2,-1 0-6,-1-5-3,2 1-3,-2-1 1,1 0-1,-1-7-20,-1 3 6,4-7-6,-4 6 0,3-8 1,-3 0 0,-4 4 1,-2 2-1,-3 2 4,0-1 7,-4 3 15,1 6 4,0-2 10,-2 3-11,3 1-1,-3-1-5,0 2-6,0 3-10,0 0 6,0 0-13,0 0 4,-17 13-2,12-5 1,-6 7 5,1 0-10,4 2 20,-3 1-11,-1 0 1,1 5-11,0-7 6,2 4-1,1-4-3,0 2 3,2 1 1,0-1 1,0-4 0,3-1-2,-3-4 2,3-1-4,1-2 1,0 1 0,-2-2 2,4-1 1,-2-1-1,0 1 10,0-4-23,0 3 30,0-3-3,0 0-1,0 0-4,15-7-2,-6 0 2,5-1-8,2-2-1,0-1 15,0 0-2,1 1-5,0-2-13,0 0 3,-2 0-13,-4 3 14,1 4 2,-3-3-4,-2 4-6,0 1-6,-2 1-1,0 2-1,-5 0-2,5 5 5,-1-1-5,-3 4 5,2-1 8,-3 3-18,0-1 10,4 4 4,-2 1 6,2 0-3,-1-3-1,2 0 2,0 4 7,1-5-2,2 1-4,-3-3 3,3 1 4,2-1 8,4 1 11,-1-4 14,-2 1-13,1-1 28,3-1 12,-1-2 0,0-1 8,-1-1 6,-1 0-1,-1-3-4,-2 0-1,2-1-11,1-1-5,0-4-8,-2 2-5,-2 3-20,2-3-12,-4 0-30,2-2-14,-2 3-31,-2 0-17,-1 2-18,-1 0-24,-1 1-20,-1 0-35,0 3-21,0 0-27,-11-3-32,-2 3-24,-3 4-25,-5-2-222,-11 6-568,-4 4 251</inkml:trace>
  <inkml:trace contextRef="#ctx0" brushRef="#br0" timeOffset="49645.1442">19834 4141 86,'0'-7'261,"-1"1"-6,1 1-13,1 2-36,-1 3-23,0 0-25,0 0-12,-4 12-5,4 7-2,0 10-4,-2 3-11,4 4-4,-4-2-2,1 2-2,-1 1-5,1-1 6,2-3-14,-2 0 3,1-2-8,-3-2 6,3-1-9,3-9-3,-3-3-11,0 3 2,-3-5-12,3-2-7,0 0-5,3-3-4,-3 0-13,0-2 0,0-2-3,-4-1-5,4-4 2,1 9-7,-1-9 0,3 5 4,-3-5-7,0 0-5,-3 6-1,3-6-3,0 0-21,0 0-6,0 0-20,0 6-17,0-6-22,0 0-24,0 0-17,0 0-24,0 0-14,0 0-26,0 0-18,0 0-27,0 0-21,0 0-189,0 0-463,0 0 206</inkml:trace>
  <inkml:trace contextRef="#ctx0" brushRef="#br0" timeOffset="55305.5746">21157 7286 143,'0'0'171,"8"-4"-9,-8 4-5,4-4-11,-3 0-11,2-3-16,0 3-4,-1 1-8,3-8 2,-1 2-5,2 0-12,-4-1 0,0 0-3,1 1-2,-2-3-4,1 0 1,0-5 0,-2 1 5,0-4 19,0 1-8,-3-6-2,2 6 10,-3 4-11,2 0 6,-2 3 0,-2 1-12,3 1-4,-2 5-11,1-2-4,0 2-8,0 2-5,-1 2-6,5 1-12,-12 4-1,2 3-5,-3 9-2,0 7-8,-4 9 2,-1 11 1,3 7-1,-1 1 4,1 1-3,6 0-4,0 1 8,-2-2-4,4-2 6,2 0-5,-2-1 5,-4-3 19,1 4-1,2-2 1,1-14 6,-3 14 2,2-12-2,0 11 9,1-15-16,-5 2-6,6 0 1,-1-4-9,0 0 3,0-4-8,-2 0 3,4-6-11,0-1-1,-4-2 3,4-2-4,-3 1-7,3-5-24,-1-2-12,2-3-17,-5 2-22,3-2-20,1-2-30,-3-1-35,0-2-38,-1-1-46,0 0-32,1-7-25,1-1-42,-2-3-166,5-5-535,-3-9 237</inkml:trace>
  <inkml:trace contextRef="#ctx0" brushRef="#br0" timeOffset="56198.5262">20608 7496 23,'-5'-4'242,"3"0"-20,0 0-22,0 2-16,2 2-21,0 0-15,4-8-12,2 5-9,4-2-9,3 0-6,7-2-10,7 2-7,4-3-3,2-1-11,3-3 1,2 3 2,-2 1-3,2-2-4,-1 3 0,-3 0-5,-2 2-8,-11 2-1,7-1-10,-10 1-6,-4 3 3,4-3-2,-8 2 0,-3 1 3,-2 0-3,0 0 9,-5 0-17,8 2 5,-6 3 4,1-1 9,-3 3 8,-4 4-4,2 0-3,-1 4-5,-2 2-1,1 1-8,-1-2 3,-3 2-6,2-2-5,-2 1 1,4 1-6,0-3-9,2-4 1,-1 1-6,-1-3 2,2 4 3,2-9-10,0 5 2,0-2-4,0-2-3,5 0 5,-4-2-1,-1 2-5,4-3 6,0 1-3,1-2 1,-5-1 6,13-5-2,-3 2 3,-2-3-3,0-2-2,2-1 1,-3 0-8,1-1 2,5-4-4,-4 1-5,0 0-2,1-1-8,-2 0-3,-2 0-1,-2 2 2,-2-1 3,2-1-6,-4 4-1,2-2-1,-4-1-2,0 3 3,-1-1-3,1 1-2,-4-2 0,0 1 3,0 2-1,-3 0 3,1 2 3,-2 2-3,4-4 3,-1 8 3,2-3-3,-2 4 2,0 3 0,-3-1 4,1 5 2,0 2 1,0-1-5,1 2 4,-1 2 5,5-2-8,-2 0 2,1 1 4,2 1-2,0 0-1,1-3 5,4-1-1,0 1-3,-1-2 2,-1 0 1,3-2 2,2-1 5,4 2 6,0-2 9,0-1-13,2-2 7,1-2-4,6 0 5,-4-1-3,4-1 5,0-4-5,0 2-1,2-2 2,4-6 7,1 0-10,-3-2-4,3 1-1,-11 3 5,4-3-20,-4 1 5,-2 0 0,1 1-2,-4 1 6,-1 1-5,-4 0-1,-1 2 0,-1 0 8,0 2-7,-2-1 4,0 3 2,0-1 0,-2-1-6,-2 3 0,1 0 1,0 1-3,-4 0-1,7 2 5,-7 4-2,3-1-1,0 5-5,1 1 5,5 3 8,-2-2-6,1 5 0,4 2-1,-2-1-2,3 1 19,2 3-17,-5-4-2,1 1 5,0 0 1,0-1 0,-1 0 3,-3 2-4,2-6 2,-2 1 2,-2 0-1,2-1-1,0 0-1,0 2 6,2-6-6,-1 1 1,1 0-2,0-3 3,1-3-2,-1 1 3,3 0 0,2-4 3,3 3 1,1-6-3,4 3-1,-1-5 2,2 3-6,3-2 4,-2 1-2,-3-2-5,-2 3-11,0-2-9,-3 3-2,2-2-4,-4 3-16,-2-1-10,0-3-14,-1 3-10,-4 1-23,0 0-25,8 0-39,-7-4-33,2 0-43,-3 4-170,0 0-447,0-4 198</inkml:trace>
  <inkml:trace contextRef="#ctx0" brushRef="#br0" timeOffset="56748.1584">22047 6972 116,'-1'-10'213,"-1"-2"2,0 3-11,-2 2-15,2 0-16,-3 0-15,-2-1-19,1 3-12,0 5-9,-5 0-13,1 4-9,-3 2-8,-5 6-8,-2 9-4,-6 8 0,-4 12-6,0 3-1,1 7-1,3 0-6,-1 3-3,-1 3 0,5-3-1,0-3-7,1 2 0,3 1-7,0-3 0,8-5-4,3-12-4,0-2-2,5 1-5,0-3-7,2-3-2,1-1-15,4-8-19,-1-1-14,4 0-21,-1-4-38,1-3-26,0-3-45,5-4-31,-1 1-43,-2-3-122,6-2-384,-2-3 170</inkml:trace>
  <inkml:trace contextRef="#ctx0" brushRef="#br0" timeOffset="57145.8483">21946 7662 81,'0'0'210,"-6"-5"-23,6 5-21,1-7-16,0 2-8,3 0-20,1-3-9,0 1-7,3-4-6,-3 0-8,2 2-10,0-6-1,0 3-4,-1-6 4,2 2-2,-2 0-3,0-1 0,0 0-3,-3-2 3,0 1-2,0 4-4,-2-1 4,1 9 4,-2-5-5,0 5 1,0-2-7,2 4-13,-2 0-12,0 4 0,0 0-6,0 0 0,-10 8-7,8 1-3,-2 3-1,-1 4-7,-2 5-2,1-4 0,-1 5-2,4-4-3,2 0-2,1-1-1,-1 0 0,2-3-4,0 1 0,3-1 2,-1-2-7,2-3 4,-1 2-3,3-3-1,0 2 0,-1-4-2,0-1 0,3 1-2,0-1-5,-2-6-7,0 1-10,3 1-8,-1-1-13,0-3-11,1-1-15,-2-3-21,1 2-28,-1-5-7,-1-4-35,2 0-8,-1-1-23,1-3-125,0-7-346,-8 5 153</inkml:trace>
  <inkml:trace contextRef="#ctx0" brushRef="#br0" timeOffset="57312.5713">22167 7270 290,'-1'-5'278,"-3"2"-13,-1-2 0,3 4-4,2 1-12,-3-7-7,0 3-15,3 4-25,-5-4-22,5 4-19,0 0-22,-4-3-24,4 3-35,0 0-31,0 0-38,0 0-45,0 0-50,0 0-47,0 0-21,0 0-18,4 12-43,-4-5-159,0 1-403,0 2 178</inkml:trace>
  <inkml:trace contextRef="#ctx0" brushRef="#br0" timeOffset="57537.8669">22197 7483 56,'2'3'318,"-2"-3"-13,0 0-16,0 0-18,0 0-14,3 3-17,-3-3-27,0 0-16,14-5-18,-7 4-20,5-3-11,0 3-16,1-2-13,7 0-18,-3-1-2,1 2-15,-5 0-16,6-1-23,-8 0-23,0 3-25,-2 0-30,-4-2-32,0 2-29,-5 0-30,9-3-28,-9 3-19,8 5-3,-8-5-7,0 0-23,-4 5-147,4-5-379,-9 8 169</inkml:trace>
  <inkml:trace contextRef="#ctx0" brushRef="#br0" timeOffset="57722.5987">22216 7645 15,'-3'1'215,"3"-1"-5,-2 4-6,2-4 2,0 0-4,6 3-13,2-3-10,-2 0-15,3 0-17,5-1-10,-2 2-12,2-2-12,3-1-15,1-1-4,0 1-15,0-3-21,-4 5-23,-1 0-19,1 0-22,-1 0-28,-4 0-26,1 3-27,-3-6-15,0 3-16,1-2-21,-3 2-16,-5 0-143,7 1-323,-7-1 144</inkml:trace>
  <inkml:trace contextRef="#ctx0" brushRef="#br0" timeOffset="58702.5743">22727 7377 97,'1'-7'259,"-1"-3"3,1 4-11,-1-3-3,2 3-6,-2 1-17,0 2-16,0 0-17,0 3-21,0 0-18,0 0-20,0 0-8,-18 7-16,10 3-8,-3 5-9,0-1-12,-6 8-3,4-1-11,0-5-6,0 12-5,7-6-12,-3-4 3,1 5-1,3-7-13,0 2-3,2-6-2,1 0-1,4 2 3,1-6 1,-2 4-8,3-3-8,1 2 5,3-2 0,1-3-3,-1 0-2,-1-2 0,6-2-2,-3 0-3,4 0-2,0-2 3,3-3-6,1-1-2,-2-3-6,-3 1 1,-1-3-5,0 3-4,1-8-1,1 0 6,-2 1 2,-7 1 1,4-5 3,-3 5-2,-1-3 3,-2-3 1,1 2 3,-4 1 4,1 2 1,-2 1 1,-2-4-6,-1 0-2,2 2 5,-7 1 3,4 2 1,-3-2-7,0 3 4,1 2-1,-1 0 1,0 1-3,3 1 10,0 2-15,-4 1 1,2 2 0,0 1-3,7 0-7,-13 3-3,4 1-12,-1 1 14,4 2-17,-4 0-20,2 0-28,2 1-24,2 2-26,1-1-27,0 3-33,5-4-35,0-2-41,1 4-154,0-5-447,4 0 198</inkml:trace>
  <inkml:trace contextRef="#ctx0" brushRef="#br0" timeOffset="58862.0404">23150 7398 155,'6'-3'364,"-3"3"-16,2-2-10,-5 2-33,6-4-18,-6 4-21,4 0-27,-4 0-36,7-3-40,-7 3-41,0 0-54,3-3-52,-3 3-69,0 0-68,0 0-61,0 0-39,4 7-163,-4-3-414,0 2 184</inkml:trace>
  <inkml:trace contextRef="#ctx0" brushRef="#br0" timeOffset="59052.0329">23188 7608 331,'0'7'336,"-2"-4"-12,2 2-3,2 0-11,-2-1-10,0-1-24,0 2-18,0 2-36,2-2-20,0 0-22,-2 5-12,0-3-29,-2 5-1,4 0-16,-4-2-5,0 9-19,0-6-26,-3-1-24,3 4-35,-3-1-27,0 1-24,1-5-29,-2 3-31,-2-2-28,3-1-30,0-2-35,0 0-39,-1-1-30,-1-2-207,2 0-503,1-4 222</inkml:trace>
  <inkml:trace contextRef="#ctx0" brushRef="#br0" timeOffset="59421.6223">23482 7613 336,'-1'-9'355,"-2"4"-33,-1-5-11,2 4 4,2 2 0,0-2-23,0 3-29,0-2-24,0-2-31,2 5-17,2-6-41,0 0-5,1-1-13,2 0-17,0 0 6,0-1-34,-1 2 0,-1-3-8,2 1-2,0 0-5,0-2-3,-2 4 0,-1-4 2,1 4 10,0 1-8,-3 2-2,0 0-4,0 1-11,-1 0-3,-1 4-16,0 0-16,3-3 9,-3 3-5,0 0-2,0 0-4,-6 17-7,3-7 1,-2 2 2,1 3-1,0 3-7,-1-2-5,5-4-7,-1 7-11,0-7-11,1 0-8,1-1 3,0 0-8,3-2 11,1 3-5,0-4 9,2 1-16,-1-2-1,-1 0-12,2-4-7,3-1-9,0 5-15,0-7-17,4 0-31,-4-2-19,4 0-37,-1-1-38,5-4-38,-5-5-51,-3 4-194,4-5-553,-5-3 244</inkml:trace>
  <inkml:trace contextRef="#ctx0" brushRef="#br0" timeOffset="59583.1263">23757 7248 75,'-4'-10'355,"3"4"-22,-2 1-15,2-2-5,-4 2-10,5 0-21,-3 2-29,3-2-25,0 5-25,-4-5-34,4 5-51,0-5-42,0 5-54,0 0-49,0 0-55,2-3-53,-2 3-51,7-1-39,-7 1-175,0 0-431,12 4 191</inkml:trace>
  <inkml:trace contextRef="#ctx0" brushRef="#br0" timeOffset="60070.6123">23937 7236 296,'12'-14'301,"0"3"0,0 1 19,-2-1-4,0 0-3,-1 4-12,-2 0-22,-2 3-27,0-2-19,-3 1-14,1 4-26,-3 1-23,0 0-23,0 0-11,0 0-6,-8 14-10,-4-3-3,-1 5-4,-8 5-9,1 3-4,-6 1-14,3-3-9,2-2-10,0-1-4,3 0-3,4-6-5,4 2-8,-3-5 0,4-2-7,0 0-1,1-2-21,3 0 12,-3 0 2,5-3-4,2-1-1,-1 1-4,2-3-6,0 0-3,0 0-1,0 0-3,0 0-3,0 0-3,13-7 0,-4 2 2,-1 3-2,2-1-4,-2 2-6,3-1-2,2 5 0,-2-3-1,2 5 3,-1 0-2,-1 2-6,4 2 9,1 4-7,-6-2 1,4 2-4,-1-1-4,1-2-4,-2 3 1,-3-4-6,3 3-4,-3-3 2,0 0-12,1-3 0,-5 1-1,3-2 4,-3 0-4,1-3 2,-2 3 9,0-5 7,0 2-3,-4-2 8,7 3-3,-7-3 11,0 0-8,10-1 5,-10 1-1,3-4-4,0 2-20,0-1-16,-1 0-21,2-1-24,-4-1-25,1 2-22,-1 3-22,3-6-15,-3 2-6,0 4-25,1-7-17,-2 2-24,1 1-204,0 4-498,-4-5 220</inkml:trace>
  <inkml:trace contextRef="#ctx0" brushRef="#br0" timeOffset="60918.1157">24145 7369 95,'0'-7'239,"0"2"1,0-3 19,3-2-9,-2 2-13,2-3-13,1 2-5,-2-3-6,2 7 9,-1-2-2,0 2-5,0 2-11,-2-2-17,2 1-16,-3 4-18,6 0-7,-6 0-13,10 8 7,-7-1 6,4 4-1,0 4-6,-1 2 0,-1 0-6,0 0 2,1 2-7,-5 0-10,3 1-4,-4-3-9,4-4-10,-3 3-5,1-4-8,0 0-4,-2-2-7,0-3-5,0 1-2,1-4-2,-1 1-4,3 0-2,-3-1 9,1 2 0,-1-6 6,1 2 6,-1-2 4,0 0 5,0 4-4,0-4-1,0 0-1,0 0-5,0 0-4,0 0-1,13-9-8,-7 1-11,-1-2-18,9-7-3,3-3-6,2-3-7,-1 0 0,1 1 0,2 3-11,-11 4 6,3 3 0,-2-1-3,2 1-6,-4 5 2,-4 1 1,0 2-6,2 0-11,-6-1 8,4 2-5,-1 1-8,-4 2-2,2-3-4,-2 3-9,0 0 11,5 12 5,-2-4 5,-2 3-1,2 1 0,-2-1 1,0 5 2,3 0-4,-4 1 7,1-1 2,3-2-1,0-3-3,1 4-4,-5-3 8,1-1 2,1 1-4,0-1 0,0-5-3,0 2-3,-1-2-3,2 0-12,0-2 6,-2-1-2,4 1-1,-4 2-2,3-4-1,-4 1 4,0-3-6,5 4 2,-5-2-4,4 1-10,-4-3-2,0 0-2,0 0-8,3 2-9,-3-2-13,0 0-20,2 3-9,-2-3-7,0 0-35,0 0-34,0 4-32,0-4-27,0 0-29,0 0-31,0 0-37,0 0-26,0 0-275,-14-1-689,14 1 305</inkml:trace>
  <inkml:trace contextRef="#ctx0" brushRef="#br0" timeOffset="61547.0478">24720 7313 115,'0'-13'350,"0"4"-30,0 0-11,0 2-12,2-1-5,0 2-4,-2 1-35,0-1-31,0 6-22,1-5-34,-1 4-30,0 1-46,0 0-44,0-6-44,0 6-29,0 0-32,0 0-36,6 11-35,0-7-41,-3 6-37,0-1-192,1 1-432,-4 3 191</inkml:trace>
  <inkml:trace contextRef="#ctx0" brushRef="#br0" timeOffset="61713.9633">24684 7522 147,'0'6'292,"0"-2"-29,0 0-11,2 0-11,-4 1-6,4-1-10,-1-1-13,-1-3-18,0 0-20,0 4-22,0-4-12,3 6-18,-3-3-36,0-3-31,1 8-40,-1-3-32,1-1-34,-1 4-34,-1-2-42,1 1-26,0 1-26,-1 1-33,-2 3-119,-2-4-357,-1 2 158</inkml:trace>
  <inkml:trace contextRef="#ctx0" brushRef="#br0" timeOffset="61960.0157">24892 7423 247,'6'-11'266,"-2"2"-7,-2 4-17,0-2-11,0 2-23,-2 4-14,0 1-7,0 0-5,0 0-9,-1 21-14,1-7 7,-1 2-20,-1 1-10,-4 8-16,5-7-10,-4 1-9,2-1-6,-1 6-15,3-3-4,0-3-13,-5 0-6,4-3-16,-2-4-22,1 1-21,0-1-26,1-5-25,0 3-30,1-2-32,-2-2-27,2 1-21,1-3-35,0-3-23,0 0-205,0 0-461,0 0 205</inkml:trace>
  <inkml:trace contextRef="#ctx0" brushRef="#br0" timeOffset="62128.1988">24980 7189 84,'0'-12'278,"1"1"-18,-1 1-18,0 3-17,0 2-21,0-2-22,1 2-19,-1 5-17,0-5-23,0 5-36,0-3-34,0 3-35,0 0-48,0 0-43,4 17-47,-3-9-51,2 2-108,-3-1-301,1 7 133</inkml:trace>
  <inkml:trace contextRef="#ctx0" brushRef="#br0" timeOffset="62480.034">24991 7502 259,'0'4'330,"1"0"-11,-1-4-23,3 4-13,0-3-2,2 1-10,-5-2-2,9 1-35,-3-1-17,4 1-19,0-1-12,3-1-21,0 1-25,5-1-6,1-1-19,2 0-23,-2-1-21,-4 0-27,4 0-37,-6 0-26,-2-1-22,1 2-27,-2-3-21,-2 3-18,-2-2-20,1 1-17,-3 0-22,-3-2-9,0 0-14,-1 2 4,0 3 12,-1-11 19,-3 9 13,-1-1 7,0-2 34,-3 0 17,3 1 29,0 1 24,-3 0 32,4 2 20,-1-3 30,0 3-8,5 1 9,-8-1 9,8 1 9,0 0 8,-10 7 15,4-4 1,4 4 2,-4 3-2,3-1-9,1 5-3,-2-3-8,-4 1-9,5-3-2,0 8-5,-4-2-9,3 1-8,1-5-7,1 0-16,0-2-19,1 3-24,-2-4-33,2 4-29,0-2-37,1-4-37,1-2-33,0 1-23,2 1-154,0-1-400,-1-4 176</inkml:trace>
  <inkml:trace contextRef="#ctx0" brushRef="#br0" timeOffset="62785.8057">25202 7611 155,'4'-5'261,"-3"2"-6,-1 3-16,4-3-12,-4 3-8,0 0-12,5-1-16,0 1-11,-5 0-16,14 0-13,-5-3-17,2 2-9,2 1-20,-2-5-7,4 6-5,-2-2-16,-1 0-6,0-1-16,0 0-11,0 0-15,-3 1-12,0-3-12,0 0-20,-5 0-23,-1 2-14,0-1-23,0-4-14,-3 2-2,0 5-4,-5-9 4,2 4 6,-2 2-2,-2-1 9,1 1 10,1 1 3,-5 2 18,3 0 19,-1 2 5,1 1 9,-2 1 14,1 5 14,0-2 5,-1 1 7,4 4 4,0-2 10,-2 2-10,2-4 0,0 5 0,1 0-5,-1-5 3,4 3-7,-4-2 0,2 2-4,2-4-11,-3 2-23,2-1-29,0-1-31,1-2-38,0 0-31,1 0-43,-4 0-113,1-3-326,3-2 144</inkml:trace>
  <inkml:trace contextRef="#ctx0" brushRef="#br0" timeOffset="63052.5666">25285 7170 141,'3'-13'299,"-2"5"-27,0 1-33,0 3-26,1 0-23,-2 4-10,0 0-2,9 21-4,-3-3-14,6 8-10,-1 4-16,1 4-2,5 10-20,-5-11-17,5 13-4,-7-15 0,1 17-3,-2-3-6,0-14-6,-6 1-2,-3 3-9,-3-7-5,-2 6-2,-8-1-3,-2-1-4,-12 11-6,0-4-9,1-12 4,-10 11-5,0-4-20,-4 0-17,0-4-15,9-7-30,-9 9-28,8-11-39,2 1-44,-2-5-63,1 1-60,0-1-172,-3-3-491,8-2 217</inkml:trace>
  <inkml:trace contextRef="#ctx0" brushRef="#br0" timeOffset="65004.9466">17651 5897 27,'0'0'200,"0"0"-22,0 0-16,0 0-13,0 0-11,-2 20-8,2-5-9,0 11-10,-2 1-4,0-3-11,3 8-8,0-6-10,-1 3-8,2-2-8,-2 0 2,-2-2-10,4-4-9,-4-1-24,1-2-16,-1-1-22,2 0-21,0-5-17,0 0-30,0-4-14,0 1-18,1-3-24,-1 0-85,-1-1-244,1-5 107</inkml:trace>
  <inkml:trace contextRef="#ctx0" brushRef="#br0" timeOffset="65427.958">17637 5913 152,'3'-4'146,"-6"0"-10,3 4-7,0 0-10,-9 10-2,4 0-4,-4 6-6,0-1-3,-5 7-5,5 4-9,-5-1-8,1-1-6,0-1-2,4 0-7,-1-6 0,0-1-3,5-3-6,-1-1 0,1-3 0,2-1-3,1 0 9,-1-4 7,2 1-1,-2-4 9,3-1 8,0 0-4,0 0-6,0 0-2,0 0 0,13-8-6,-5-2-7,-1 0-2,5-4 2,-1 0-6,-2-2 10,4 0-6,-3-1 3,0 0-2,-1 0-5,0 0-2,0-2 5,3 2-7,-3 0 4,-3 2-5,2 5-3,-3-2 0,-1 4-7,1 2-16,-1 1-2,-3 2-3,4 1-5,-5 2-7,14 10 4,-4 0 2,6 4-1,-5 1-1,8 9-2,-1 1 1,0-4 0,0 2-5,0-5 1,-8-1 0,3 0 4,-3-3-7,3 1 2,-5-3-9,2-3-16,-2-1-13,-2-1-17,-2-2-15,-2 0-13,2-1-11,-1 0-16,-1 0-20,-1-2-9,-1-2-20,0 0-37,7 0-41,-7 0-207,6-6-474,-2-2 210</inkml:trace>
  <inkml:trace contextRef="#ctx0" brushRef="#br0" timeOffset="67844.061">17519 4218 68,'2'-1'136,"-2"1"-18,0 0-16,2-5-20,-2 5 3,0 0-21,0 0-1,0 0-8,6 22-3,-2-8 2,1 2 1,-1 4 2,3 7 16,-1 3 10,-2 0 8,4 1 2,-3 1 2,4 2-3,-6-2-2,4 2-3,-2-3-8,3-1-9,-2 0-5,2-4-7,-3-2-7,3 1-4,-4-7 1,1 0-13,-1 2-1,-2-8-3,-1 0-3,1-1-5,-2-3 6,0 0-12,0-4-7,2 1-6,-2-5 3,0 5-8,2-1 4,-2-4-13,0 0-27,0 0-28,0 0-17,0 0-14,-24-7-1,17 0 12,-2 3 1,-5-3 7,6-1 4,-7-2 17,2 2-1,-5-3 15,4 2 9,-4-2 12,7 2 24,-2 0 8,-1 1 15,6-2 11,-2 5 12,1 0 17,2-4 16,0 6 7,6-1-3,-3 2-7,-1-2-8,2 2-10,3 2-11,0 0-7,-6-2-1,6 2-7,0 0 0,0 0 2,5 12 0,-1-7-3,3 3 2,1-1-6,0 3 4,6-2 2,0 3-6,-4-4 7,3 0-13,0 1-1,3-1-2,-5 0-6,0-2-1,3 0-14,-5 0-13,3-1-13,-1 0-9,-1-3-13,2-1-13,-1 0-7,3 0-8,-3-4-11,-1 0-20,4 0-11,0-3 14,1-3 3,-2 1-1,2-2 11,-2 0 2,2-3 12,-4 4 16,0-1 11,-1 0 11,-4 0 18,1 4 19,1-2 12,-4 4 7,3-3 21,-3 3 10,1-1 14,-2 3 0,-3 3-1,5-4-7,-5 4-11,0 0 1,0 0-9,0 0 4,0 0 1,0 0 2,-13 19-2,9-9 0,2-3-6,-6 4 2,2-1-1,-1 1-3,2-2-2,-3 1-8,1 0-1,-6 1-1,5-1-8,-5 2-14,3 0-10,1-4-20,-2 0-12,2-2-24,-1 3-27,5-5-20,-1 0-17,0-1-21,-3 1-111,-1-2-285,1-2 127</inkml:trace>
  <inkml:trace contextRef="#ctx0" brushRef="#br0" timeOffset="68126.2349">17635 4286 30,'2'-12'211,"1"2"-2,-3 3-3,2 0-19,-2 2-18,2 2-24,-2 3-17,0-4-18,0 4-10,0 0-9,0 17-7,2 1 3,-2 0-4,3 9 4,2 4-4,0 3 0,0 0-5,4-1-3,-4 2-11,3-3-4,1 1-10,-4-3 2,4 1-7,-3-8-4,-2 2-1,1-4-7,1-3-9,-2-2-10,-4-1-9,2-5-10,-2 0-6,0-2-7,0-2-4,-2 0-4,2-1-10,0-5-12,-4 6-11,0-2-18,4-4-15,-11 4-21,6-4-30,5 0-16,-23-2-9,10 2-116,-6-2-305,-4 0 135</inkml:trace>
  <inkml:trace contextRef="#ctx0" brushRef="#br0" timeOffset="68443.9734">17338 4710 163,'-5'-5'173,"0"0"-3,1 2-5,0-3-22,-1 3-11,5 3-19,0 0-4,0 0-5,0 0-5,13 0 3,2 3-4,-2 2-8,6-1-9,-1 3-7,10 3-3,-2-2-11,-1 2-4,2 1-7,-5-5-5,-3 1 0,9 0-10,-9 0-7,2-2-29,-6-1-12,4-2-19,-7 1-21,1 0-13,-1-2-8,-12-1-15,26-4-4,-14 0 4,1 1 5,-3-3-6,2 0 12,-2-1 1,3-5 12,-4-2 10,0 4 22,0-4 10,-4 3 31,0-1 6,-1 2 24,4-2 8,-3 3 21,-1-1 19,1 4 14,-4 2-1,-1-1-13,0 5-10,0 0-13,0 0-3,0 0-9,0 0 1,0 0-11,-9 20 3,5-10-2,-6 6-7,4-3-11,-2 4-18,-1 0-27,0-1-37,2 1-44,3-1-31,1-6-29,-3 7-122,0-7-308,4-2 137</inkml:trace>
  <inkml:trace contextRef="#ctx0" brushRef="#br0" timeOffset="81368.6785">12145 9007 156,'-14'-15'207,"1"-2"1,2 3 3,1 2 3,4 2-4,3 2-17,-4 3-7,3-2-11,1 2-7,-1 1-8,3 0-11,-3 2-12,1-1-10,3 3-4,0 0-12,-4-5-11,4 5-5,0 0-9,0 0-1,8 14-1,-2-4-2,6 7-4,2 4 6,4 3-2,-2 1-15,4 4-1,-4-5-11,3 6 0,0 0 2,1-2-12,-2 3 1,0-1-15,2 1-3,-1-3 6,-4-1-3,5-1-3,-8 0 0,4-3 0,-3-1-5,-2-5-7,-3-2-7,-2-1-12,0-4-9,-2-1-5,0-2-10,-1-2-6,0 0-10,0 0-5,-2-1 4,2-1-12,-3 2-8,0-5-14,-3 3-9,3-3-17,0 0-6,0 0-7,-20-3 4,8 1 9,-2 1 7,3-1 2,-4 0 16,2 0 8,-4-1 4,-2-1 5,2 3 11,1-1 8,-1 1 8,0-1 17,5 2 18,0-2 20,1 1 14,2 0 12,1 0 9,3-1 4,-3 2 2,8 0-1,-9 0-1,9 0-3,0 0-3,-9-1-3,9 1 2,0 0-9,0 0 1,0 0 3,0 0 1,12 8-1,-6-5-3,4 0 0,1 4-8,1-3-1,0-1 0,2 4-9,2-2-2,0 2-7,-3-4-8,0 1-13,1-1-20,-4 2-16,2-2-13,-2-1-16,2 1-19,-3-2-14,1-1-19,1-2-14,0-1-23,2-3-11,1-5-19,-1 1 5,0-2-1,-1-1-20,1 0-107,-5-1-336,5-2 149</inkml:trace>
  <inkml:trace contextRef="#ctx0" brushRef="#br0" timeOffset="81550.6812">12529 9363 442,'7'-10'69,"-1"0"31,0 1 17,-2 1 20,-1 3 3,-1 0 3,2-1 4,-2 3-4,1 1-4,0 0 1,-3 2-1,1-4-9,-1 4-2,0 0-13,0 0-14,0 0-7,0 0-9,0 0-1,0 0-8,-6 20-3,3-8-4,-4 3-6,-1 2 6,-2 8-12,1-8-8,-1-1-7,-3 7-7,3-5-5,1 1-10,3-1-15,-6-2-16,3-1-16,0-1-22,-1 1-27,4-8-25,1 3-29,2-5-39,0-1-25,0-1-25,-1 2-149,4-5-398,-7 1 176</inkml:trace>
  <inkml:trace contextRef="#ctx0" brushRef="#br0" timeOffset="83097.9151">12438 8708 102,'0'-13'183,"0"-4"-6,-3-2-2,2 0 7,0-6 4,-3 6-3,4-2-1,0 4 2,-1 4-12,-2 4-6,2-2-9,-1 2-9,1 4-12,-1-2-17,2 2-14,0 5-10,0-5-12,0 5-10,0 0-7,0 0-3,-3 21-7,6-1 2,-1-1-1,1 8-3,1 2-9,-1 0-2,1 2-4,0-4 0,1 0 0,0 0-6,2-8-7,-2 0-2,1-1 0,1 0 1,1-1-8,1-2 0,-3-3 0,1-5-3,1 3-5,1-5 2,-1 3 3,5-4-3,-6-1-4,5-3-3,0 0-1,-2-2-9,3-1 4,0-4-1,0-1-2,1-4 2,-4-2-3,0 0 6,0 0 1,-1-3-1,-4 1 3,1-1 4,3 0-2,-8 1 3,3 5 3,-4-1 6,4 5 10,-4-2 0,0 3-1,0 0-3,0 3-6,1-2 0,-1 5-7,1-3-1,-1 3-3,0 0 0,3 10 3,-3 0-5,1 4-2,2-3-3,-2 8 10,1-2-5,0 0 2,3 1-6,-1-1 0,-3-1 9,1-3 0,1-2 15,0 1-17,0-5 1,-2 3 3,4-6-3,-5 2-3,1-1-3,1-1 10,1-2 0,-3-2 2,6 4 0,-6-4 4,0 0 0,13-6-7,-3-1 4,-1-3 17,4-2-17,1 2 1,-2-5-5,-1 1-2,1-1-1,0 4-3,-2-4-1,-2 6-4,0 1 5,-3 2-5,-1 0 1,1 1 1,-1 3-5,-2-1 0,0 1-5,-2 2-2,9 0 5,-9 0 7,5 7-4,-1-2 5,-1 3 8,4 1 6,-6 1-11,5-1 3,-3-1-4,3 2 1,-2-2-1,-1 0 2,2-3-2,-1 2 2,-4-2 0,5-2 1,-1 2-6,-3-1 2,3-1 1,-2-1 1,-2-2 0,0 0 3,10 0-2,-10 0 1,8-5-4,1-4 1,-2 3 0,7-6-1,-4-4-2,4 1-12,-3-2 1,0 3 6,3-1 7,0 1-8,-4 1-4,-1 2 0,0 4 1,-5-3 1,4 7 4,-5-1-9,1-1 4,2 4-10,-6 1 5,9 7 0,-6-4 1,4 9 8,-1-5 0,-1 6-2,1 4 0,-1-3 2,4 1 4,-2-1-5,-4-2 4,3 1-3,0-2 5,0-1 2,-1-1-1,2-1-1,2 1 3,0-6-2,0 3 7,-3-2 2,4 0-1,2-4-9,-3-2 8,3 2-1,0-7-4,0 3-2,1-6-3,-2 2 2,-2-4-6,3-1 7,-6 0-10,3-4 4,-4 0 0,1-3-1,4-3 0,-8 5 4,1-9-5,-3 8 4,-1 0-4,-1-1 13,2 8 1,-2-4 5,2 6 6,-2 0 0,0 3 0,2-1 9,-1 3-5,-2 1-6,3-2-1,0 6-14,0 0 23,0 0-27,0 0 5,0 0 1,-2 19-7,1-3-1,-1 3 15,2 8-7,-3 1-2,3 4-6,5-3 11,-5 1-4,0 0 2,3 3 4,0 0-4,0-2-1,1 0 2,-1 2 1,-3-2 10,8 3-5,-7 2 4,5-4 0,-2-1 6,2 3 5,0-5 9,-2 1-15,3-3-1,0-2 2,-3-8-1,-2 0-7,2-2-7,-3-4 12,2-1-5,-2-3 2,0-3 2,1 0-5,3 1-2,-5-2-4,0-3 11,2 5 7,0-4-2,-2-1-4,0 0-11,0 0-6,0 0 5,0 0-2,0 0-6,0 0-3,-3-19-5,-1 9-1,2-6-5,-1-4-5,-1-5 0,-2-1 1,5 0 6,-2-1-1,-2 1 1,5 1 4,-6-4-4,6 3-6,-1 1 11,-2 1-4,7 2 1,-4-2 14,1 0-15,1 5 0,1 0-6,1-1-4,1-7-3,3 3-1,-3 7-1,2 0 2,4-2-5,-2 5 4,2 0-1,-3 3 11,-2 2-12,5 0 5,-1 3 2,0 3-1,1-1-1,3-1 5,-5 3-2,1 2 7,-1 4-6,1 0 5,-1 1-1,-1-2 9,-3 3-9,1-2 2,-3 3 4,1 1 0,2-3 7,-4 2 2,-2-1-1,0 2-2,0 0-4,-2-1 5,-1-1 7,-4 3 0,4-1 0,-6 0-7,-1-3 0,1 0-2,2 2-4,-5-6-7,0 3-18,-4-2-17,2-2-22,2-1-20,-10 1-32,2-1-32,0 1-29,1-2-12,0 2-23,1-2-13,-4 2-10,-1-1-3,3 2-157,-10 1-434,0-2 192</inkml:trace>
  <inkml:trace contextRef="#ctx0" brushRef="#br0" timeOffset="83753.0317">12419 8742 50,'-5'2'97,"2"2"4,3-4-3,-3 3 2,3-3-5,-5 2 5,5-2-6,-5 5 6,3-4 4,-5 1 8,7 2-9,-5-1 7,5-3-4,-6 2-1,3 1-2,3-3-1,-8 3 0,7-2-3,1-1 0,-4 4-3,4-4 1,0 0-2,0 0-3,0 0 0,-4 1-3,4-1-2,0 0-7,0 0 6,0 0-6,-4 3 1,4-3-7,0 0-2,0 0-3,0 0-3,0 0 2,0 0-9,0 0-4,0 0-5,0 0 7,20-4 1,-14 3 2,3-2 2,10-2 1,1-2-8,1 1-4,9-4 0,-5 1-6,7-2-1,-2 3-3,-1-3-2,0 3-10,-9-1 7,8 2-8,-8 0 0,-5 3-10,5-2 2,-10 2-6,-1 0-3,3 2 7,-6 0-5,-1 1-4,1-1-2,-2 1 2,-4 1 1,8-2 5,-5 0-3,-3 2 2,0 0 7,0 0-12,0 0 0,6 0-10,-6 0-5,0 0-10,0 0-17,0 0-13,0 0-19,0 0-12,0 0-22,6-2-23,-6 2-33,0 0-36,0 0-35,0 0-55,0 0-237,0 0-561,-12 9 248</inkml:trace>
  <inkml:trace contextRef="#ctx0" brushRef="#br0" timeOffset="89490.9705">9655 10168 128,'-5'-8'177,"-3"-5"-6,-1-1-13,1-1 5,-1-4 21,-2-4 9,-2-3 9,4 2-2,-2-2-15,1 3-6,1 5-25,-1-5-18,3 6 1,-2 1 7,3 6 9,2-1-7,-1 3-7,3-1-15,0 5-13,-2 2-18,1-2-11,3 4-9,-1-5-10,1 5-5,0 0-9,1 18-8,4-3 1,1 8-8,1 5 4,1 5-11,5-1 2,-2 2 4,6 10-12,-3-9-6,0-3 6,-2 0-2,2-1-2,2 1-2,1-3-2,-7-1 1,1-3-11,1-2 9,1-1 2,-6-5-7,2-1 3,-2-5 0,-3-3-7,1 2 0,-1-3 6,-1 0-3,-1-2 1,3 0-1,-5-1 3,2 1-2,-2-2 2,4-1-4,-4-2-4,0 0 5,1 3-4,-1-3 4,0 0 0,0 0-7,0 0-3,0 0-8,0 0-5,0 0-8,0 0-2,-24-8-11,12 2-4,2 0 2,-6-3-4,-3 1 2,1 1 3,-4-1 4,2-1 7,-1 1-2,3-1 4,-1 1 2,1-1 5,-2 2 3,0 0 7,10 2 6,-1 1 8,-2 0 15,4 0 4,3 1 8,-2 1 2,3 0 1,1 0-7,0 1 2,4 1-5,-6-3-5,6 3 11,-4-2-18,4 2-13,0 0 4,0 0 0,0 0 3,9 8 0,-1-1-3,2-2 5,3 4-3,4 3 3,-1-3-1,2 2 4,0-2-5,7 4 2,-6-4 5,-2 1-3,10-1 0,-8-1-6,3 1 10,-7-1-14,3-3 6,-5-1-9,-2 1-1,1-3-11,1 1-3,-3 0-8,-4-3-6,0-1 0,-6 1 1,13-2-6,-4-3 4,-1-2 2,1-3-4,1-4 4,-2 0-4,-1-4 3,2-4 6,0 5 3,-1-10 3,1 2 4,-1-2 5,2 3 0,-4 7 7,1 0-2,-4 5 1,0 4-1,1-1 6,-1 1-2,-1 3 0,2 2-1,-4 3 0,0 0 2,0 17-2,0 0 3,0 9 1,0 3-3,-2 2 2,-2-1-2,1 3 9,-4 0-5,0-3 1,1 1-7,-1-2-8,-2-3-8,5-7-25,-4 4-21,3-6-28,0-2-33,3-3-27,-2-2-28,1-4-37,3-1-224,-4-3-477,4-2 211</inkml:trace>
  <inkml:trace contextRef="#ctx0" brushRef="#br0" timeOffset="90385.3729">9926 9410 30,'3'4'48,"-3"0"1,0-4 7,0 6-3,0-4 14,0-2 8,0 5 10,0-5 9,2 4 9,-2-4 18,0 3 0,0-3 7,0 0-1,0 0-2,0 0-7,0 0-9,0 0-6,2-18-4,-2 12-2,1-3-1,-1-2-2,0 2 2,0-4-3,2 1-3,-2 0-5,2 2-3,-4-3 5,0 3-6,2 0-3,0-1-3,-1 4 0,-1-4-7,0 1-8,-1 3-4,-1 0-5,-1-1-6,0 3-3,1 1-6,-5-3-4,2 6-5,-4 1-5,2 0 4,-2 1-12,-1 6-1,-3 2 1,4 0-5,-3 4-3,2 2 3,0 1-4,1-1 0,3 2-2,0-2 2,2 1-6,1-3 2,2 1-2,1-4 1,2 2-3,0-2 3,2-3-1,1 3-3,-1-3 1,3-2 0,-1 1-6,0-3-5,2 1 3,5-1 0,-1-3-4,3-3 4,-2-1 0,-2 0 2,1-2 4,3-1 1,-4-1-2,0-3 2,1 1 7,-4 0-1,1-6 15,-1 1-6,1 1-3,-4-3 9,1 2 4,-1-2 2,-3 7 14,3-1 6,-3 6 3,0-6-4,1 5 15,1 1-17,0 0-2,-4 2-7,2 3-14,0 0-3,0 0-1,0 0 1,7 15-1,-3 1-5,1 2 4,0 6 0,2 2-2,-1 2 2,1 3 0,-3-2-4,4 2 2,-2-1 10,-1-1 0,-1-1-1,3 1 5,-1-4-9,-1 1 16,-1-9 3,-2 5 0,0-5 3,2 0-4,-1 0 3,0-6-6,-2 0 0,-1 1 4,4-5 3,-3-2-3,-1 2 4,0-3 4,1 0 10,1 0 7,-1-2 4,-1-2 5,3 3 6,-3-3 8,0 0-3,0 0-10,9-7 0,-4-3-16,6-7-9,3-5 1,8-4-10,-5-6 3,11-9-13,-1 3-6,2-1-6,-7 10 1,-3 3-4,4 3-7,-4-2-3,3 4 5,-9 7-5,-5 2 6,3-1 1,-2 5-3,-2 0-1,0 3-3,-2 1 3,-1 0-2,-1-3-12,1 6 3,-3-2-7,2 1-13,-3 2-6,1-3-19,-1 3-10,0 0-14,5-2-23,-5 2-8,4-3-21,-4 3-12,0 0-21,0 0-20,0 0-26,0 0-16,0 0-6,0 0-30,0 0-46,-10 9-195,7-5-543,0-3 240</inkml:trace>
  <inkml:trace contextRef="#ctx0" brushRef="#br0" timeOffset="96048.9417">15821 9994 69,'-3'-5'104,"3"5"-10,0-4 0,0 4-25,0 0 0,0 0-7,0-4-5,0 4-4,0 0-2,0 0 1,2-4 1,-2 4 5,0 0 0,0 0 9,0 0-2,0 0 5,0 0 4,0 0 6,0 0 1,-2-6 2,2 6 4,0 0 4,0 0-5,0 0 0,0-6 5,0 6 0,0 0 3,0 0-1,0 0 1,0 0 0,0 0-4,0 0 3,0 0-3,0 0-4,0-5 0,0 5 4,0 0-1,0 0-2,0-4 5,0 4-2,2-5 6,-2 5-6,0 0 2,1-5 5,-1 5 15,-1-7-8,1 7-5,1-3 8,-1 3 0,0-4-2,0 4-1,0-4-2,0 4-5,0 0-2,0 0-10,0-4-1,0 4-7,0 0-3,0 0-3,0 0-5,0 0-4,0 0-2,0 0-13,0 0 1,0 0-3,0 0-5,0 0-4,0 0-8,0 0-2,0 0-7,0 0-5,0 0-5,0 0 0,13 10 3,-5 0 3,2 2 5,0 3 1,3 1 5,8 8 9,-1-3-5,3 4 4,0-3 5,4 2 0,2 2 0,-2 1-2,10 5-2,-9-5-2,0-3-5,1 0-5,-2 1-1,0 1-4,-2-5-2,-1 1-4,-4-2 2,-2 1-3,0-5-4,-4-2-2,-2-2 1,-3-2-2,-2-1 2,1 0-6,0-1 1,-2-1-1,2 0 1,-1 3 3,-1-3 0,-1 2 4,3-1-1,-1-1-1,-1 1-5,3-1 2,-5-2-4,1 1-1,0 0 3,0-1 0,-2-2-3,0 3 1,1-3 1,-1 0-4,-1 1-1,0-2-1,4 1-3,-6-3-1,3 5-3,-2-2-3,1-1 0,-1 3-8,-1-5 3,2 3-2,-2-3-1,3 2 0,-3-2-3,1 5 0,-1-5-2,0 0-6,0 0-4,0 0-13,0 2-3,0-2-6,0 0-25,0 0-15,0 0-11,0 0 10,0 0-22,0 0-10,0 0 0,0 0-8,0 0-20,0 0-30,0 0-31,0 0-28,-19-7-26,8 5-12,0-2-28,-3 2-187,-1-2-546,-2 1 242</inkml:trace>
  <inkml:trace contextRef="#ctx0" brushRef="#br0" timeOffset="96474.9619">15975 10490 162,'-4'0'223,"-1"-4"7,1 2 6,4 2-6,-2-1-7,2 1-12,-3-5-20,3 5-9,-4-2-23,4 2-16,0 0-11,0 0-4,0 0-5,0 0-6,0 0 1,13 7 0,-8-5-1,0 2-4,5 2 1,1 0-2,5 5 4,3-1-8,-2 1-2,-1-4-6,2 4-4,0 0-10,0-2 0,1 2-10,6 1 9,-6-2-7,-1 0-5,0-1-8,-2-1-3,3 0-2,-1 0-3,0 2 0,0-3 1,-5-2-13,-2-2-5,1 4-5,-2-4 5,1 1 0,-2-1 1,-2 0 3,-1-2-1,0 1 0,0-2 0,-6 0 3,7 4-8,-5-3-1,-2-1-10,7 1 1,-7-1 0,0 0-6,3 2 5,-3-2-8,0 0-3,0 0 1,7 3-3,-7-3-2,0 0-4,0 0-2,1 2-15,-1-2-5,0 0-12,0 0-9,0 0-16,0 0-11,0 0-18,0 0-20,0 0-7,0 0-6,0 0-12,0 0-15,0 0-11,0 0-11,0 0-28,0 0-63,0-8-33,3 4-29,-1 1-234,2-1-594,-3-2 262</inkml:trace>
  <inkml:trace contextRef="#ctx0" brushRef="#br0" timeOffset="97061.9911">16766 10244 121,'2'-5'189,"1"-1"-1,-1 1 1,0 1-6,-1 2-10,3-3-9,-3 2-11,-1 3-10,2-4-6,0 1-4,-2 3-12,0-5-7,0 5-10,5-2-8,-5 2-9,0 0-7,0 0-7,1-3-7,-1 3-2,0 0-4,0 0-4,0 0-5,0 0 0,0 0-6,0 0 2,0 0-5,0 0-4,0 0-2,0 0-6,0 0-4,0 0-5,0 0-2,0 0-3,0 0 1,-15 9 3,10-1 5,0 2 9,-7 5 6,1 7 5,-7-1 9,3 1 7,-1 0 2,-2 1 1,1 0 7,-2 0 2,2-1-5,-2 0 4,-1 3 0,3-4-2,0-1-3,2-6 0,0 2-16,0 0 11,2-2 3,1 1 4,0-1-3,-1-2-6,4-1-2,0-2-4,3-1-1,-1-2-3,1-1-7,2 1-4,-1-2 1,1 2-4,2-3-2,1 1-3,-2-3 5,3-1-4,-4 3-10,3 2 3,1-5-3,-4 2-4,4-2 2,-2 3-3,2-3-3,-4 4-6,4-4-1,0 3 0,0-3 5,0 0-1,-3 3-2,3-3-1,-2 3 6,2-3-6,0 0-5,0 0-7,-2 4-3,2-4-13,0 0-4,0 0-14,-3 2-3,3-2-7,0 0-10,0 0-9,0 0-6,0 0-6,0 0-14,-2 5-11,2-5-21,0 4-29,0-4-37,0 0-43,0 0-49,0 0-311,0 0-643,0 0 285</inkml:trace>
  <inkml:trace contextRef="#ctx0" brushRef="#br0" timeOffset="98138.3789">15982 11914 88,'0'0'322,"0"0"-18,0 0-18,0 0-3,0 0-32,0 0-12,4-9-29,-1 5-14,3 0-19,4-2-22,3-3-13,-4 2-14,10-6-15,-2 2-6,2-7-7,0-1-6,-1-1-8,-4 6 0,5-8-8,-7 7-7,-3-2 13,4 1-5,-6 3-2,-2 1 7,-3 2-2,-2-1 3,2 1-25,-6 3-8,-1 3-10,-2-2-2,-6 1-4,-4 1-6,-2 2-7,-2 4 3,0-1-1,-1 5-10,2-1 10,0-2-10,5 6-5,-1-4-5,3 2-1,6 1-4,-9 3 2,8-1 1,1-1-2,3 2-5,0 2 18,1 1-13,2 3 5,2 0-1,2 0 3,6 1-7,1-1 4,4 7 3,2-2 3,-1 0-2,3 0 1,3-2 11,-7-4-4,1 1 1,2 3 0,-4-4-1,-2 0-8,0-2 1,-5-3-1,2-1 3,-4 0-5,3 0 3,-3-1-5,-3-3-8,2-3 12,0 4 0,-6-3 2,0 1-1,0-1 8,-2-3-1,-9 1-3,1 1 7,-8-2 2,3-2 7,0 1 0,-1-3 2,0 1-1,4-1 0,-2-5-4,8 1-5,-2 1 8,-2-3-9,7 0-14,-3-8-16,4 0-2,2-8-1,4 0-20,6-2-7,4 0-4,4-7-13,4 5-11,0 0-9,6 4 0,-3 0 4,5 5-1,-2 1 11,0 4 7,-6 5 4,-3 0-2,5 5 11,-3-1 5,-3 1 5,-1 3 1,-2-1 8,-5 2 1,-2 2 2,-5-1 5,14 3 7,-9 1 6,-2 1 9,6 3 7,-5 0 5,-1 1 8,-2 3 9,1-3-5,-2 9 14,-3-1-4,1 0 10,-3 1 5,1-1-5,-1 2 3,2-1-5,0 0-8,-4 0 5,4-2-12,1-4-6,-2 2-5,4-1 2,-1-3 0,-1 2 0,2-2-3,2-3-2,-2-2-1,1 2-1,2-2-4,0 0 3,0 0-3,7-3 6,-3 1 5,3-3-6,4 0 8,-2 0-16,3-3 5,2 0-10,-1-3 11,-2-2-8,3-1 1,-2-3 0,1-1-4,-4-2 3,2 0-3,-5-2 5,0-1-5,0 0-1,-4 2 0,-3-4 0,1 3-3,-3 1-2,-5-1-3,1 1 4,-4 0-5,1 5 2,-1 4-8,-2-3 5,-2 6-6,-3-3-12,1 3-10,3 2-12,-3 0-13,1 2 2,-1 0-41,-4 3-22,5 0-25,2-1-35,2 1-40,-2 2-49,4-2-49,3 3-267,-1 1-633,5-4 279</inkml:trace>
  <inkml:trace contextRef="#ctx0" brushRef="#br0" timeOffset="98991.6012">16681 11913 177,'4'-4'293,"0"0"-23,1 0-11,0 1-10,0-3-5,-1 0-10,5-1-16,-1 0-20,2-2-19,-5 0-19,4 1-12,4-5-14,-4-1-13,0 4 2,0-1 1,0-5-9,-3 6-4,-2-3 0,0 2-1,0 2-7,-3-1 5,1 0-14,-4 3-10,1-2-6,-3 3-17,-2 2 0,-1-2-8,-7 2-12,-3 0-2,-2 4-14,1 0 8,-3 1-9,2 4 6,0 0-7,0 2-5,4 1 3,0 2 0,1 4-7,0-3-4,7 4 1,3-2 3,3 4-4,2-1-9,8 8 22,3-2-13,2 0-5,1 1 4,2-2 12,-3 1-20,2-6 6,-3-1 2,-3 2 6,3-2-14,-5 1 5,3 0 1,-3-3 6,-3 2 2,1-4-6,1 0 10,-5 1-3,2-1 19,-2-2-1,-2 0-4,-2-1 5,0 1-6,0-4-3,-3 3 1,-1-1 8,-4-2-12,-2 2 9,-2-5 0,-4 1 1,-1-2 5,3 2-2,-13-5 2,13 0 3,-2-1 3,1-1 8,5 0-3,-1 0-2,2-1-3,0-3-4,2 2-6,1-6-6,5 3-4,-4-2-8,6 0-11,5-4-19,3 0-11,5-9-14,7 5-14,2-2-4,4 3-14,1-2-7,2 2-7,1 3 3,1 3-3,0-4 14,-2 5 6,-1-1-1,3-1-5,-4 4 15,1 3 7,1-1-10,-6 3 27,6-1-11,-11 1 4,-6 3 5,0-2 6,-3 2 11,-1 1 7,-1-3 1,-2 3-3,-4 0 9,0 0-2,9 3 4,-5 2 12,-4 0 12,0 3 7,-3 0-1,-1 4 5,-1-2 5,0 2 2,0 4 4,-3-3-7,0 5 2,0-1-1,1-2-1,-2-3-5,3 1 3,1 2 2,0-4-7,1-1 6,0 0-8,0-1-2,3-2 2,1 1-3,-4-3-1,4 0 5,0 0 1,4 0 10,-3-1-8,3 0 4,1-1-2,2 0 12,-1 0 8,2-2 6,5 1-2,2-4-6,-4 1-1,6-2-6,1-2 1,0 0-8,0 0 7,-2-3-8,-2-1-2,4 0 0,-5 0 3,1-1 0,-5-2 6,1 0 1,0 3 7,-6-4 7,1 2-12,-1-5-9,-2 5-2,-4-1-2,0-1-5,-1-4-5,-2 3-5,-5 1-6,1-2 1,0 6-3,-4-1-2,-3 0-7,4 3-7,1 0-18,-2 4-16,1-1-20,-1 2-26,1-1-21,-1 3-33,-1 0-34,-3 3-31,6 1-34,-3 1-34,3 2-38,-5 6-40,-1-7-48,-1 5-289,6 1-742,-2-1 328</inkml:trace>
  <inkml:trace contextRef="#ctx0" brushRef="#br0" timeOffset="100569.9097">11720 11006 33,'0'0'161,"-4"1"2,4-1-11,0 0 6,0 0-10,0 0-1,0 0 6,0 0-1,0 0-2,0 0-9,0 0-12,0 0-12,4-13-11,-4 8-12,3-2-3,0-3-8,2-1-3,0 1-7,2-5-5,0 0-1,-3-4-2,1-4-5,2 6-6,-2-1-4,0 1 7,-1 0-8,-1 0-6,0 2-1,-4-2-6,3 2-2,0 4 0,-2 1-2,1 3-2,-2 0-3,-1-1-4,0 3-2,0 0 0,0 1-3,-3-2-4,1 0 0,-2 5-3,3-3-3,-3 4 1,0-3-5,6 3 1,-15 3 0,9 1 3,-1 1-2,-3 3-6,1-2 3,0 0 0,1 5 5,-5 1-6,5-3-1,1 2-2,3 0 0,0 1 3,2-3 6,-1 3 2,3 1 3,0 0-2,3-3 9,3 5-3,2-1 6,1 1 9,2-1 0,2 0 9,1-1 5,-1-1 3,3 2-2,-1-1-4,3-1-3,-4-3-3,2 4-1,-4-3-6,-2-1 8,-1-3-14,2 2-4,-6 0-2,2-1 1,-4-2 1,0 2-8,0-2 6,-3 2-5,0 0 3,0-1 17,-3 3-11,-1-1-3,2-2 6,-5 0-5,-1-1 4,-1 1 2,0-1-7,-1 0-4,0-3 1,2-2 3,0 0-13,2 0 7,-3 0 2,1-1-6,2-2-4,-2-5-13,1 2-6,0-5-6,3 0-3,1-4-5,-3-2-5,5-1-2,-1-1-1,5-6-7,0 5-3,2 1-1,4-8-3,2 5 0,2 0-4,3 2-6,-1-1 1,4 2-3,0 1 3,4 2 2,-6 4 6,0 3 6,0 0 9,-5 4-5,1-3 8,-3 3 1,-1 2 4,-4 1 4,1-2 2,-1 4 3,-5 0 3,0 0 12,10 6 10,-10 1 6,0 3 8,0 2 13,0-2-10,-3 7-2,2 0 1,-2-1-1,3 4-6,-1-4 6,-2 1-3,3 0 1,0-5-7,1 4 5,1-4-3,-2-1-1,2 0-2,1-2-2,0-1 10,-1-4-5,1 2 0,1 0 2,-1-4 2,2 1 8,0-2 8,2-1 9,-1 0-1,-6 0 2,16-1 7,-7-3 0,0 0 9,1-2-16,-1 0 15,-2 1 2,0-4 2,0 0 1,-2-1-11,-1 0 2,1-6-10,-1 3-4,-2-4-4,-1 5 2,-1-3 4,0 1-14,-1 3 1,1-6-1,-4 7 2,2-1-13,-3 4 2,1 0-4,-1 2-3,-2 1-9,3-2-21,-1 4-14,0-2-13,-3 1-14,0 5-13,1-2-18,-4 3-10,0 2-21,2 0-21,-1-1-14,2 3-30,1-1-28,1 0-23,1 4-19,3-5-21,-4 4-173,4-4-485,1 4 214</inkml:trace>
  <inkml:trace contextRef="#ctx0" brushRef="#br0" timeOffset="101457.3892">12307 10896 51,'6'0'214,"-3"-3"6,5 1 7,-3-2 1,2 0-10,-4 1-15,1-2-10,1 1-8,-2 0-15,3-5-10,-1 4-12,0-2-8,5-3-5,-4-2-3,0 5-3,3-5 3,-2 4-10,0-8 2,2 2-8,-5 3 1,0 1 1,2-6-5,-2 4 7,-1 4 4,1-3-6,-1 1-4,-3 0-11,3 3-2,-3-3-6,0 3-14,-3 0-11,0-2-7,-1 4-11,1-3-8,-3 1-9,-1 5-7,-3-5-9,0 2-14,0 1-6,-3 2-1,-1 0 3,3 4-14,-2 0 5,-3-1-1,3 3-4,2 4 2,-3 0-4,4 0 4,-2-2 4,1 5 0,4 2-6,2-4 4,-1 4 1,2-1 1,1-1-1,2 1-2,2 0 0,2 2 2,-1-1-9,5 2 25,-2-5-10,1 2-8,2-3 4,1 1 7,4 0-4,-1 3-2,3-3-1,-2 0 9,6-2-7,-6 2 5,6-3-1,-3 3-1,1-1-2,-1-2 4,1 1-4,-1 1 4,-3-1-1,0 0-9,-4-1 0,-1-1 6,0 2-4,-1 1 6,-3-3-2,0 4 1,0-6-4,-4 4 7,0 2-7,-4 2 14,0-2-1,-3 1 3,-3-4-2,3 4 9,-8-2 0,2-1 9,-2-3-14,-1 1-3,4 1 3,0-4 6,0-2-1,-1 0 5,4-1-6,2 0 7,-2-1 3,2 0 1,-2-5-13,4 2-1,-2-3 0,0-1-10,4-5-2,1-3-13,0-2 0,4 0-16,2-9-6,2 1-4,1 3-5,4 1 0,1-1-11,1 0 2,-1 0-5,1 6 6,4-2 3,-3 5 1,2 1 4,4-4 23,-1 5-17,-5 4 8,-2 1-4,1 2 2,-4 1 7,1 1-4,-2 1 5,-1 2 0,-7 0 3,12 5 7,-11 0 16,5 0 5,-4 1 10,-1 4 9,2 0 10,-6 2 2,3-2 3,-1 2 3,5 6-6,-7-5 1,3 6 0,-1-6-4,-1 3 1,4 2 2,-2-3-7,0 2-5,0-1-4,0-3 4,1-4-3,-1 3-7,4 0 7,-2-4 2,4 1-4,-5-3 1,6 1 2,-4-2-6,4 0 2,-3-1 6,3-2 0,1 0 15,0-2-1,3-2 11,-4 2 7,4-2 0,-2-1 6,0 0-1,1-2 4,-1-5 0,-1 4-6,2-6-6,-1-1 0,1-2 1,0 2-4,-5-5 4,-1 6-2,2-2-3,-4-1-6,3 3 0,-5 0-1,2 2-6,-2-1-4,-2 2-5,-4-2-1,5 4-11,-7-3-20,-1 4-16,-2-1-30,1 2-16,-6 2-16,-1 1-27,3-1-18,1 1-38,1 2-26,0-1-27,2 2-38,2 1-47,8-2-45,-9 0-27,5 2-255,4-2-680,0 0 301</inkml:trace>
  <inkml:trace contextRef="#ctx0" brushRef="#br0" timeOffset="103092.0603">16704 9801 146,'-3'-3'232,"3"3"-6,-2-6 9,2 6-2,0-5 6,0 5-5,0-4-3,0 4-1,-4-6 2,4 6-5,4-6 2,-4 6-2,-4-6 4,4 6-1,0-5 4,0 5-7,-1-6-6,1 6-9,0-4-8,0 4-13,0 0-16,1-3-15,-1 3-22,0 0-6,0 0-22,0 0-15,0 0-15,0 0-7,0 0-18,0 0-7,0 0-4,0 0-2,-6 13-6,6-6-3,-2 2-2,2 2-4,-2 5-3,2-1-4,-2 2-5,4-1 11,-6 4-7,4-3-3,0 1 1,0-2 3,2 3-4,-2-2-4,-2 0 2,2 0 0,0-4-4,0 0-2,0 0 2,0-4-1,0-1-1,0 0 0,-1-2-2,1 1 1,0-2 2,1-1-5,-2 0 4,1 0 0,0-4 5,1 3-6,-1-3 3,0 0 0,0 7-5,0-7 4,0 0 1,0 3 0,0-3 0,0 0-3,0 0 0,4 2-2,-4-2-3,0 0-2,0 0-10,0 0-14,0 0-11,0 0-15,0 0-11,0 0-15,0 0-17,0 0-24,0 0-26,0 0-23,0 0-15,0 0-17,0 0-20,-5 5-23,5-5-30,0 0-30,0 0-23,0 0-19,0 0-243,0 5-633,0-5 280</inkml:trace>
  <inkml:trace contextRef="#ctx0" brushRef="#br0" timeOffset="104817.071">16813 9830 84,'0'0'120,"4"-3"-5,-2-2 9,1 3 1,-2-1 10,2-1-1,-1 0 1,0-1 3,-1 2 3,2-2-2,-3 0-1,0 0-3,0 0-8,1-2 2,0 2-5,-1-3-6,0 1-4,0-2-1,0 4-2,0-3 0,-2 2-4,0-6-8,-2 3-4,2 1-2,-2-4-3,-2 3-3,2-4-5,-2 3-7,2-1-7,-4 1-1,-1-1-9,4 1-5,-3 1 6,0 0-6,-1 1-5,2-1-1,-2 2-3,0-1-15,-1 3 1,-2-2-7,3 5 0,-5-2-5,3 1-5,-1 1 3,0-1-1,-5 3-4,4 0 0,-5 2-3,5 0-2,1 1 0,-2-1-3,1 1 4,-4 4-3,2-1 1,2-2-5,2 0 1,-3 2 0,2 2 2,-1-2-3,4 3 2,0-3-2,-3 2 1,1 2 4,2-2-5,-1 5-2,1-2 8,3-3-6,-2 4-4,1-3 9,-2 8-7,2-2-6,0-1 11,0 1-4,1-1-4,1-2 11,2 1 0,-1 4-10,0-5 5,2 4 2,-1 1-3,-1 0 2,3 0-1,-1-2 3,1 2-5,-2-1 0,3-5 5,1 2-4,-1-3-4,2 7 6,-2-5 0,4 3-3,-4 0 7,4 1-5,-1-4 0,0-2 1,0 2 1,2 1-3,-1-1 2,1-2 2,3 1 1,-3 0-7,-1 1 1,1-3 0,2 4 3,1-6 1,-3 4 2,3-3 4,0 1-2,1 1-9,0-4 9,1 2-5,1-3 0,0 3 2,0-3-1,3 2 3,-3-1-4,6-2-4,-5 2 2,2-1 5,-3-2 2,1 1-8,1-1 1,-2 0 7,1-2 3,-1 0-7,1 0 5,0 0 1,0 0-4,-2-2 5,3 4-7,-3-3-4,4 0 14,-5 0-3,0-2 3,1 4 1,-3-5-8,3 2 6,-4 0 4,7-1 1,-5 1-9,1-3 18,1 1 2,0 1 3,-1-1-7,0 1 4,-3 0 3,3-3-3,-2 3-1,2-1 2,-2 0-6,1-1 6,2-1-4,0 1-5,0 2 6,-3-2-2,1 1 5,-1-1 2,-1 1 0,1 0 5,3-2 4,-4 1 4,1-3 1,1 5 12,-2-2 3,-1 0 2,2-2 0,-2 3-2,1-2-2,-2-2-2,6 2-4,-3-2-1,0 0-2,-1 1 4,0-1 6,-1 0-1,3-1-4,-2 3-3,-1-2 0,3-3-2,-2-1-2,1 3-2,-3-1 3,1-2-1,3 2-1,-4 0-1,1 1 5,-1 4 2,1-6 1,-5 4-3,4 2 7,-4-6-3,2 3-4,0-2-1,2 5 1,-2-5-2,0 5-3,-2-5-6,2 1 1,-2 2 1,0-3-6,0-1 1,0 1-9,-2-1 1,2 3-12,-2-3 9,2 1 3,-3 0-3,0-2-4,1 1 1,0 1-8,0-3-4,-2 3 0,1 1 0,-1-1-3,1 0-5,-1 0-1,-4-1 3,3 3-6,-1-2-2,0-1-5,-1 3-4,-1-3 3,2 3-5,-2-4 3,-2 6-1,0-6-3,-1 6-4,2-4-3,-2 2-5,-2 0-1,-1-3-10,4 3 3,-7 1-8,3-3-15,-2 2-10,3-1-6,-4 1-1,5 2-7,-6 0-21,5 0-19,-5 0-11,3 1-26,-2-1-22,4 2-19,-7-1-41,3 1-27,-3 3-37,2-2-44,6 2-46,-7 2-281,8-2-734,-1 3 324</inkml:trace>
  <inkml:trace contextRef="#ctx0" brushRef="#br0" timeOffset="107792.0394">7052 4659 103,'0'3'131,"0"-3"3,0 0 7,0 0 5,0 0-1,0 0 1,0 0 0,0 0 0,0 0 1,0 0-2,0 0 0,0 0 0,0 0 0,0 0 1,0 0-2,0 0 3,-7-10-2,7 10-4,0 0-8,0 0 1,0 0-17,0 0-9,0 0-11,0 0-4,0 0-11,0 0-6,0 0 0,0 0-9,3 12 1,1-5 2,0 1-1,-2-1-5,2 2-3,2-2-4,-3 2-1,6 0 8,-5 2 6,0-6 0,5 11 7,-1-2 8,-3-2 9,1-3-2,-1 0-13,1 2-12,-1-4 1,0 0-4,-1-3-6,0 1-2,-1 0 5,2-2-2,-3 1-13,1 0 10,-3-4 6,5 2 4,-5-2 5,0 0 0,0 0-5,11-2 12,-11 2-6,7-8 4,0 0-6,6-5-9,7-9-2,5-7-9,13-9-8,6-7-5,14-25-6,-15 24-6,21-20-5,-2 4-4,-18 17-4,16-16 0,-19 20-29,-1 4-2,-1-5-2,-2 4 5,-3 5-1,-7 8-6,-1 0 1,-3-3-1,-1 3-7,-3 2 4,0 2-2,-3 1-4,-4 6 4,1 1-2,-4 3 3,-2 2 3,0-1-7,-1 1-6,-2 4-11,1 0-13,-2-1-10,0 1-14,0 1-8,1 2-14,-3-2-18,2-1-9,-3 4-15,0 0-19,0 0-25,3-3-23,-3 3-46,0 0-35,0 0-37,0 0-248,0 0-629,0 0 280</inkml:trace>
  <inkml:trace contextRef="#ctx0" brushRef="#br0" timeOffset="112014.0387">11465 12010 31,'0'-6'188,"4"0"-22,0-1-2,1 2-11,0-2-2,-1-2-14,-1 1-7,1-2-12,2 0-5,-3 1-6,4 0-2,-3-1-13,1-3 5,-1 1-11,-2-1-4,0 2 5,-1 0 2,0 0 0,-1 4-4,-2-4 1,0 4-4,1 1-3,0-2-12,-3 4-8,0-3-6,-1 4-5,-4 0-7,0 3 0,-2 3-7,-1-1-3,-4 7-3,2 0-8,-3 1 1,6-1-4,-2 2-1,4 3-1,-3-5-4,5 0-3,0 1 2,3 0-1,0-1-6,1-3 5,4 2-3,1 1-1,2-3-1,0 1-3,1-2 1,3 0-2,1 1-6,4-5 0,0-1-1,0 0-9,2-2 3,0-6 1,2 4-2,-5-3-3,4-2 9,-4 6-1,0-4 2,-2-1-2,2 3-1,-5 0 6,2 1 2,-5 1 3,4 1-4,-5 1 8,-3 1 5,9 3 11,-5 4 7,2 2 5,0 2 0,-2 6 1,-1-2 3,-1 7-1,-1 1 2,2 3-1,-3-8-3,3 1-3,-3 1-2,2-2-9,-1 2 3,2-5-1,-3 2-1,0-3 0,1-4 0,-2-4-1,1 3-4,1-5 1,3 1-2,-4-1 12,0 3-14,0-7-1,2 3-3,-2-3 2,6 1 1,-6-1-2,13-5-3,-3-1 0,-3 2 0,3-3-1,4-4-19,-1 0-7,-1 0-9,-4 0-15,5-3-14,-6 5-19,3-1-35,0-3-31,-1-1-20,-1 4-23,-2 1-45,2-2-187,-3 1-453,-1-2 201</inkml:trace>
  <inkml:trace contextRef="#ctx0" brushRef="#br0" timeOffset="112420.0355">11800 11924 208,'0'0'310,"0"0"-32,0 0-24,0 0-25,0 0-15,0 0-17,0 0-14,12-6-9,-7 6-15,8-2-7,1 1-10,4-1-15,3 0-8,0 0-8,8 0-9,-7 2-9,6-2-10,-8 0-6,2 0-12,-4 2-6,0-3-4,-5 3-10,-1-2-1,-1 0-12,-2 2-7,-1-1-6,-2 1-2,-3-1-9,-3 1-5,9-1-12,-6-3 1,-3 1-19,1-2-11,-1 1-8,-5-6-5,1 3-1,-3-3-1,1 2 7,-2 1 1,-1-1 7,0 1 3,-2-1 13,6 5 5,-1-1 11,1-1 3,1 1-5,0 2 4,0 0-5,2-1 4,2 3 0,0 0 2,0 0 13,0 0 9,6 16 3,-1-7 3,3 5-5,-2-3 7,1-1-7,2 6-3,-4 0-1,0-2 0,3 0-5,-4 3 3,0-5-3,-4 0 1,6 2-5,-8-4-2,4 1-11,-4-1-9,0 1-18,0-2-24,-2 0-19,0-4-34,-2 2-23,3-2-40,-3-1-24,3 0-31,-4-3-152,3 2-412,4-3 183</inkml:trace>
  <inkml:trace contextRef="#ctx0" brushRef="#br0" timeOffset="113584.0864">12338 11658 4,'5'-7'335,"-1"-1"-33,0 5-36,-1-2-18,0 3-13,-3 2-5,0 0-6,0 0-5,1 10-3,-1 5-15,0 2-9,-4 8-22,2 0-14,-2 1-3,3 1-19,-1 2-1,2-3-19,0-1-9,0-1-9,-2-3-11,2-1-3,2-2-12,1-2 0,-3-1-14,0-4-6,3-1-1,-2-3 8,1-2-26,2 2-4,-1-2-5,2-1-12,-2-3 1,5 2-7,-2-3-6,5 0-9,0-6-7,0 0-6,1-2-4,-1-1-3,-1 2 6,2-1 3,-2-1 1,-1-1 5,2 5 2,-4-5 0,-1 5-1,2-2 7,-4 2 1,1 0 1,-3 3 10,2 0 4,-2-1 2,-2 3-2,7-3 4,-7 3-2,3-2 1,-3 2-2,0 0 6,0 0-10,0 0 1,1 8-7,-1-5 18,2 3-11,-2 0-9,0 0 3,0 0 3,0 1-3,0 0 0,2 1 0,0 1 0,0-4 3,-2 2 0,1-2-4,2-1-7,2 0-1,-1 2-4,1-3 2,3 1-6,0-2-1,-1 0 1,8-2-12,-5-3 6,4-1-9,-4 0 1,2-2 6,1-1-1,-3-1 7,-1 0 0,5-2 7,-6 1 0,1 1 6,-4-3 2,1 4 9,-2 1 6,0 0 17,0 0-3,-3 2 1,1 0 10,-1 0-5,-1 4 13,5-5-17,-5 5 4,3-3-9,-3 3-8,0 0 19,0 0-17,0 0-6,0 0-1,0 0-3,3 12 5,-6-6 0,1 1 0,1 2-1,1 1 1,0-1-3,0-1-3,0 2 4,-2-3 0,2-2 2,0 1-6,-3-2-4,2 1 8,1-1 1,0-4-3,4 5-6,-4-5 0,2 3-4,-2-3 1,0 0 5,0 0-1,10-8 2,-1-1 2,-3 1-3,4-3-8,3 1-2,0-1 3,-3 1-1,-1 2-2,0 1 4,0 3 2,-3-2-1,-2 4-7,1-1 0,-1 3 21,-4 0-20,0 0 2,14 5 6,-9 1 6,0 0-5,0 2-2,2-1 1,-1 3 0,-1-3 2,0 2-5,1 1 5,-3-2-13,3-2 10,1 2-2,-2-1 0,2-3-8,-2 2-2,3-2-11,-2-1-5,1-3-6,0 1-6,6 0-3,-6-3-1,2-1 2,0-2 7,1-2 2,-1 2 2,0-4 2,-1-1 5,0-4 21,-6 2-3,4-5 7,-1 2 4,-3-2 11,1-1 6,-3 0 14,5 3 7,-5 2 6,1 2 15,-1 0 1,0 3 3,0 1 4,2 1-2,-4 2 6,3-2-1,-1 6-16,-1-3-9,1 3-4,0 0-3,0 0-6,0 0-3,-9 18-1,5-8-6,0 7 0,0-2-7,2-3-1,-2 4 1,3-1 2,-2-3-8,0 0-3,1 0 1,1-2-5,1-3 4,0 0-6,0-2 2,0-2-3,1 3 1,1-3-7,0-1 1,-2-2-3,5 3 1,-5-3 5,11-3-8,-1-1-8,1-3-16,3-4-11,0-2-9,2-1 4,-3 3-6,-2-4 2,0 2 2,-1 0 12,-3 1-15,1 3 1,-1-1 5,0 3-2,-5 2 8,3-1 1,-3 3 6,0 1 6,-2 2 1,0 0 4,0 0-4,0 0 11,-18 7-3,11-1 0,-2 3-1,3 2 4,-4-2 0,4 6-1,1-5 6,3 2-4,0-2 2,2 5-3,4-1-5,0-3-2,1 2-5,4-3-5,0 3-2,-2-3 1,0-2 1,2 1 4,0 0 1,-3-2-2,0 2 1,3-3 2,-4-1-3,0 0 1,-1-2-3,-1 1-6,0-2-2,-1 3-11,-2-2-8,5-2-10,-5-1-17,3 4-19,-3-4-24,0 0-27,0 0-19,0 0-10,0 0-14,0 0-194,-10-14-423,4 10 187</inkml:trace>
  <inkml:trace contextRef="#ctx0" brushRef="#br0" timeOffset="113818.414">12704 11660 58,'-8'-3'372,"0"-2"-28,3 3-27,0-1-21,4-1-3,-2 2-12,3 2 2,-5-2-21,5 2-21,-4-3-28,4 3-17,0 0-34,-5-1-28,5 1-45,0 0-53,0 0-32,-5-3-45,5 3-51,0 0-62,0 0-69,0 0-65,0 0-177,3 10-502,-3-10 223</inkml:trace>
  <inkml:trace contextRef="#ctx0" brushRef="#br0" timeOffset="115315.9702">14938 9878 69,'0'0'198,"13"-4"-11,-13 4-13,5-3-11,-1-2-11,1 3-9,-1-1-5,3-2-8,-4-1-9,4 3-1,-1-6-4,0 3-10,3 0-9,-5-3-5,3-2-3,-3 3-1,0-4-5,-1 2-4,1 0-11,-3 1-6,1-1 2,-2-2-10,-2 3 0,1-3-8,1 3 5,-5 1-11,-1-1-2,1 2-8,-1 3-5,-3-3-1,3 2 0,-3 1-7,1 3-1,-2 1-1,-3 3-5,4-1 1,-3 1 0,1 4-5,4-1 0,-2 2-3,3-3 1,0 6-2,3-2 2,-1 3-2,4-2-2,1 1 1,5 3 0,0 2 3,4-2 1,-1 1-2,4-1 3,0 1-1,5 1 1,-4-1 7,-1 2-2,1-3-2,-2 0 0,2 1-3,-3-2 2,-3-3 0,1 0 9,0-2-17,-5-2 5,-2-1 0,0 0-3,0 1 6,-2-1 2,0 0 4,-1-2 7,-3 2 0,-2-2 1,-1-2-1,-2-1-1,-2 0-4,-2-2 3,0-2-7,0-2 17,-1 1-14,4-1 0,1-1 1,0 1-2,2-1-3,3-1 0,2 1-5,1-2 0,1 1-9,1-1-4,3-1-6,1 3-5,3-4-12,1 2-11,-3 1-5,7-2-10,0 2-11,1-5-13,-1 6-7,3-2-4,2 1-18,-2-2 14,1-1-1,3 4 10,-4-3 2,-1 2 11,-2 3 6,-4 0 14,1 1 4,0 2 13,-7-1 18,5 1 5,-7 2 2,-1 0 12,0 0 9,0 0 4,8 6 5,-12 0 9,3 3-4,-2 1 7,0 2 6,0 0-4,-1 5 4,0-2-2,0-2-6,3-1-1,-2-1-4,3 3 0,3-4 0,-2 2 1,-1-3 0,4-3-2,0 4 1,-3-4 2,5-3-5,0 0 2,0 0 5,-1 0-2,7-3-1,-6-2-3,6-2-3,-1 1 3,-1-2-4,1-2-2,-1 0 3,1-1-4,-2-1-1,-1-1 0,-1-4-3,-2-3 0,0 5-2,-5-5-5,1 5 3,-2-1-2,-4-3-4,1 8-6,0-4-4,-3 5-6,1-1-14,-4 2-10,0 1-17,-1 0-17,-1 4-21,3 0-13,-3 3-14,3 0-14,3 2-26,-1 0-26,1 3-139,-4 0-353,4 1 156</inkml:trace>
  <inkml:trace contextRef="#ctx0" brushRef="#br0" timeOffset="115818.6029">15528 9817 156,'5'-11'226,"0"4"-9,-1-3-4,2 2-13,-3-4-16,2 3-18,0-2-8,-3 2-10,2 0-10,-2 0-11,0 1-7,2-2-10,-4 3-7,2-1-8,-2 0-8,0 3-8,-6-3-8,5 5-9,-2-3-9,-1 3-1,1 0-7,-3 1-7,-3 1-6,1 2-4,-1-1-1,0 2-4,-1 3 2,1-2-8,0 4-3,3 2-4,-2-3 2,1 3-5,3-2 3,-1 4-1,1-2-5,3-2 0,0 3 3,1-1-5,2 0 3,1 1 8,1-2-7,2-1-5,2 3 0,2 0 4,2 0-2,-3-1 3,7 0-3,-6-1-1,3 0 2,-1-2-2,-1 5-1,-1-7-1,0 5-1,-2-1 0,-2-3 0,0-1 3,0 0-5,-5-1 3,1 0 2,-1 1 0,-2 2 6,-1-2 1,-2 1-3,-3-3 7,1-1-5,-5 4 3,0 0-4,-1-4 1,2 2 3,0-3-4,-2 0 0,6 0-2,-3 0 2,-1 0 2,1-3-6,5-1-2,-2 3-4,3-5-3,-1 3-4,0-4-5,2 1-1,3-3-9,0 1-2,2 0-6,1-1-7,0-2-13,2 1-9,0 3-16,1-4-9,4-1-21,2 1-11,0 1-9,1-3-9,2 3-7,-2 0-4,4 0-5,-4 0-11,3 3-119,-7 2-306,3-2 135</inkml:trace>
  <inkml:trace contextRef="#ctx0" brushRef="#br0" timeOffset="116093.6286">15761 9693 55,'0'0'151,"6"-3"-3,-6 3 8,0 0 4,0 0 1,0 7 7,0-3-2,-5 4-1,2-2-4,-3 5-5,2 0-6,-3-1-4,3 3-11,1-4-11,-3 5-9,3-2-7,-2-1-11,3 1-6,1 0-9,1 0-10,-1-7-4,2 7-6,2-7-2,2 5-7,-2-3-4,3-5-2,-3 4-4,4-5-1,1-1 7,0 0-2,3 0-2,2-1-3,-1-6 0,-1 3 7,-1-6 0,1 3-4,-1-4 2,-1 3 8,-4-4-4,7-3-1,-7 0-6,-4-1-4,2 1-6,-6 1 2,3 2-19,-1 2 0,-3 0-11,-1 1-9,-3 0-17,3 1-22,-5 3-21,1-2-25,-2 2-20,1 2-25,0 2-35,-1 1-28,0 0-31,2 1-38,-4 0-176,1 3-477,5-1 211</inkml:trace>
  <inkml:trace contextRef="#ctx0" brushRef="#br0" timeOffset="117915.7884">12313 9907 115,'16'-9'185,"3"0"2,0 1-4,2 1-7,-4 1-4,-1 2-7,-4 1 4,-3-2-6,2 0 0,-6 3-8,0 0 2,1-1-2,-3 2-3,-3 1-12,8-5-6,-6 4-9,-2 1-16,0 0-8,0 0-11,0 0-3,-8 10 0,-4-1 3,-8 9-12,-7 1 2,-10 15 5,-3-2 8,-7 3-8,1-1 4,-4 4 6,-22 14 10,24-18-1,-3 4 3,-4-2-6,5-2-2,0-1-3,2-2-12,3 2-5,14-11-9,2 0-6,0-3-4,5 0-8,-1-1-3,10-6-3,-2 2-5,6-8-2,1 2-4,3-3-1,0 0-8,1-1-2,0-1-10,2 1-10,1-3-16,1 2-16,-1-1-9,3-2-25,-2 3-8,2-3-15,0 0-24,0 0-32,-6-13-17,5 4-5,-2-1-12,1-1-5,1 0-8,0-1-5,-1-3-5,1-2-1,-2 1 19,3-3 8,2-6 19,-2 8 24,0-2 38,-2 0 25,2-1 12,3 3 28,-3-2 17,3 1 17,-1 6 14,0 0 10,1 2 14,-2 1 11,1 0 7,0 3 5,0 2 7,-2-2-10,1 2-7,-1 4-6,0 0 0,0 0 13,0 0-6,4 18 0,-3-5 9,0 4 6,1 1-1,-1 1-11,-2-1 5,2 0-3,-1 2-3,0-3 6,0 0-5,0 0 6,0 0-2,0-5 1,0 0 1,2-2-4,0 1-8,-4-3 5,2-3-7,0 2 3,0-3-10,0-1-3,0-3 1,4 6-7,-2-4-5,-2-2-1,2 7-5,3-7-12,1 3 10,1-1 8,3 0-8,3 0 1,9-1-5,5 3-8,1-4 8,2 0-10,2 0 0,-1 0 5,3-2-3,0 0-11,-3 0-16,0-2-2,-3 2-9,0 0 0,-8 2-8,-1-4-5,-3 3-4,-2-2 3,-5 1 7,-2 0-3,2 1 0,-3 0 3,1 0-6,-4-1-13,-3 2-12,5-1-16,-5 1-13,0-4-23,0 4-37,0 0-25,-3-7-38,1 2-40,-1 2-50,-1-3-184,-4-1-526,-2 0 232</inkml:trace>
  <inkml:trace contextRef="#ctx0" brushRef="#br0" timeOffset="118443.2155">11643 9857 47,'0'0'244,"0"0"-1,0 0 0,0 0-8,0 0-6,-3-2-7,3 2-4,0 0-10,0 0-5,0-6 3,0 6-13,-2-5-12,4-1-12,1 1-12,0-1 2,2-3-23,-1 1-5,6-1-15,-5 3-3,3-2-12,-1 2-10,3-3-13,-1 4-10,2 0-8,0 0-9,1 3-5,-5 1-11,2 1-5,1 1-5,-3 1-8,3 2 5,-2 1-16,-5 1-7,1 5 1,-2-2-1,-2 2-11,-2 1 2,0 1 0,-2-1-1,0-1 11,-1 3-15,-3-1 1,-1 2 0,4-5 1,0 1 0,-1-3-1,1 1 6,0-1-5,-1-2 6,5-2 2,1 0 4,-1 1-6,1-1 0,0-4 2,2 5 1,4-4 3,-1 1 0,2-1 7,2 1 0,2-2 8,1 2 1,0-2-9,0 2 17,6-1-13,-1 1-8,-2-4 5,1 5 0,-5-4-4,0 1 5,1 0 10,-2 0-16,-1 1-5,0-2 3,-4-1-17,3 2-5,-3-1-10,-5 1-8,10 0-16,-10 0-13,5-2-21,-5 2-31,3-3-39,-3 3-24,0-7-19,-1 2-30,-1 1-32,-1 1-190,1-4-493,-3 2 219</inkml:trace>
  <inkml:trace contextRef="#ctx0" brushRef="#br0" timeOffset="119035.5222">11945 9690 235,'-6'-13'242,"1"-4"-3,-4 5-10,0-5-14,-1 2-10,-1-1-8,0 1-9,-1-1-17,-1 1-4,3 1-9,-6 2-5,4-1-1,1 7-12,0-2-12,2 1-10,0 2-9,-2 2-9,2 3-17,-2 0-7,-1 0-3,-3 2-10,-2 2-5,-2 3-1,2 0-10,0 1-6,0 3-3,-2 1-1,3-2-6,0 4-2,2 1-4,-5 2 3,0 1-2,6-2-10,-2 6 4,4-1-2,1-1 1,0 1-3,3-1 7,2 4-6,-2 0 8,5-4-3,0-1-1,0 1 1,4 6-3,0-7 1,-1 8 9,5-1-4,1-2 2,-1-6 7,4 6 12,-1-7-11,2 3 0,5 1-7,-4-5 0,0-3 0,0 1 18,6-2-18,-2-2 3,9 2-6,1-2 12,0-1-1,3-1-4,-1-5 1,0 1-4,7-4 3,-6 1-6,1-4-6,0 3 2,-1-3-2,3-2 4,-6-1-5,-1-2 6,-2 1-1,4-3 8,-3-3-6,3-1 2,-5 0 17,-4 6 8,-5-4 3,7-7-2,-8 4-1,11-5-5,-7-1-3,-4-5 0,4 6-3,-5-4 3,0 2 0,-4 3 0,-1 2-1,-3 0 6,0 0-2,-3 0-5,0-3-7,-4 2-4,-1 1-5,-5-3-2,-4-2-8,-3 1-3,-4-1 0,-6 0-6,-4 1-3,-11-4-10,6 8-6,-12-5-7,-3 3-5,5 1-9,9 8-10,3 0-1,-1 2-14,4 4-10,2-1-14,-2 4-20,3 1-18,5 0-13,-3 5-17,5 0-20,-5 3-21,6-1-23,1 3-18,-5 6-24,3 1-26,2 0-31,1 2-261,0 0-620,2 2 275</inkml:trace>
  <inkml:trace contextRef="#ctx0" brushRef="#br0" timeOffset="123775.0145">7615 7324 26,'-10'-1'128,"-2"2"-8,1-2 0,2 2-5,3 0-5,6-1-4,-8-1-9,8 1-4,-9 0-4,9 0 0,0 0-6,0 0-10,-6 1-6,6-1-8,0 0-1,0 0 1,0 0 0,0 0 7,0 0 9,0 0 4,26 3 4,-7-2 1,0 1-1,2-2 13,9-3-3,2 6-6,5-6-6,-1 3-2,20 0-4,-5-3-9,4 1-5,-1 1-9,3-1-1,-5 0-7,5 0-3,-5 1-3,2 1-1,2-2-3,3 2-5,-1 0-2,1 0-3,0 2 0,0-1-1,2-2-4,2 1-1,-2 1-3,2-1 0,-2 0-3,2 0 0,-2 1 1,5-1-3,-4 1-1,-2 2-3,-1-2 2,2 0-4,-5 0 3,-1 3-3,3-1-1,-2-3-1,-4 1 1,1 0 1,-14 0 3,15-2-3,-16 1-2,3 0-1,22-1 4,-11-2-5,1 2 3,-18 1 2,22-4-2,-17 2-3,13-4 0,2 3 0,1-2 0,1 2 0,-2 2 1,-1-3 1,-1 3-4,-15-2-1,14 2 5,-15 0-2,4-1-1,-5 1-1,4 0-3,-2-2 6,1 2-1,0-2-1,-4 2 0,5 1-1,-2-3 2,0 1-2,-4 0-1,6 1-2,-5-1 0,3 0-1,-7-1-2,3 3-1,-1 0 2,-3-2-5,-1 2 7,-9 0-6,-1-2 2,1 2 2,-1 0 1,-9 0-4,1 0 2,2 0 5,-4 0 1,-4-1-2,-5 1 1,10 1 0,-10-1 2,5-1 0,-5 1-4,10-1 3,-10 1 2,6 0-3,-6 0 0,5-1 1,-5 1 1,9-4-4,-9 4-6,5 0-4,-5 0-17,5-3-14,-5 3-12,0 0-19,5 0-20,-5 0-33,3-3-33,-3 3-39,3-4-179,-3 4-413,6-6 183</inkml:trace>
  <inkml:trace contextRef="#ctx0" brushRef="#br0" timeOffset="124279.4499">12140 7069 224,'1'-4'241,"-1"0"-15,0 0-11,0 4-19,4-4-23,-4 4-15,0 0-22,1-3-15,-1 3-10,0 0-11,0 0-13,2 11-9,0-4-5,0 2-2,0 2-6,-1 1-6,2 1-5,0 3-1,0-1-4,1-4-8,0 1 0,-3 0-5,4-1-3,-3-1-4,0 0-2,1-2-3,-1-2 0,-1 1-1,2-2 2,-2-2 6,2 2 6,-3-3 15,3 1 11,-3-3 11,4 4 4,-4-4 5,6 0 3,-6 0-12,15-5-2,-1-2-11,-3 2-6,7-7 1,7 0-9,0-3-3,-2 0-7,4-4 4,0 1-7,1-4-8,0-1-2,14-8-4,-16 7 0,12-6-6,-2-6 2,-6 15-2,7-10 0,-12 5-3,2-1-1,-1 3-1,-2 1 1,-4 0-3,5 2 1,-2 2 0,-3 0-1,-1 1-5,-5 4-2,2 0 2,-2 2 13,0 1-14,-4 2 0,-5 2 2,3 0 1,-3-1-3,-1 6-1,1-5 0,0 3-3,-1 0-4,-1 2-8,-1 0-10,2-1-12,-4 3-14,3-4-14,-3 4-19,0 0-18,0 0-21,0 0-14,0 0-3,0 0 0,0 0 1,-12 12-7,3-3-9,2-1-10,-7 4-14,-1 0-19,-2 0-161,-4 5-390,-2-3 173</inkml:trace>
  <inkml:trace contextRef="#ctx0" brushRef="#br0" timeOffset="124875.0527">12091 7069 55,'6'-9'191,"3"1"-3,-4 1 0,2 0-5,-2 3-9,-1 1-19,-3-1-14,6 0-19,-5 2-6,-2 2-17,8 0-11,-8 0-9,5 7-7,-1-1-6,0 0-10,-1 7 0,0 2-6,0 1 5,0 3-10,0 1-1,2-1-1,-1 0-3,-1 1 0,-1-1 3,2 5 6,0-7 2,-3 3-4,3-3 1,-1 0-5,0-7-4,-1 2 2,2 0 0,-2-2-6,-1-2 0,1-1-1,-1 0-3,3 0-3,-3-1 2,2-3 0,-1 1 3,0 0 6,1-3 7,1 2 17,-4-3 9,9 2 16,1-2-6,3-1-6,6-3-4,0-1-10,8-2 0,3-3-5,0-1-7,2-2-8,0-2-2,1 1-9,15-5 2,-14 4-5,-1-1-2,1-4-4,-1 3 5,1-1-5,2 0-3,-6-2-3,2 2-1,1 0 4,-2-3-3,-1 3-4,0-5-3,2 4 2,-4-4-2,2 1 1,1 0-7,0 1 2,8-11-1,-10 10 1,-4 0-5,0 0 6,4 3-3,-7-2 3,3 1-2,-10 8 2,0-3 0,0 3-5,-2 2 2,-2 1 2,-1 2-2,-2 2 5,-5-2 2,3 3 2,-3 1-6,0-1-3,1 2 2,-1-2-1,-3 4-1,3-1-5,-3 1-27,3-4-14,-3 4-17,3-2-23,-3 2-24,0 0-25,0 0-22,0 0-26,0 0-27,0 0-12,0 0 0,0 0-9,0 0-21,-9 9-148,3-5-430,2 0 191</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4:56.179"/>
    </inkml:context>
    <inkml:brush xml:id="br0">
      <inkml:brushProperty name="width" value="0.05292" units="cm"/>
      <inkml:brushProperty name="height" value="0.05292" units="cm"/>
      <inkml:brushProperty name="color" value="#FF0000"/>
    </inkml:brush>
  </inkml:definitions>
  <inkml:trace contextRef="#ctx0" brushRef="#br0">6099 14722 30,'-8'-2'160,"1"1"-18,0 0-3,2 0-7,-1 1-14,0-2 0,2 0-7,0 2-1,4 0-5,0 0-3,-7 0-4,7 0-5,-4-2-8,4 2-4,0 0-4,0 0 3,0 0 3,0 0 11,0 0 7,0 0 3,15 7-2,-5-5-4,5 0 3,8 3-6,5-2-5,-1-2 0,14 2-8,0 0-8,1 0-8,3 1-1,3 0-2,1 2-14,19-1-3,-23 2-4,3-3-2,-2 1-10,-1 0 0,0 2 0,-8-1-6,1-2-5,-10 2-1,-2-2-2,-4-4 0,-5 1 1,-1 0-7,-2 2 4,-3-3-2,-3 0 2,-1 3-2,0-3 12,-1 1 9,-1-1-3,0 0 10,-5 0 1,7-1-2,-3 1-1,-4 0 2,7 1-10,-1-1-8,-6 0-1,6-1-3,1 1 3,-3 1-9,-4-1 7,7 1-5,-7-1-10,4 0 4,-4 0 6,6 0-8,-6 0 8,5 1-10,-5-1-1,0 0 0,0 0 5,2 3-5,-2-3 0,0 0 0,0 0-9,0 0-19,0 0-34,0 0-36,0 0-39,0 0-45,0 0-69,0 0-52,-13-12-200,6 6-541,-1-2 240</inkml:trace>
  <inkml:trace contextRef="#ctx0" brushRef="#br0" timeOffset="258.1838">6833 14638 56,'-6'-8'237,"-3"1"2,5 0 16,-2 0 3,2 2 6,1 1-17,-1 0-9,4-1-19,-1 1-10,1 4-26,-3-3-6,3 3-31,0 0-13,4-3-13,1 2-9,7 2-17,2 1-3,11 1-9,2 3-3,1 1-12,2 1-8,-2 1-8,9 1-1,-8 2-2,-4 0-11,1 6-2,-3-2-2,-1 1-4,-5 1 4,-3 2-11,-1 2 0,-8 0 7,-4 0-7,-3 2-3,-5 6-3,-4-2 2,-5 0-9,-1-2 1,-2-1 3,0 0 9,-3-4-11,2-2-5,-4-2 0,7-2 2,0 0-26,6-5-45,4-3-59,0-2-72,1-1-76,3 1-305,2-5-622,1 0 275</inkml:trace>
  <inkml:trace contextRef="#ctx0" brushRef="#br0" timeOffset="1188.1086">13056 15308 2,'10'0'164,"-2"0"-13,1 0-12,-2-3-9,6 3-4,-5 0-12,8-3 1,-2 2 3,0 2-5,3-1 4,6 2 1,-2-1 1,1-1 5,6 0-9,-1 0-6,0 0-10,0 0-12,-1-1-7,4-1-6,-1 8-5,1-6-11,10 0 2,-11 0-8,-1 0 1,16 4 2,-6-3 6,2 0 6,-9-2-1,9 1-2,1 1-1,0-2-6,1 1 0,-1 0 1,4 0-7,-2-1-4,4 0-5,-6 2-4,7 1-1,-6-4 1,3 1-7,-4 2-5,0 2 0,-4-4 0,-8-1-5,2 2-6,-2-1 1,-3 4 7,-2-5 2,1-2 7,0 1-1,-3 0 7,-1 2-1,-4-2-3,-1 1 3,-1 0-9,-2 2 3,-1-6-4,-2 5 1,-3 0-6,0-1 1,0 2 0,-2-1-8,-1 0 1,0-1-8,-4 2-9,6 0-8,-6 0-23,0 0-18,0 0-28,3-4-27,-3 4-26,0 0-23,0 0-34,-15-1-9,4 0-10,-5 2-20,-7 0-11,-2 2-151,-4 0-420,-12-3 186</inkml:trace>
  <inkml:trace contextRef="#ctx0" brushRef="#br0" timeOffset="1600.2179">13328 15391 10,'-7'-1'178,"2"1"-13,5 0-13,-6 0-7,6 0 1,-4 2 9,4-2 6,0 0 25,0 0 23,10 8 16,2-3 5,4-1-13,8 3-2,3-2 3,2 0-12,12-2-8,0 6 1,3-6-22,2 0-12,-1 4-20,1-5-7,5 0-11,17 7-9,-22-4-8,2-6-7,2 8-12,-1-6-7,0 3-13,-4-4-3,3 1-4,-3-1-3,0 1-8,-1-2-7,-2-1 7,1 0-10,-3 1-10,1 0-3,-4-2-6,4 3 2,-3-4 1,-9 4-6,1-3 0,-2 4-2,-1-2-8,-2-1 5,-3 1-4,-2 1-1,-4 0-1,-2 0 0,-4 0 2,-2-1 3,-2 1-3,-2-3-6,2 3-12,-6 0 1,8-3-9,-5 3-19,-3 0-11,4-1-9,-4 1-37,0 0-18,0 0-23,4-1-18,-4 1-16,0 0-11,0 0-13,0 0-29,0 0-21,-22 2-27,9-4-18,-2 0-19,-5 2-160,-5-4-501,1 4 222</inkml:trace>
  <inkml:trace contextRef="#ctx0" brushRef="#br0" timeOffset="1999.5109">13434 15422 78,'-3'0'172,"3"0"-9,-4 3 20,4-3 24,7 5 18,1 1 11,2-4 1,6 4-5,8-2 3,4 2-3,11 1-8,5-5-10,3-1-9,20-1-18,-19-1-8,0 0-6,22 2-9,-25 0 1,6-3-20,-3 1-2,21 2-8,-21-2-14,-2 1-8,0-2-2,-1-2-11,-2-2-5,-5 6-5,3-1-5,-14 0-5,-2 0-5,-1 0 1,0 1-15,-3-4-5,0 4-6,-4-3-4,-3 2-9,2-2 2,-1-2-6,-2 2-6,-3 1-4,-2-1 1,2 3-3,-3 0-8,0-1-1,-1 0-10,0-1-16,-4 0-19,-2 2-20,7 0-22,-7 0-32,3-6-30,-1 6-31,-2 0-29,0 0-26,0 0-30,0 0-30,-16-5-7,4 4-8,-4-2-12,-8 3-205,0-2-555,-3-3 245</inkml:trace>
  <inkml:trace contextRef="#ctx0" brushRef="#br0" timeOffset="2358.4933">13621 15295 47,'0'0'147,"-5"0"-9,5 0 6,-2 3 29,2-3 34,13 10 18,-3-9 6,10 4-5,4 0-5,4 1-4,11 1 3,3-2 7,4 2-25,-1-4 0,2-1-28,-1 6-5,3-2-10,2-3-16,-5 1-10,0-3-9,-1 4-8,-1-5-11,-4 2-4,-11-4-10,1 2 1,-3 0-3,-1 0 1,-3-3 0,-1 4-7,-5-4-5,-2 3-4,0-1-5,-3 0-17,-2-2-4,0 3-8,-1 0 8,-1 0-9,-1-1-6,3-1-1,-6 4-6,3-4-10,-7 2 4,7 0-8,-4-2-10,1 1-13,-4 1-12,6-1-22,-6 1-33,0 0-24,4-2-29,-4 2-38,-3-6-33,3 6-35,-5-7-27,-4 4-16,1-1-11,-8-2-22,-3 0-193,-4-1-546,0 4 242</inkml:trace>
  <inkml:trace contextRef="#ctx0" brushRef="#br0" timeOffset="2669.6455">13600 15343 168,'-3'1'192,"3"-1"-2,0 0 17,7 5 18,3 0 13,10 1 9,4 0-2,5-3 2,15 2-10,4 0-9,20 2-5,-19-7-15,20 1-11,-21-5-13,1 4-6,2 0-16,-1 0-16,-2-1-2,3 2-15,-6-1-16,0-5-9,-7 2-4,-8 2-11,-5-2-7,1 1-9,-3-1-8,-7 2-4,0-2-6,-3 2-11,-4 1 9,0 0-17,-1-4 2,-1 4-7,-3 0-20,2 0-29,-2-3-20,0 1-39,-1-1-27,1 3-22,1-2-25,-2-1-16,-1 1-25,1 0-18,0-1-20,-3 3-18,4-6-10,-1 2-21,-3 2-197,0-5-514,0 7 227</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5:19.721"/>
    </inkml:context>
    <inkml:brush xml:id="br0">
      <inkml:brushProperty name="width" value="0.05292" units="cm"/>
      <inkml:brushProperty name="height" value="0.05292" units="cm"/>
      <inkml:brushProperty name="color" value="#FF0000"/>
    </inkml:brush>
  </inkml:definitions>
  <inkml:trace contextRef="#ctx0" brushRef="#br0">3500 9189 56,'-3'-1'168,"3"1"-29,0 0-10,-4-2-17,4 2-13,-4 8-7,6-1-7,-2 1-6,2 1-14,-1 1-3,-1 0-8,3-4-6,-1 3 1,0 2-13,1-4 0,-3 0 1,1-3-3,2 2-6,1-4 9,-1 2 7,4 0 4,-3-4-4,6-1 14,0-3-2,7-7 0,7-2-2,-1-3-5,15-9-6,0-4-6,5 2-2,2-1-3,-2-2 5,27-13-12,-5 1-2,-19 20 2,-1-2-8,20-5 3,-28 14-6,-12 4 0,3 1-3,-11 1 1,-4 4-6,2 0 2,-8 0 3,0 2-4,-1 2-2,-2 0 8,1 0 4,-3-1-3,2 0-2,-4 2-2,3-4-3,-3 4 4,3-3-20,-3 3-12,0 0-20,0 0-27,0 0-33,7-1-59,-7 1-160,0 0-347,0 0 153</inkml:trace>
  <inkml:trace contextRef="#ctx0" brushRef="#br0" timeOffset="1063.5558">9172 9377 161,'-4'-1'216,"1"-2"-19,3 3-23,-4-2-20,4 2-11,0 0-17,11-3-9,-4 6-13,6-3-10,3 1-9,7 3-12,2-2-1,1 5-15,3-4-1,11 2-15,2-1 6,2 2-4,2-2-6,22 3-4,-18-6-9,19 3 6,3 0-3,-1-1-5,-1-3-10,-1 2 4,-20-2-2,22-2 5,-22 4-2,20 1-5,-24-3-2,2 0 0,-4-3-5,-3 3 1,-2-2-10,-13-1 1,1-1-1,-5 1 1,-6 3 1,-4-1-1,-1 0 3,-2-2 5,-3 2-11,-1-2-1,0-1 2,-1 2-13,0-2 1,-1 1 2,-2 3-5,-2-6-9,2 6-8,-3-6-6,-1 5-13,0-2-17,-2 3-3,-1 0-11,-1 0-9,-1 0-16,-1 0-21,-3 3-102,-3 1-256,-5 0 114</inkml:trace>
  <inkml:trace contextRef="#ctx0" brushRef="#br0" timeOffset="1637.1834">9411 9416 159,'-4'-1'202,"0"0"-14,4 1-18,-6 0-11,2 0-17,4 0-15,-4-3-16,4 3-9,0 0-10,0 0-12,0 0-3,0 0-3,7 8 0,-3-6-9,6 1-2,-2-1-1,5 0 0,8 2 0,0 0-8,2-5 6,2 4-5,2-1 4,14-2 0,1 0-5,7 0-2,1-4-5,19 5-3,-19-3 0,18 0-7,0 4-3,-21-1 4,4 1-12,20 0 2,-24 3-7,1-3-1,0 5-2,-3-4 2,-1-2-6,-6 2 1,-8 0 0,-2-6-3,-3 4-3,0-1 3,-2 0-3,-7 0 4,-2-1-4,-2-2 11,-3 2-11,1-1 2,-2 0-1,0-2 1,0 2 4,0-1-5,-2-1 0,-4 1 1,5-1-4,-1 3-1,-2 0 0,-1-2-2,1 1 0,-1 0 0,-3 2-3,4-1-1,-4 1 3,3-3-4,-3 3-2,0 0-1,3-2 3,-3 2-4,0 0 5,0 0-1,0 0 0,4-2-3,-4 2 3,0 0 1,0 0-2,0 0 3,0 0-4,0 0-1,0 0 2,0 0-1,0 0-1,0 0 0,0 0 1,0 0 6,0 0-3,0 0 3,0 0-3,0 0-3,0 0 0,0 0 2,0 0 2,0 0 0,0 0-1,0 0-1,0 0 1,0 0 3,0 0-5,0 0 2,0 0-2,0 0 0,0 0-6,0 0-12,0 0-13,0 0-28,0 0-33,0 0-28,0 0-44,0 0-43,0 0-180,0 0-420,0 0 186</inkml:trace>
  <inkml:trace contextRef="#ctx0" brushRef="#br0" timeOffset="11189.6102">13583 10149 111,'-7'1'136,"3"-2"-6,4 1-16,-8 0-4,8 0-10,-7-2-14,7 2-9,-6 0-4,6 0-8,0 0-7,-6 2-14,6-2 11,0 0-11,-2 2-5,2-2 0,0 0 2,-5 1-18,5-1 3,0 0-5,0 0-6,0 0 3,0 0-7,0 0 5,7 8 15,-1-4 18,2 0 9,4 4 4,3-3 9,6 0 2,6 3-11,11 0-2,-10-3-4,15-1-1,-3 2-5,10 1-4,17 0-3,-16-2-6,19 4-4,-2 2-5,1-7 1,-20 3-1,22-2-3,-25 2-5,23-1-1,-24-2 0,5 3-3,-2-2-1,-2 0-3,-1-5 2,-3 5-12,1 0 6,-1 0-1,-4-4 3,-9 0-3,1 0-3,-2 1 4,0 0-3,3-2 1,-6 0-3,2 0 2,-3 0 0,-2 2-5,0-2 4,-8-2 2,0 2-1,-1 0 5,-5-2 7,-2 2 8,1-2-4,-3 2 8,1 2 3,-5-2-5,7 0 0,-7 0 2,5-2-12,-5 2 5,0 0-3,4 2-4,-4-2 0,0 0-2,5 2-3,-5-2 0,0 0 2,0 0-6,0 0 1,0 0 0,0 0 2,0 0-1,0 0-2,0 0-1,0 0 2,0 0-1,0 0-3,0 0-2,0 0 5,0 0-2,0 0-2,0 0 2,0 0 1,0 0-5,0 0 4,0 0-3,0 0 5,0 0-3,0 0 2,0 0-2,0 0-2,0 0 3,0 0 3,0 0-1,0 0-1,0 0 5,0 0 3,0 0 6,0 0-2,0 0 10,0 0 9,0 0 3,0 0 0,0 0 6,0 0-1,0 0 0,0 0 1,-2-7-5,2 7-8,0 0-2,0 0 0,0 0-5,0 0 0,0 0-5,0 0-3,0 0 6,0 0-1,0 0-9,0 0-6,0 0 8,0 0-5,0 0-10,0 0-7,0 0-27,0 0-46,0 0-51,0 0-64,0 0-70,-11 7-236,3-2-543,0-2 240</inkml:trace>
  <inkml:trace contextRef="#ctx0" brushRef="#br0" timeOffset="12475.453">11666 12432 74,'0'0'184,"-4"1"-22,4-1-17,0 0-9,0 0-19,0 0-12,0 0-11,0 0-2,0 0-4,0 0-8,0 0-3,0 0 5,0 0 10,11 5 10,-11-5 2,9 0 9,-9 0 2,8-1-2,2 1 1,0 0-5,4-3-8,2 2-8,5 0-12,1 0-2,3-4-9,2 4-7,16 0-2,-4-2-8,6-3 1,0 5-6,5-1-6,19 1-2,-2 2-3,-18-2-9,22-2 3,-1 3-11,-20 3 4,20 3-1,-1-2-5,0-4 1,0 4-7,0 1 4,2-3-2,2 5-6,-1 2-2,-2 1 2,-1-2 2,-20-4-3,18 1 2,-17-3 2,18 8-1,-22-6-5,2-1 0,-4 2 5,3-3-4,0 1-2,-3-1 1,-2 0 0,-2 1-2,-14-4 2,5 1 2,-6-1 4,1 0 6,-1 2 7,-2-4-5,-1 1 3,-5-1-3,-3 1 1,3 4 7,-4-5-3,1 3-2,-4 0 1,-2-2-5,0 2-2,-1 0-1,1-2 5,-2 2 1,-2 0-4,0-1-6,-4 1 9,6-1-10,-3-2 0,-3 3-2,0 0 3,7 0-2,-7 0-5,4 0 3,-4 0-9,0 0 9,0 0-7,0 0 1,0 0 4,0 0 4,0 0-4,0 0 1,4 2 11,-4-2-9,0 0-4,0 0-2,0 0 6,0 0-2,0 0 5,0 0 3,0 0 0,0 0-2,0 0-4,0 0 2,0 0-9,0 0 13,0 0-6,0 0 1,0 0 2,0 0-2,0 0 3,0 0-7,0 0 3,0 0 12,0 0-17,0 0-3,0 0 3,0 0 1,0 0-8,0 0 9,0 0 1,0 0-3,0 0-1,0 0-5,0 0 8,0 0-4,0 0-2,0 0-1,0 0 1,0 0 3,0 0 0,0 0-3,0 0-31,0 0-28,0 0-40,0 0-36,0 0-63,0 0-48,0 0-81,0 0-179,0 0-549,0 0 244</inkml:trace>
  <inkml:trace contextRef="#ctx0" brushRef="#br0" timeOffset="16148.2383">7988 11355 184,'-2'-1'232,"2"1"-6,-6-1-26,6 1-19,0 0-19,0 0-18,0 0-11,0 0-20,0 0-10,0 0-5,0 0 12,17 7 3,-1-5-1,10 3 2,15-1-2,6-2-9,2 1-5,23 0-5,4 3-12,-4 2-14,7-3-2,-3 7-4,3-3-6,-5-3-5,5 1-1,-4 1-9,-5 6-3,3-8-6,-23-1 0,17 4-3,-22-5-5,-2 5 1,-4-4 4,-9 0-12,-2-2-3,-4 2-10,-5-1-5,-4-3-5,-4 1 3,-3-2 2,1 0-2,-1 0 2,-4-2 2,1 2-4,-1-1 1,-4 1-6,2-2-2,-2 2-9,2-4-10,-2 4-15,-2-6-23,2 6-11,0 0-25,-2-4-20,-4 4-17,6 0-25,0 0-25,-15 4-41,3-1-116,1 0-376,-3-1 166</inkml:trace>
  <inkml:trace contextRef="#ctx0" brushRef="#br0" timeOffset="16571.2133">8206 11462 32,'-10'-2'229,"3"-1"-16,0 3-23,4-1-19,3 1-15,-6 0-18,6 0-11,0 0-1,0 0 18,14 9 10,-4-9 6,5 3-10,14 0-4,0 0-4,11-1-17,-2-3-8,8 4-5,2-7-7,-1 10-10,1-1 0,-2 4-7,26-6-7,-23 0-8,19-2-4,-20-5-7,0 7-4,22-6-9,-23 2-3,-2 1-3,1 0 0,1 0-1,-5-3-3,0 3-5,-12 1 3,-3-2-2,-2 0-4,-3 1 0,-6-1-4,-1 2 4,-5-1 1,-1 0 8,-1-1 21,-4 0-23,0 1-6,2-1 7,-6 1-19,7-3 10,-7 3 2,4-1-10,-4 1-5,3-2 6,-3 2-8,0 0-1,0 0-1,0 0 12,0 0-17,0 0-5,6 2-23,-6-2 15,0 0-3,0 0 1,0 0-8,0 0-5,0 0-16,0 0-14,0 0-14,0 0-10,0 0-15,0 0-21,0 0-31,0 0-32,0 0-34,0 0-55,0 0-244,0 0-546,0 0 242</inkml:trace>
  <inkml:trace contextRef="#ctx0" brushRef="#br0" timeOffset="19007.4484">2389 8794 92,'0'0'155,"0"0"-12,3 5-8,0 5-5,-1 6-16,-1 4-13,2 9-3,-3 1-9,-6-2-9,2 5-7,-3 1-8,0-7-9,3 5-9,-2-3 8,-2-5-7,5-4-4,-1-4-7,1-5-23,0 0-48,3-3-78,-1-4-127,0-4-258,1 0 114</inkml:trace>
  <inkml:trace contextRef="#ctx0" brushRef="#br0" timeOffset="19323.057">2513 8482 39,'2'-5'223,"-2"0"-32,0 1-22,0 4-14,0 0-13,0 0-24,3 19-7,-2-2-11,1 8-13,2 3-6,2 4-2,-1-3-11,5 4-6,-1-3-5,3-3-11,-3 4-5,6-5-10,1-2 7,-1-2-9,1-2-6,-2-6 3,4 1-10,1-1 5,-1 1-3,-7-10-1,-3 2-6,1-2 2,-1-2 0,-2 2-1,-2-1-8,-2-3 10,3 5-3,-2-4-6,-3-2 6,0 4 10,0 0-7,0 1-6,-4 4 5,-6 3-1,-7 5-5,0 3 6,-1 3 2,-5-1-20,-6 11 12,-2 0-3,1-2 2,10-5 3,-5 11-8,8-10 5,2 2-4,-1-3-4,-2 1-18,7 0-38,-2-3-49,0 1-61,-1-4-142,0-2-337,-2 0 149</inkml:trace>
  <inkml:trace contextRef="#ctx0" brushRef="#br0" timeOffset="19641.4291">2084 9663 256,'0'-4'245,"0"-2"-31,7 3-23,4-5-13,9-1-18,1 0-16,6 1-9,-2 2-15,4 3-13,0 1-13,-2 2-13,1 2 0,-7 5-7,2 1-8,-5 4-7,-7-2-5,-1 5-5,-4 3-8,-2-1-3,-10 3-4,-3 3-7,-6 0 2,0 1-3,-5-2-5,-1-3-2,0-2-1,3-7-1,5 2 1,0-4-2,6-2-5,0-2-1,2 2-1,3-4-2,-2 2-7,2 1-5,3-1 4,-1-4 5,7 7 2,1-3 1,9-2-1,3 4-2,5-1 10,3 1-8,0-3-2,3 0-7,-1-3-37,-5-3-58,5-2-90,-2-5-207,-3-1-427,2-6 190</inkml:trace>
  <inkml:trace contextRef="#ctx0" brushRef="#br0" timeOffset="19913.7286">2656 9511 2778,'-3'-11'46,"-1"-1"-26,1 0-31,2 3 10,-2 2 23,3 1 3,-3 1-7,3 1-12,0 2-9,0 2-9,0 0 16,7-3 0,2 7 1,3 2 2,2 2 10,7 3-8,-1 6 2,1-4 3,-1 1-6,-3 0 2,1 1 0,-5-5-5,0 2 6,-1-2-3,0 1 4,-3-1 0,0 2 0,-5-3-1,2 0 4,-3 2 3,-1-3 0,-2 6 4,0 3 2,-4-2 0,-3 1 7,0 1 3,-6 4-4,2 0-2,-4 0-4,-2-1 0,-2 1 7,1-1-11,-2 4 0,-1-2-9,2 0 2,0-1-8,-2 5-26,1-1-43,-6 9-47,6-8-70,3-4-77,-7 10-212,4-7-508,-2-4 225</inkml:trace>
  <inkml:trace contextRef="#ctx0" brushRef="#br0" timeOffset="20320.9324">2087 10528 251,'0'-9'271,"1"1"-23,5-2-20,2-2-9,5 1-15,3-3-22,3 0-14,4 3-23,2 2-10,-1 2-15,-3 6-17,-4 1-4,-1 5-9,5-2-10,-7 5-5,-1 3-6,-3 0-6,6 7-5,-14-3-5,-4 2-11,-3-3-1,-8 8-12,-4-4-12,-1 1-3,-2-1 1,1-2-2,7-7-2,-3-4 2,7-1-3,0 1-2,4 0-4,1 0-5,0-4-5,0 1 0,3-2 4,11 2-1,5-2-11,-2 2 13,3 3-1,6 2-2,-1 2 1,1 2 2,-2 1 3,-3 2-3,-6-1 5,0-3-1,-6 2 3,-1-1 7,-2 2-1,-6-1 1,-7 3 0,-8 2 4,-6-3-5,-1 0-1,-3-4-15,0-2 12,-12 0-7,11-6-10,-1-2-14,3-2-6,1-3-16,3-2-25,0 0-40,9-1-40,3-1-23,3 0-63,2-1-148,3-9-415,6 0 184</inkml:trace>
  <inkml:trace contextRef="#ctx0" brushRef="#br0" timeOffset="20636.7776">2386 10347 232,'-3'-12'343,"4"5"-6,1 1-25,-1 1-28,-1 2-38,1 0-16,2-1-41,-3 4-23,4-1-9,-4 1-18,10 5-15,6 2-12,6 5-9,0 1-7,1 1-14,4 5-9,-1-4-3,0 1-12,-2-1 4,3 2-15,-7-4-4,2 4-6,-3-3 1,-1 0-4,-5-6-5,-1 2-2,-2-3 19,1-1-27,-5 2-3,-2-4 5,0-1-8,-1 0-9,0 0 16,0-1 2,1 0 3,-4-2-1,0 5 3,0-5 2,0 4 0,-4-1 18,0 6-24,-5 4 6,-8 5-6,1 3-9,-9 0 7,6 4-2,-8 11-2,0-3-2,-4-2 4,13-3-10,-9 8-8,7-10-5,-5 12-35,4 1-65,-4 1-58,9-9-46,-1-2-53,-10 7-64,9-11-192,3 1-560,-1-4 249</inkml:trace>
  <inkml:trace contextRef="#ctx0" brushRef="#br0" timeOffset="21224.187">2377 11558 73,'0'0'218,"0"10"-25,-6 4-20,-2 9-14,-3 7-15,-2-1-9,-4 12-17,2-9-12,-8 11-16,-1-2-7,0-4-11,10-11-8,0-5-4,4-4-17,0-6 8,-1-1-6,7-1-3,1-3-2,0-2 22,2 0 8,0-1 0,1-3-7,0 0-7,0 0 2,11-7-15,-3 5-4,6-5-19,0 1 11,-3 3-2,12-1-3,-6 1-1,6 2 0,-9 3-7,10 2 0,-9-2-4,6 5 5,-8-5 1,3 3-6,0-1-5,-2-2 4,-4 0-1,0-2-1,0 0 5,-4-4-4,2 0 7,-1-3-3,-1-2 9,-1-1 15,2-4 15,-4 1 15,3-3 3,-5 4 14,2 2 14,0 1 8,-2 2 9,2 2-4,-3-2-22,0 4-1,2 0-24,-2 3-7,0 0-14,0 0 5,-8 13-5,7-1-9,-3 9 2,-2 5-9,-1 2-3,-4 1-3,5 0-2,-1-1-2,2-1-9,-1-1 6,-4 2-1,3-3-13,1-7-33,1-1-49,-1-1-43,3 2-60,-1-7-68,1 0-65,0-1-227,3-3-587,0-7 259</inkml:trace>
  <inkml:trace contextRef="#ctx0" brushRef="#br0" timeOffset="21622.2761">2695 11642 2983,'2'-27'-10,"-2"10"15,0-2-8,1 3 34,-2 5 67,2 1 2,-1 1-19,0 2-16,-1 4-15,1-2-14,1 1-9,-1 0-7,0 4-2,0 0 0,0 0-3,12 10-2,-5-1-4,8 8 1,-1 2 2,3 1-3,3 2 1,-5 3-4,6-3 2,9 8-1,-11-9-1,1 3 5,14 3-9,-17-8 3,0 0-1,4-1-2,-1-1 4,1 0-3,-8-8 3,-1 0-4,-2-4 1,-3 2 1,0-2 2,-1-1 3,1-2 23,-1 0 21,-4 1 15,1-2 19,-3-1 22,3 3-18,-3-3-8,0 0 11,0 2 0,0-2-25,0 0-3,0 0-10,-6 8-2,-2 1-9,-5 4-26,-22 14 19,-7 2 0,-17 17-2,19-13-12,-19 14 3,20-14-2,-1-1-6,-1 3 13,5 5-17,5 3 2,-3-5-12,7-1 4,-8-2 10,10 3-14,8-12-2,-2 1-5,1-2 5,-7 8-8,9-9-15,8-11-22,-1 2-26,2-7-47,-1 5-26,3-5-31,2-4-28,-3 1-56,4-3-65,-2 0-293,4-2-664,0 0 294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459F77-8847-4996-A347-35EBE462F2B7}" type="datetimeFigureOut">
              <a:rPr lang="en-IN" smtClean="0"/>
              <a:t>28-09-2022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B9FB3A-885C-4EF9-96F6-41CEE3C8E241}" type="slidenum">
              <a:rPr lang="en-IN" smtClean="0"/>
              <a:t>‹#›</a:t>
            </a:fld>
            <a:endParaRPr lang="en-IN"/>
          </a:p>
        </p:txBody>
      </p:sp>
    </p:spTree>
    <p:extLst>
      <p:ext uri="{BB962C8B-B14F-4D97-AF65-F5344CB8AC3E}">
        <p14:creationId xmlns:p14="http://schemas.microsoft.com/office/powerpoint/2010/main" val="297053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59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76</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81</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91</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96</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124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71</a:t>
            </a:fld>
            <a:endParaRPr lang="en-IN"/>
          </a:p>
        </p:txBody>
      </p:sp>
    </p:spTree>
    <p:extLst>
      <p:ext uri="{BB962C8B-B14F-4D97-AF65-F5344CB8AC3E}">
        <p14:creationId xmlns:p14="http://schemas.microsoft.com/office/powerpoint/2010/main" val="2560665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F7A9C182-7B58-4051-AE9D-824B10FFF91F}" type="datetime1">
              <a:rPr lang="en-IN" smtClean="0"/>
              <a:t>28-09-2022</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91FA414A-FC3B-4762-BF9B-190CEE0147BD}"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C693BA-3A86-4626-89C6-5B0C96168254}"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C766D4-7012-43DD-A833-A21A99D153CF}"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894570-32C7-47F6-908E-9AFD280F9134}"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D7767BF8-6CF2-4EBF-9529-F58487188B9E}" type="datetime1">
              <a:rPr lang="en-IN" smtClean="0"/>
              <a:t>28-09-2022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B53C252-B4C6-4B80-A7C6-A0F8A5E8CFBF}" type="datetime1">
              <a:rPr lang="en-IN" smtClean="0"/>
              <a:t>28-09-2022</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CD5840-6C4A-4771-B9C7-618D2B46E620}" type="datetime1">
              <a:rPr lang="en-IN" smtClean="0"/>
              <a:t>28-09-2022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F2BD2C-5DB2-494E-981C-B10BE5E40CC5}" type="datetime1">
              <a:rPr lang="en-IN" smtClean="0"/>
              <a:t>28-09-2022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C59ECAB-E5C7-4C90-B613-0DC21AE0D3CA}" type="datetime1">
              <a:rPr lang="en-IN" smtClean="0"/>
              <a:t>28-09-2022</a:t>
            </a:fld>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B59D3E-3D4B-4645-ADC8-6ED9AA8E9426}" type="datetime1">
              <a:rPr lang="en-IN" smtClean="0"/>
              <a:t>28-09-2022</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AC0D2DF4-0F15-450E-9906-A0BD0FF9B9B5}" type="datetime1">
              <a:rPr lang="en-IN" smtClean="0"/>
              <a:t>28-09-2022</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91FA414A-FC3B-4762-BF9B-190CEE0147B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customXml" Target="../ink/ink5.xml"/></Relationships>
</file>

<file path=ppt/slides/_rels/slide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customXml" Target="../ink/ink6.xml"/></Relationships>
</file>

<file path=ppt/slides/_rels/slide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customXml" Target="../ink/ink7.xml"/></Relationships>
</file>

<file path=ppt/slides/_rels/slide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8.xml"/></Relationships>
</file>

<file path=ppt/slides/_rels/slide1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2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12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3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13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1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137.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51.emf"/></Relationships>
</file>

<file path=ppt/slides/_rels/slide13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52.emf"/></Relationships>
</file>

<file path=ppt/slides/_rels/slide139.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5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14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4.jpeg"/><Relationship Id="rId1" Type="http://schemas.openxmlformats.org/officeDocument/2006/relationships/slideLayout" Target="../slideLayouts/slideLayout4.xml"/><Relationship Id="rId4" Type="http://schemas.openxmlformats.org/officeDocument/2006/relationships/image" Target="../media/image56.emf"/></Relationships>
</file>

<file path=ppt/slides/_rels/slide142.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4.jpeg"/><Relationship Id="rId1" Type="http://schemas.openxmlformats.org/officeDocument/2006/relationships/slideLayout" Target="../slideLayouts/slideLayout4.xml"/><Relationship Id="rId6" Type="http://schemas.openxmlformats.org/officeDocument/2006/relationships/image" Target="../media/image57.emf"/><Relationship Id="rId5" Type="http://schemas.openxmlformats.org/officeDocument/2006/relationships/customXml" Target="../ink/ink26.xml"/><Relationship Id="rId4" Type="http://schemas.openxmlformats.org/officeDocument/2006/relationships/image" Target="../media/image440.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7.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42.png"/><Relationship Id="rId7" Type="http://schemas.openxmlformats.org/officeDocument/2006/relationships/customXml" Target="../ink/ink27.xm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42.png"/><Relationship Id="rId7" Type="http://schemas.openxmlformats.org/officeDocument/2006/relationships/customXml" Target="../ink/ink28.xm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9.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42.png"/><Relationship Id="rId7" Type="http://schemas.openxmlformats.org/officeDocument/2006/relationships/customXml" Target="../ink/ink29.xm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1.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15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153.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54.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155.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48.png"/><Relationship Id="rId7" Type="http://schemas.openxmlformats.org/officeDocument/2006/relationships/image" Target="../media/image62.em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35.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79.emf"/></Relationships>
</file>

<file path=ppt/slides/_rels/slide15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80.em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37.xml"/><Relationship Id="rId5" Type="http://schemas.openxmlformats.org/officeDocument/2006/relationships/image" Target="../media/image50.png"/><Relationship Id="rId4" Type="http://schemas.openxmlformats.org/officeDocument/2006/relationships/image" Target="../media/image49.png"/></Relationships>
</file>

<file path=ppt/slides/_rels/slide15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81.em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38.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16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43.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8.e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2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FCP/material/structures.doc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Module 2.0</a:t>
            </a:r>
            <a:endParaRPr lang="en-IN" dirty="0"/>
          </a:p>
        </p:txBody>
      </p:sp>
      <p:sp>
        <p:nvSpPr>
          <p:cNvPr id="3" name="Subtitle 2"/>
          <p:cNvSpPr>
            <a:spLocks noGrp="1"/>
          </p:cNvSpPr>
          <p:nvPr>
            <p:ph type="subTitle" idx="1"/>
          </p:nvPr>
        </p:nvSpPr>
        <p:spPr/>
        <p:txBody>
          <a:bodyPr/>
          <a:lstStyle/>
          <a:p>
            <a:r>
              <a:rPr lang="en-IN" dirty="0" smtClean="0"/>
              <a:t>Linear Data Structure: Linked List</a:t>
            </a:r>
            <a:endParaRPr lang="en-IN" dirty="0"/>
          </a:p>
        </p:txBody>
      </p:sp>
    </p:spTree>
    <p:extLst>
      <p:ext uri="{BB962C8B-B14F-4D97-AF65-F5344CB8AC3E}">
        <p14:creationId xmlns:p14="http://schemas.microsoft.com/office/powerpoint/2010/main" val="2792807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b="1" dirty="0" smtClean="0"/>
              <a:t>Efficient use of Memory</a:t>
            </a:r>
          </a:p>
          <a:p>
            <a:pPr lvl="1"/>
            <a:r>
              <a:rPr lang="en-IN" sz="1800" dirty="0" smtClean="0"/>
              <a:t>Additional Space can be allocated at run time.</a:t>
            </a:r>
          </a:p>
          <a:p>
            <a:pPr lvl="1"/>
            <a:r>
              <a:rPr lang="en-IN" sz="1800" dirty="0" smtClean="0"/>
              <a:t>Unwanted Space can be released at run time.</a:t>
            </a:r>
          </a:p>
          <a:p>
            <a:endParaRPr lang="en-IN" sz="2000" b="1" dirty="0" smtClean="0"/>
          </a:p>
          <a:p>
            <a:r>
              <a:rPr lang="en-IN" sz="2000" b="1" dirty="0" smtClean="0"/>
              <a:t>Reusability </a:t>
            </a:r>
            <a:r>
              <a:rPr lang="en-IN" sz="2000" b="1" dirty="0"/>
              <a:t>of Memory space</a:t>
            </a:r>
          </a:p>
          <a:p>
            <a:pPr lvl="1"/>
            <a:endParaRPr lang="en-IN" sz="1800" dirty="0" smtClean="0"/>
          </a:p>
          <a:p>
            <a:endParaRPr lang="en-IN" sz="2000" dirty="0" smtClean="0"/>
          </a:p>
        </p:txBody>
      </p:sp>
      <p:sp>
        <p:nvSpPr>
          <p:cNvPr id="4" name="Date Placeholder 3"/>
          <p:cNvSpPr>
            <a:spLocks noGrp="1"/>
          </p:cNvSpPr>
          <p:nvPr>
            <p:ph type="dt" sz="half" idx="10"/>
          </p:nvPr>
        </p:nvSpPr>
        <p:spPr/>
        <p:txBody>
          <a:bodyPr/>
          <a:lstStyle/>
          <a:p>
            <a:fld id="{D7480AED-D6DB-4D03-B292-0D45B1572C6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a:t>
            </a:fld>
            <a:endParaRPr lang="en-IN"/>
          </a:p>
        </p:txBody>
      </p:sp>
    </p:spTree>
    <p:extLst>
      <p:ext uri="{BB962C8B-B14F-4D97-AF65-F5344CB8AC3E}">
        <p14:creationId xmlns:p14="http://schemas.microsoft.com/office/powerpoint/2010/main" val="38537524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a:t>
            </a:r>
            <a:r>
              <a:rPr lang="en-IN" b="1" i="1" dirty="0" smtClean="0"/>
              <a:t>at the end</a:t>
            </a:r>
            <a:endParaRPr lang="en-IN" b="1" i="1" dirty="0"/>
          </a:p>
        </p:txBody>
      </p:sp>
      <p:sp>
        <p:nvSpPr>
          <p:cNvPr id="3" name="Content Placeholder 2"/>
          <p:cNvSpPr>
            <a:spLocks noGrp="1"/>
          </p:cNvSpPr>
          <p:nvPr>
            <p:ph idx="1"/>
          </p:nvPr>
        </p:nvSpPr>
        <p:spPr>
          <a:xfrm>
            <a:off x="683568" y="951139"/>
            <a:ext cx="7920880" cy="4705748"/>
          </a:xfrm>
        </p:spPr>
        <p:txBody>
          <a:bodyPr>
            <a:normAutofit/>
          </a:bodyPr>
          <a:lstStyle/>
          <a:p>
            <a:r>
              <a:rPr lang="en-IN" sz="1800" dirty="0"/>
              <a:t> If node to be deleted is last node of linked list then statement 2 will be as-</a:t>
            </a:r>
          </a:p>
          <a:p>
            <a:pPr marL="1847088" lvl="8" indent="0">
              <a:buNone/>
            </a:pPr>
            <a:r>
              <a:rPr lang="en-IN" sz="2000" b="1" dirty="0" err="1" smtClean="0"/>
              <a:t>tmp</a:t>
            </a:r>
            <a:r>
              <a:rPr lang="en-IN" sz="2000" b="1" dirty="0" smtClean="0"/>
              <a:t> </a:t>
            </a:r>
            <a:r>
              <a:rPr lang="en-IN" sz="2000" b="1" dirty="0"/>
              <a:t>=q-&gt;link;</a:t>
            </a:r>
          </a:p>
          <a:p>
            <a:pPr marL="1847088" lvl="8" indent="0">
              <a:buNone/>
            </a:pPr>
            <a:r>
              <a:rPr lang="en-IN" sz="2000" b="1" dirty="0">
                <a:solidFill>
                  <a:srgbClr val="FF0000"/>
                </a:solidFill>
              </a:rPr>
              <a:t>q-&gt;link = </a:t>
            </a:r>
            <a:r>
              <a:rPr lang="en-IN" sz="2000" b="1" dirty="0" smtClean="0">
                <a:solidFill>
                  <a:srgbClr val="FF0000"/>
                </a:solidFill>
              </a:rPr>
              <a:t>NULL;</a:t>
            </a:r>
            <a:endParaRPr lang="en-IN" sz="2000" b="1" dirty="0">
              <a:solidFill>
                <a:srgbClr val="FF0000"/>
              </a:solidFill>
            </a:endParaRPr>
          </a:p>
          <a:p>
            <a:pPr marL="1847088" lvl="8" indent="0">
              <a:buNone/>
            </a:pPr>
            <a:r>
              <a:rPr lang="en-IN" sz="2000" b="1" dirty="0"/>
              <a:t>free(</a:t>
            </a:r>
            <a:r>
              <a:rPr lang="en-IN" sz="2000" b="1" dirty="0" err="1"/>
              <a:t>tmp</a:t>
            </a:r>
            <a:r>
              <a:rPr lang="en-IN" sz="2000" b="1" dirty="0" smtClean="0"/>
              <a:t>);</a:t>
            </a:r>
            <a:endParaRPr lang="en-IN" sz="2000" b="1" dirty="0"/>
          </a:p>
        </p:txBody>
      </p:sp>
      <p:sp>
        <p:nvSpPr>
          <p:cNvPr id="4" name="Date Placeholder 3"/>
          <p:cNvSpPr>
            <a:spLocks noGrp="1"/>
          </p:cNvSpPr>
          <p:nvPr>
            <p:ph type="dt" sz="half" idx="10"/>
          </p:nvPr>
        </p:nvSpPr>
        <p:spPr/>
        <p:txBody>
          <a:bodyPr/>
          <a:lstStyle/>
          <a:p>
            <a:fld id="{49F332D2-52F5-4892-9213-66595EFF889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100</a:t>
            </a:fld>
            <a:endParaRPr lang="en-IN"/>
          </a:p>
        </p:txBody>
      </p:sp>
    </p:spTree>
    <p:extLst>
      <p:ext uri="{BB962C8B-B14F-4D97-AF65-F5344CB8AC3E}">
        <p14:creationId xmlns:p14="http://schemas.microsoft.com/office/powerpoint/2010/main" val="17067814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Circular Linked List</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140835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2800" b="1" dirty="0"/>
              <a:t>Why Circular?</a:t>
            </a:r>
            <a:endParaRPr lang="en-IN" sz="2800" dirty="0"/>
          </a:p>
        </p:txBody>
      </p:sp>
      <p:sp>
        <p:nvSpPr>
          <p:cNvPr id="3" name="Content Placeholder 2"/>
          <p:cNvSpPr>
            <a:spLocks noGrp="1"/>
          </p:cNvSpPr>
          <p:nvPr>
            <p:ph idx="1"/>
          </p:nvPr>
        </p:nvSpPr>
        <p:spPr>
          <a:xfrm>
            <a:off x="971600" y="1772816"/>
            <a:ext cx="6777317" cy="3508977"/>
          </a:xfrm>
        </p:spPr>
        <p:txBody>
          <a:bodyPr>
            <a:normAutofit/>
          </a:bodyPr>
          <a:lstStyle/>
          <a:p>
            <a:r>
              <a:rPr lang="en-IN" sz="2000" dirty="0" smtClean="0"/>
              <a:t>In </a:t>
            </a:r>
            <a:r>
              <a:rPr lang="en-IN" sz="2000" dirty="0"/>
              <a:t>a singly linked list, </a:t>
            </a:r>
            <a:endParaRPr lang="en-IN" sz="2000" dirty="0" smtClean="0"/>
          </a:p>
          <a:p>
            <a:pPr lvl="1"/>
            <a:r>
              <a:rPr lang="en-IN" sz="2000" b="1" u="sng" dirty="0" smtClean="0"/>
              <a:t>If </a:t>
            </a:r>
            <a:r>
              <a:rPr lang="en-IN" sz="2000" b="1" u="sng" dirty="0"/>
              <a:t>we are at any node in the middle of the list, then it is not possible to access nodes that precede the given node. </a:t>
            </a:r>
            <a:endParaRPr lang="en-IN" sz="2000" b="1" u="sng" dirty="0" smtClean="0"/>
          </a:p>
          <a:p>
            <a:pPr lvl="1"/>
            <a:r>
              <a:rPr lang="en-IN" sz="2000" dirty="0" smtClean="0"/>
              <a:t>This </a:t>
            </a:r>
            <a:r>
              <a:rPr lang="en-IN" sz="2000" dirty="0"/>
              <a:t>problem can be solved by slightly altering the structure of singly linked list. </a:t>
            </a:r>
            <a:endParaRPr lang="en-IN" sz="2000" dirty="0" smtClean="0"/>
          </a:p>
          <a:p>
            <a:endParaRPr lang="en-IN" sz="2000" dirty="0" smtClean="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102</a:t>
            </a:fld>
            <a:endParaRPr lang="en-IN"/>
          </a:p>
        </p:txBody>
      </p:sp>
    </p:spTree>
    <p:extLst>
      <p:ext uri="{BB962C8B-B14F-4D97-AF65-F5344CB8AC3E}">
        <p14:creationId xmlns:p14="http://schemas.microsoft.com/office/powerpoint/2010/main" val="260065885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2800" b="1" dirty="0" smtClean="0"/>
              <a:t>How?</a:t>
            </a:r>
            <a:endParaRPr lang="en-IN" sz="2800" dirty="0"/>
          </a:p>
        </p:txBody>
      </p:sp>
      <p:sp>
        <p:nvSpPr>
          <p:cNvPr id="3" name="Content Placeholder 2"/>
          <p:cNvSpPr>
            <a:spLocks noGrp="1"/>
          </p:cNvSpPr>
          <p:nvPr>
            <p:ph idx="1"/>
          </p:nvPr>
        </p:nvSpPr>
        <p:spPr>
          <a:xfrm>
            <a:off x="971600" y="1772816"/>
            <a:ext cx="6777317" cy="3508977"/>
          </a:xfrm>
        </p:spPr>
        <p:txBody>
          <a:bodyPr>
            <a:normAutofit/>
          </a:bodyPr>
          <a:lstStyle/>
          <a:p>
            <a:r>
              <a:rPr lang="en-IN" sz="2000" b="1" dirty="0" smtClean="0"/>
              <a:t>In </a:t>
            </a:r>
            <a:r>
              <a:rPr lang="en-IN" sz="2000" b="1" dirty="0"/>
              <a:t>a singly linked list, next part (pointer to next node</a:t>
            </a:r>
            <a:r>
              <a:rPr lang="en-IN" sz="2000" b="1" dirty="0" smtClean="0"/>
              <a:t>) of the last node  </a:t>
            </a:r>
            <a:r>
              <a:rPr lang="en-IN" sz="2000" b="1" dirty="0"/>
              <a:t>is NULL, </a:t>
            </a:r>
            <a:endParaRPr lang="en-IN" sz="2000" b="1" dirty="0" smtClean="0"/>
          </a:p>
          <a:p>
            <a:pPr lvl="1"/>
            <a:r>
              <a:rPr lang="en-IN" sz="2000" b="1" dirty="0" smtClean="0"/>
              <a:t>if </a:t>
            </a:r>
            <a:r>
              <a:rPr lang="en-IN" sz="2000" b="1" dirty="0"/>
              <a:t>we utilize this link to point to the first node then we can reach preceding nodes. </a:t>
            </a:r>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103</a:t>
            </a:fld>
            <a:endParaRPr lang="en-IN"/>
          </a:p>
        </p:txBody>
      </p:sp>
    </p:spTree>
    <p:extLst>
      <p:ext uri="{BB962C8B-B14F-4D97-AF65-F5344CB8AC3E}">
        <p14:creationId xmlns:p14="http://schemas.microsoft.com/office/powerpoint/2010/main" val="5600348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i="1" dirty="0" smtClean="0"/>
              <a:t>Implementation </a:t>
            </a:r>
            <a:r>
              <a:rPr lang="en-IN" sz="2800" b="1" i="1" dirty="0"/>
              <a:t>of circular linked list</a:t>
            </a:r>
            <a:endParaRPr lang="en-IN" sz="2800" dirty="0"/>
          </a:p>
        </p:txBody>
      </p:sp>
      <p:sp>
        <p:nvSpPr>
          <p:cNvPr id="3" name="Content Placeholder 2"/>
          <p:cNvSpPr>
            <a:spLocks noGrp="1"/>
          </p:cNvSpPr>
          <p:nvPr>
            <p:ph idx="1"/>
          </p:nvPr>
        </p:nvSpPr>
        <p:spPr>
          <a:xfrm>
            <a:off x="1043492" y="1844824"/>
            <a:ext cx="6777317" cy="3508977"/>
          </a:xfrm>
        </p:spPr>
        <p:txBody>
          <a:bodyPr>
            <a:normAutofit/>
          </a:bodyPr>
          <a:lstStyle/>
          <a:p>
            <a:r>
              <a:rPr lang="en-IN" sz="2000" dirty="0" smtClean="0"/>
              <a:t>Creation </a:t>
            </a:r>
            <a:r>
              <a:rPr lang="en-IN" sz="2000" dirty="0"/>
              <a:t>of circular linked list is same as single linked list. </a:t>
            </a:r>
            <a:endParaRPr lang="en-IN" sz="2000" dirty="0" smtClean="0"/>
          </a:p>
          <a:p>
            <a:r>
              <a:rPr lang="en-IN" sz="2000" b="1" dirty="0" smtClean="0"/>
              <a:t>Last </a:t>
            </a:r>
            <a:r>
              <a:rPr lang="en-IN" sz="2000" b="1" dirty="0"/>
              <a:t>node will always point to first node instead of NULL. </a:t>
            </a:r>
            <a:endParaRPr lang="en-IN" sz="2000" b="1" dirty="0" smtClean="0"/>
          </a:p>
        </p:txBody>
      </p:sp>
      <p:pic>
        <p:nvPicPr>
          <p:cNvPr id="1026" name="Picture 2" descr="https://3.bp.blogspot.com/-ISuSWjERl6A/XAeM4xuVNEI/AAAAAAAAFak/_o2CopWPA442I2b1LmIYBQddgqrUs1JRACLcBGAs/s400/New%2BDoc%2B2018-12-04%2B10.16.54_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429000"/>
            <a:ext cx="4818112" cy="158417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4F74F61C-188A-47B8-BF28-B68B2DD62008}"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104</a:t>
            </a:fld>
            <a:endParaRPr lang="en-IN"/>
          </a:p>
        </p:txBody>
      </p:sp>
    </p:spTree>
    <p:extLst>
      <p:ext uri="{BB962C8B-B14F-4D97-AF65-F5344CB8AC3E}">
        <p14:creationId xmlns:p14="http://schemas.microsoft.com/office/powerpoint/2010/main" val="26571802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i="1" dirty="0" smtClean="0"/>
              <a:t>Implementation </a:t>
            </a:r>
            <a:r>
              <a:rPr lang="en-IN" sz="2800" b="1" i="1" dirty="0"/>
              <a:t>of circular linked list</a:t>
            </a:r>
            <a:endParaRPr lang="en-IN" sz="2800" dirty="0"/>
          </a:p>
        </p:txBody>
      </p:sp>
      <p:sp>
        <p:nvSpPr>
          <p:cNvPr id="3" name="Content Placeholder 2"/>
          <p:cNvSpPr>
            <a:spLocks noGrp="1"/>
          </p:cNvSpPr>
          <p:nvPr>
            <p:ph idx="1"/>
          </p:nvPr>
        </p:nvSpPr>
        <p:spPr>
          <a:xfrm>
            <a:off x="1043492" y="1844824"/>
            <a:ext cx="6777317" cy="3508977"/>
          </a:xfrm>
        </p:spPr>
        <p:txBody>
          <a:bodyPr>
            <a:normAutofit/>
          </a:bodyPr>
          <a:lstStyle/>
          <a:p>
            <a:r>
              <a:rPr lang="en-IN" sz="2000" b="1" dirty="0" smtClean="0"/>
              <a:t>One </a:t>
            </a:r>
            <a:r>
              <a:rPr lang="en-IN" sz="2000" b="1" dirty="0"/>
              <a:t>pointer </a:t>
            </a:r>
            <a:r>
              <a:rPr lang="en-IN" sz="2000" b="1" dirty="0" smtClean="0"/>
              <a:t>last, </a:t>
            </a:r>
          </a:p>
          <a:p>
            <a:pPr lvl="1"/>
            <a:r>
              <a:rPr lang="en-IN" sz="1800" b="1" dirty="0" smtClean="0"/>
              <a:t> </a:t>
            </a:r>
            <a:r>
              <a:rPr lang="en-IN" sz="1800" b="1" dirty="0"/>
              <a:t>which points to last node of list and link part of this node points to the first node of list.</a:t>
            </a:r>
          </a:p>
        </p:txBody>
      </p:sp>
      <p:pic>
        <p:nvPicPr>
          <p:cNvPr id="5" name="Picture 4" descr="https://media.geeksforgeeks.org/wp-content/uploads/CircularSinglyLinkedLi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133699"/>
            <a:ext cx="6829425"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D5B6E2E0-BBDB-418E-A65A-9054C9FAFFCA}" type="datetime1">
              <a:rPr lang="en-IN" smtClean="0"/>
              <a:t>28-09-2022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105</a:t>
            </a:fld>
            <a:endParaRPr lang="en-IN"/>
          </a:p>
        </p:txBody>
      </p:sp>
    </p:spTree>
    <p:extLst>
      <p:ext uri="{BB962C8B-B14F-4D97-AF65-F5344CB8AC3E}">
        <p14:creationId xmlns:p14="http://schemas.microsoft.com/office/powerpoint/2010/main" val="226213429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a:t>Advantages of a Circular linked </a:t>
            </a:r>
            <a:r>
              <a:rPr lang="en-IN" sz="2800" b="1" dirty="0" smtClean="0"/>
              <a:t>list</a:t>
            </a:r>
            <a:endParaRPr lang="en-IN" sz="2800" dirty="0"/>
          </a:p>
        </p:txBody>
      </p:sp>
      <p:sp>
        <p:nvSpPr>
          <p:cNvPr id="3" name="Content Placeholder 2"/>
          <p:cNvSpPr>
            <a:spLocks noGrp="1"/>
          </p:cNvSpPr>
          <p:nvPr>
            <p:ph idx="1"/>
          </p:nvPr>
        </p:nvSpPr>
        <p:spPr>
          <a:xfrm>
            <a:off x="1043608" y="1916832"/>
            <a:ext cx="6777317" cy="3941025"/>
          </a:xfrm>
        </p:spPr>
        <p:txBody>
          <a:bodyPr>
            <a:normAutofit/>
          </a:bodyPr>
          <a:lstStyle/>
          <a:p>
            <a:r>
              <a:rPr lang="en-IN" sz="2000" dirty="0" smtClean="0"/>
              <a:t>In circular </a:t>
            </a:r>
            <a:r>
              <a:rPr lang="en-IN" sz="2000" dirty="0"/>
              <a:t>linked </a:t>
            </a:r>
            <a:r>
              <a:rPr lang="en-IN" sz="2000" dirty="0" smtClean="0"/>
              <a:t>list, </a:t>
            </a:r>
            <a:r>
              <a:rPr lang="en-IN" sz="2000" b="1" dirty="0" smtClean="0"/>
              <a:t>we can easily traverse to its previous node</a:t>
            </a:r>
            <a:r>
              <a:rPr lang="en-IN" sz="2000" dirty="0" smtClean="0"/>
              <a:t>, </a:t>
            </a:r>
            <a:r>
              <a:rPr lang="en-IN" sz="2000" dirty="0"/>
              <a:t>which is not possible in singly linked list.</a:t>
            </a:r>
            <a:endParaRPr lang="en-IN" sz="2000" b="1" dirty="0" smtClean="0"/>
          </a:p>
          <a:p>
            <a:endParaRPr lang="en-IN" sz="2000" b="1" dirty="0" smtClean="0"/>
          </a:p>
          <a:p>
            <a:r>
              <a:rPr lang="en-IN" sz="2000" b="1" dirty="0" smtClean="0"/>
              <a:t>Entire </a:t>
            </a:r>
            <a:r>
              <a:rPr lang="en-IN" sz="2000" b="1" dirty="0"/>
              <a:t>list can be traversed from any node</a:t>
            </a:r>
            <a:r>
              <a:rPr lang="en-IN" sz="2000" b="1" dirty="0" smtClean="0"/>
              <a:t>.</a:t>
            </a:r>
          </a:p>
          <a:p>
            <a:pPr lvl="1"/>
            <a:r>
              <a:rPr lang="en-IN" sz="1800" dirty="0"/>
              <a:t>If we are at a node, then we can go to any node. But in linear linked list it is not possible to go to previous node</a:t>
            </a:r>
            <a:r>
              <a:rPr lang="en-IN" sz="1800" dirty="0" smtClean="0"/>
              <a:t>.</a:t>
            </a:r>
          </a:p>
          <a:p>
            <a:pPr lvl="1"/>
            <a:endParaRPr lang="en-IN" sz="1800" b="1" dirty="0" smtClean="0"/>
          </a:p>
        </p:txBody>
      </p:sp>
      <p:sp>
        <p:nvSpPr>
          <p:cNvPr id="4" name="Date Placeholder 3"/>
          <p:cNvSpPr>
            <a:spLocks noGrp="1"/>
          </p:cNvSpPr>
          <p:nvPr>
            <p:ph type="dt" sz="half" idx="10"/>
          </p:nvPr>
        </p:nvSpPr>
        <p:spPr/>
        <p:txBody>
          <a:bodyPr/>
          <a:lstStyle/>
          <a:p>
            <a:fld id="{2B9A1666-EAC3-4436-BDA0-1C0D19EB16EA}"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106</a:t>
            </a:fld>
            <a:endParaRPr lang="en-IN"/>
          </a:p>
        </p:txBody>
      </p:sp>
    </p:spTree>
    <p:extLst>
      <p:ext uri="{BB962C8B-B14F-4D97-AF65-F5344CB8AC3E}">
        <p14:creationId xmlns:p14="http://schemas.microsoft.com/office/powerpoint/2010/main" val="30534039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a:t>Advantages of a Circular linked </a:t>
            </a:r>
            <a:r>
              <a:rPr lang="en-IN" sz="2800" b="1" dirty="0" smtClean="0"/>
              <a:t>list</a:t>
            </a:r>
            <a:endParaRPr lang="en-IN" sz="2800" dirty="0"/>
          </a:p>
        </p:txBody>
      </p:sp>
      <p:sp>
        <p:nvSpPr>
          <p:cNvPr id="3" name="Content Placeholder 2"/>
          <p:cNvSpPr>
            <a:spLocks noGrp="1"/>
          </p:cNvSpPr>
          <p:nvPr>
            <p:ph idx="1"/>
          </p:nvPr>
        </p:nvSpPr>
        <p:spPr>
          <a:xfrm>
            <a:off x="1043608" y="1916832"/>
            <a:ext cx="6777317" cy="3941025"/>
          </a:xfrm>
        </p:spPr>
        <p:txBody>
          <a:bodyPr>
            <a:normAutofit/>
          </a:bodyPr>
          <a:lstStyle/>
          <a:p>
            <a:r>
              <a:rPr lang="en-IN" sz="1800" dirty="0" smtClean="0"/>
              <a:t>In Single Linked List, for </a:t>
            </a:r>
            <a:r>
              <a:rPr lang="en-IN" sz="1800" dirty="0"/>
              <a:t>insertion </a:t>
            </a:r>
            <a:r>
              <a:rPr lang="en-IN" sz="1800" dirty="0" smtClean="0"/>
              <a:t>at </a:t>
            </a:r>
            <a:r>
              <a:rPr lang="en-IN" sz="1800" dirty="0"/>
              <a:t>the end, the whole list has to be traversed. </a:t>
            </a:r>
            <a:endParaRPr lang="en-IN" sz="1800" dirty="0" smtClean="0"/>
          </a:p>
          <a:p>
            <a:r>
              <a:rPr lang="en-IN" sz="2000" dirty="0" smtClean="0"/>
              <a:t>In Circular Linked list, </a:t>
            </a:r>
          </a:p>
          <a:p>
            <a:pPr lvl="1"/>
            <a:r>
              <a:rPr lang="en-IN" sz="1800" b="1" dirty="0" smtClean="0"/>
              <a:t>with pointer to the last node there won’t be any need to traverse the whole list. </a:t>
            </a:r>
          </a:p>
          <a:p>
            <a:pPr lvl="1"/>
            <a:r>
              <a:rPr lang="en-IN" sz="1800" dirty="0" smtClean="0"/>
              <a:t>So insertion in the begging or at the end takes constant time irrespective of the length of the list </a:t>
            </a:r>
            <a:r>
              <a:rPr lang="en-IN" sz="1800" dirty="0" err="1" smtClean="0"/>
              <a:t>i.e</a:t>
            </a:r>
            <a:r>
              <a:rPr lang="en-IN" sz="1800" dirty="0" smtClean="0"/>
              <a:t> O(1).</a:t>
            </a:r>
          </a:p>
          <a:p>
            <a:pPr lvl="1"/>
            <a:r>
              <a:rPr lang="en-IN" sz="1800" b="1" dirty="0" smtClean="0"/>
              <a:t>It </a:t>
            </a:r>
            <a:r>
              <a:rPr lang="en-IN" sz="1800" b="1" dirty="0"/>
              <a:t>saves time when we have to go to the first node from the last node. </a:t>
            </a:r>
            <a:endParaRPr lang="en-IN" sz="1800" b="1" dirty="0" smtClean="0"/>
          </a:p>
          <a:p>
            <a:pPr lvl="2"/>
            <a:r>
              <a:rPr lang="en-IN" sz="1800" b="1" dirty="0" smtClean="0"/>
              <a:t>It </a:t>
            </a:r>
            <a:r>
              <a:rPr lang="en-IN" sz="1800" b="1" dirty="0"/>
              <a:t>can be done in single step because there is no need to traverse the in between nodes</a:t>
            </a:r>
          </a:p>
          <a:p>
            <a:endParaRPr lang="en-IN" sz="1800" dirty="0"/>
          </a:p>
          <a:p>
            <a:endParaRPr lang="en-IN" sz="2000" dirty="0"/>
          </a:p>
        </p:txBody>
      </p:sp>
      <p:sp>
        <p:nvSpPr>
          <p:cNvPr id="4" name="Date Placeholder 3"/>
          <p:cNvSpPr>
            <a:spLocks noGrp="1"/>
          </p:cNvSpPr>
          <p:nvPr>
            <p:ph type="dt" sz="half" idx="10"/>
          </p:nvPr>
        </p:nvSpPr>
        <p:spPr/>
        <p:txBody>
          <a:bodyPr/>
          <a:lstStyle/>
          <a:p>
            <a:fld id="{2B9A1666-EAC3-4436-BDA0-1C0D19EB16EA}"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107</a:t>
            </a:fld>
            <a:endParaRPr lang="en-IN"/>
          </a:p>
        </p:txBody>
      </p:sp>
    </p:spTree>
    <p:extLst>
      <p:ext uri="{BB962C8B-B14F-4D97-AF65-F5344CB8AC3E}">
        <p14:creationId xmlns:p14="http://schemas.microsoft.com/office/powerpoint/2010/main" val="38555227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73144"/>
          </a:xfrm>
        </p:spPr>
        <p:txBody>
          <a:bodyPr>
            <a:noAutofit/>
          </a:bodyPr>
          <a:lstStyle/>
          <a:p>
            <a:r>
              <a:rPr lang="en-IN" sz="2800" b="1" dirty="0"/>
              <a:t>Disadvantages of Circular linked </a:t>
            </a:r>
            <a:r>
              <a:rPr lang="en-IN" sz="2800" b="1" dirty="0" smtClean="0"/>
              <a:t>list</a:t>
            </a:r>
            <a:endParaRPr lang="en-IN" sz="2800" dirty="0"/>
          </a:p>
        </p:txBody>
      </p:sp>
      <p:sp>
        <p:nvSpPr>
          <p:cNvPr id="3" name="Content Placeholder 2"/>
          <p:cNvSpPr>
            <a:spLocks noGrp="1"/>
          </p:cNvSpPr>
          <p:nvPr>
            <p:ph idx="1"/>
          </p:nvPr>
        </p:nvSpPr>
        <p:spPr>
          <a:xfrm>
            <a:off x="1043492" y="2132856"/>
            <a:ext cx="6777317" cy="3699773"/>
          </a:xfrm>
        </p:spPr>
        <p:txBody>
          <a:bodyPr>
            <a:normAutofit/>
          </a:bodyPr>
          <a:lstStyle/>
          <a:p>
            <a:r>
              <a:rPr lang="en-IN" sz="1800" dirty="0" smtClean="0"/>
              <a:t>Circular </a:t>
            </a:r>
            <a:r>
              <a:rPr lang="en-IN" sz="1800" dirty="0"/>
              <a:t>list are complex </a:t>
            </a:r>
            <a:endParaRPr lang="en-IN" sz="1800" dirty="0" smtClean="0"/>
          </a:p>
          <a:p>
            <a:pPr lvl="1"/>
            <a:r>
              <a:rPr lang="en-IN" sz="1800" dirty="0" smtClean="0"/>
              <a:t>as </a:t>
            </a:r>
            <a:r>
              <a:rPr lang="en-IN" sz="1800" dirty="0"/>
              <a:t>compared to singly linked lists</a:t>
            </a:r>
            <a:r>
              <a:rPr lang="en-IN" sz="1800" dirty="0" smtClean="0"/>
              <a:t>.</a:t>
            </a:r>
          </a:p>
          <a:p>
            <a:pPr lvl="1"/>
            <a:endParaRPr lang="en-IN" sz="1800" dirty="0"/>
          </a:p>
          <a:p>
            <a:r>
              <a:rPr lang="en-IN" sz="1800" b="1" dirty="0"/>
              <a:t>Reversing of circular list is a complex </a:t>
            </a:r>
            <a:endParaRPr lang="en-IN" sz="1800" b="1" dirty="0" smtClean="0"/>
          </a:p>
          <a:p>
            <a:pPr lvl="1"/>
            <a:r>
              <a:rPr lang="en-IN" sz="1800" b="1" dirty="0" smtClean="0"/>
              <a:t>as </a:t>
            </a:r>
            <a:r>
              <a:rPr lang="en-IN" sz="1800" b="1" dirty="0"/>
              <a:t>compared to singly or doubly lists.</a:t>
            </a:r>
          </a:p>
          <a:p>
            <a:endParaRPr lang="en-IN" sz="1800" dirty="0" smtClean="0"/>
          </a:p>
          <a:p>
            <a:r>
              <a:rPr lang="en-IN" sz="1800" dirty="0" smtClean="0"/>
              <a:t>If </a:t>
            </a:r>
            <a:r>
              <a:rPr lang="en-IN" sz="1800" dirty="0"/>
              <a:t>not traversed carefully, </a:t>
            </a:r>
            <a:endParaRPr lang="en-IN" sz="1800" dirty="0" smtClean="0"/>
          </a:p>
          <a:p>
            <a:pPr lvl="1"/>
            <a:r>
              <a:rPr lang="en-IN" sz="1800" dirty="0" smtClean="0"/>
              <a:t>then </a:t>
            </a:r>
            <a:r>
              <a:rPr lang="en-IN" sz="1800" dirty="0"/>
              <a:t>we could end up in an infinite loop.</a:t>
            </a:r>
          </a:p>
          <a:p>
            <a:endParaRPr lang="en-IN" sz="1800" dirty="0" smtClean="0"/>
          </a:p>
          <a:p>
            <a:r>
              <a:rPr lang="en-IN" sz="1800" dirty="0" smtClean="0"/>
              <a:t>Like </a:t>
            </a:r>
            <a:r>
              <a:rPr lang="en-IN" sz="1800" dirty="0"/>
              <a:t>singly and doubly lists circular linked lists also </a:t>
            </a:r>
            <a:r>
              <a:rPr lang="en-IN" sz="1800" b="1" u="sng" dirty="0"/>
              <a:t>doesn’t supports direct accessing of elements.</a:t>
            </a:r>
          </a:p>
          <a:p>
            <a:endParaRPr lang="en-IN" sz="1800" dirty="0"/>
          </a:p>
        </p:txBody>
      </p:sp>
      <p:sp>
        <p:nvSpPr>
          <p:cNvPr id="4" name="Date Placeholder 3"/>
          <p:cNvSpPr>
            <a:spLocks noGrp="1"/>
          </p:cNvSpPr>
          <p:nvPr>
            <p:ph type="dt" sz="half" idx="10"/>
          </p:nvPr>
        </p:nvSpPr>
        <p:spPr/>
        <p:txBody>
          <a:bodyPr/>
          <a:lstStyle/>
          <a:p>
            <a:fld id="{9D6BEB5E-8E34-4308-BF2E-A66C814EB8E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108</a:t>
            </a:fld>
            <a:endParaRPr lang="en-IN"/>
          </a:p>
        </p:txBody>
      </p:sp>
    </p:spTree>
    <p:extLst>
      <p:ext uri="{BB962C8B-B14F-4D97-AF65-F5344CB8AC3E}">
        <p14:creationId xmlns:p14="http://schemas.microsoft.com/office/powerpoint/2010/main" val="1278933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3200" b="1" i="1" dirty="0"/>
              <a:t>Insertion into a circular linked list :-</a:t>
            </a:r>
            <a:endParaRPr lang="en-IN" sz="3200" dirty="0"/>
          </a:p>
        </p:txBody>
      </p:sp>
      <p:sp>
        <p:nvSpPr>
          <p:cNvPr id="3" name="Content Placeholder 2"/>
          <p:cNvSpPr>
            <a:spLocks noGrp="1"/>
          </p:cNvSpPr>
          <p:nvPr>
            <p:ph idx="1"/>
          </p:nvPr>
        </p:nvSpPr>
        <p:spPr/>
        <p:txBody>
          <a:bodyPr/>
          <a:lstStyle/>
          <a:p>
            <a:pPr marL="68580" indent="0">
              <a:buNone/>
            </a:pPr>
            <a:r>
              <a:rPr lang="en-IN" sz="2000" i="1" dirty="0" smtClean="0"/>
              <a:t>Insertion </a:t>
            </a:r>
            <a:r>
              <a:rPr lang="en-IN" sz="2000" i="1" dirty="0"/>
              <a:t>in a circular linked list may be possible in two ways-</a:t>
            </a:r>
            <a:endParaRPr lang="en-IN" sz="2000" dirty="0"/>
          </a:p>
          <a:p>
            <a:r>
              <a:rPr lang="en-IN" sz="2000" b="1" i="1" dirty="0" smtClean="0"/>
              <a:t>Insertion in an empty list</a:t>
            </a:r>
          </a:p>
          <a:p>
            <a:r>
              <a:rPr lang="en-IN" sz="2000" b="1" dirty="0"/>
              <a:t>Insertion at the end of the list</a:t>
            </a:r>
            <a:endParaRPr lang="en-IN" sz="2000" b="1" i="1" dirty="0"/>
          </a:p>
          <a:p>
            <a:r>
              <a:rPr lang="en-IN" sz="2000" b="1" i="1" dirty="0" smtClean="0"/>
              <a:t>Insertion </a:t>
            </a:r>
            <a:r>
              <a:rPr lang="en-IN" sz="2000" b="1" i="1" dirty="0"/>
              <a:t>at beginning</a:t>
            </a:r>
            <a:endParaRPr lang="en-IN" sz="2000" b="1" dirty="0"/>
          </a:p>
          <a:p>
            <a:r>
              <a:rPr lang="en-IN" sz="2000" b="1" i="1" dirty="0"/>
              <a:t>Insertion in between</a:t>
            </a:r>
            <a:endParaRPr lang="en-IN" sz="2000" b="1" dirty="0"/>
          </a:p>
          <a:p>
            <a:pPr marL="68580" indent="0">
              <a:buNone/>
            </a:pPr>
            <a:r>
              <a:rPr lang="en-IN" b="1" i="1" dirty="0"/>
              <a:t/>
            </a:r>
            <a:br>
              <a:rPr lang="en-IN" b="1" i="1" dirty="0"/>
            </a:br>
            <a:endParaRPr lang="en-IN" b="1" dirty="0"/>
          </a:p>
        </p:txBody>
      </p:sp>
      <p:sp>
        <p:nvSpPr>
          <p:cNvPr id="4" name="Date Placeholder 3"/>
          <p:cNvSpPr>
            <a:spLocks noGrp="1"/>
          </p:cNvSpPr>
          <p:nvPr>
            <p:ph type="dt" sz="half" idx="10"/>
          </p:nvPr>
        </p:nvSpPr>
        <p:spPr/>
        <p:txBody>
          <a:bodyPr/>
          <a:lstStyle/>
          <a:p>
            <a:fld id="{9B2E8458-CEA1-48C1-8249-E6BC26FC38F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109</a:t>
            </a:fld>
            <a:endParaRPr lang="en-IN"/>
          </a:p>
        </p:txBody>
      </p:sp>
    </p:spTree>
    <p:extLst>
      <p:ext uri="{BB962C8B-B14F-4D97-AF65-F5344CB8AC3E}">
        <p14:creationId xmlns:p14="http://schemas.microsoft.com/office/powerpoint/2010/main" val="419138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Allocates a block of memory in bytes</a:t>
            </a:r>
          </a:p>
          <a:p>
            <a:endParaRPr lang="en-IN" sz="2000" dirty="0" smtClean="0"/>
          </a:p>
          <a:p>
            <a:r>
              <a:rPr lang="en-IN" sz="2000" dirty="0" smtClean="0"/>
              <a:t>The user should </a:t>
            </a:r>
            <a:r>
              <a:rPr lang="en-IN" sz="2000" b="1" dirty="0" smtClean="0"/>
              <a:t>explicitly give the block size </a:t>
            </a:r>
            <a:r>
              <a:rPr lang="en-IN" sz="2000" dirty="0" smtClean="0"/>
              <a:t>needed.</a:t>
            </a:r>
          </a:p>
        </p:txBody>
      </p:sp>
      <p:sp>
        <p:nvSpPr>
          <p:cNvPr id="4" name="Date Placeholder 3"/>
          <p:cNvSpPr>
            <a:spLocks noGrp="1"/>
          </p:cNvSpPr>
          <p:nvPr>
            <p:ph type="dt" sz="half" idx="10"/>
          </p:nvPr>
        </p:nvSpPr>
        <p:spPr/>
        <p:txBody>
          <a:bodyPr/>
          <a:lstStyle/>
          <a:p>
            <a:fld id="{2932C704-4D77-4A77-AC61-525E9F64EAAF}"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a:t>
            </a:fld>
            <a:endParaRPr lang="en-IN"/>
          </a:p>
        </p:txBody>
      </p:sp>
    </p:spTree>
    <p:extLst>
      <p:ext uri="{BB962C8B-B14F-4D97-AF65-F5344CB8AC3E}">
        <p14:creationId xmlns:p14="http://schemas.microsoft.com/office/powerpoint/2010/main" val="4967671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dirty="0"/>
              <a:t>Insertion in an empty list</a:t>
            </a:r>
          </a:p>
        </p:txBody>
      </p:sp>
      <p:sp>
        <p:nvSpPr>
          <p:cNvPr id="3" name="Content Placeholder 2"/>
          <p:cNvSpPr>
            <a:spLocks noGrp="1"/>
          </p:cNvSpPr>
          <p:nvPr>
            <p:ph idx="1"/>
          </p:nvPr>
        </p:nvSpPr>
        <p:spPr>
          <a:xfrm>
            <a:off x="1043492" y="1700808"/>
            <a:ext cx="6777317" cy="4131821"/>
          </a:xfrm>
        </p:spPr>
        <p:txBody>
          <a:bodyPr>
            <a:normAutofit/>
          </a:bodyPr>
          <a:lstStyle/>
          <a:p>
            <a:pPr marL="68580" indent="0">
              <a:buNone/>
            </a:pPr>
            <a:r>
              <a:rPr lang="en-IN" sz="2000" i="1" dirty="0"/>
              <a:t>New element can be added as-</a:t>
            </a:r>
            <a:endParaRPr lang="en-IN" sz="2000" dirty="0"/>
          </a:p>
          <a:p>
            <a:r>
              <a:rPr lang="en-IN" sz="2000" i="1" dirty="0" smtClean="0"/>
              <a:t>If linked list is empty:</a:t>
            </a:r>
          </a:p>
          <a:p>
            <a:pPr marL="68580" indent="0">
              <a:buNone/>
            </a:pPr>
            <a:r>
              <a:rPr lang="en-IN" sz="2000" b="1" i="1" dirty="0" smtClean="0"/>
              <a:t>If (last==NULL)</a:t>
            </a:r>
          </a:p>
          <a:p>
            <a:pPr marL="68580" indent="0">
              <a:buNone/>
            </a:pPr>
            <a:r>
              <a:rPr lang="en-IN" sz="2000" b="1" i="1" dirty="0" smtClean="0"/>
              <a:t>{</a:t>
            </a:r>
          </a:p>
          <a:p>
            <a:pPr marL="68580" indent="0">
              <a:buNone/>
            </a:pPr>
            <a:r>
              <a:rPr lang="en-IN" sz="2000" b="1" i="1" dirty="0"/>
              <a:t>l</a:t>
            </a:r>
            <a:r>
              <a:rPr lang="en-IN" sz="2000" b="1" i="1" dirty="0" smtClean="0"/>
              <a:t>ast=</a:t>
            </a:r>
            <a:r>
              <a:rPr lang="en-IN" sz="2000" b="1" i="1" dirty="0" err="1" smtClean="0"/>
              <a:t>tmp</a:t>
            </a:r>
            <a:r>
              <a:rPr lang="en-IN" sz="2000" b="1" i="1" dirty="0" smtClean="0"/>
              <a:t>;</a:t>
            </a:r>
          </a:p>
          <a:p>
            <a:pPr marL="68580" indent="0">
              <a:buNone/>
            </a:pPr>
            <a:r>
              <a:rPr lang="en-IN" sz="2000" b="1" i="1" dirty="0" err="1" smtClean="0"/>
              <a:t>tmp</a:t>
            </a:r>
            <a:r>
              <a:rPr lang="en-IN" sz="2000" b="1" i="1" dirty="0" smtClean="0"/>
              <a:t>-&gt;link=last</a:t>
            </a:r>
            <a:endParaRPr lang="en-IN" sz="2000" b="1" i="1" dirty="0"/>
          </a:p>
          <a:p>
            <a:pPr marL="68580" indent="0">
              <a:buNone/>
            </a:pPr>
            <a:r>
              <a:rPr lang="en-IN" sz="2000" b="1" i="1" dirty="0" smtClean="0"/>
              <a:t>}</a:t>
            </a:r>
          </a:p>
        </p:txBody>
      </p:sp>
      <p:pic>
        <p:nvPicPr>
          <p:cNvPr id="3074" name="Picture 2" descr="https://media.geeksforgeeks.org/wp-content/uploads/CircularSinglyLinkedLis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772817"/>
            <a:ext cx="1944216" cy="11521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dia.geeksforgeeks.org/wp-content/uploads/CircularSinglyLinkedList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7" y="3356992"/>
            <a:ext cx="4248472"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E5B0D70E-C833-4DBC-93F1-4E7D7E8274C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110</a:t>
            </a:fld>
            <a:endParaRPr lang="en-IN"/>
          </a:p>
        </p:txBody>
      </p:sp>
    </p:spTree>
    <p:extLst>
      <p:ext uri="{BB962C8B-B14F-4D97-AF65-F5344CB8AC3E}">
        <p14:creationId xmlns:p14="http://schemas.microsoft.com/office/powerpoint/2010/main" val="37977487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385112"/>
          </a:xfrm>
        </p:spPr>
        <p:txBody>
          <a:bodyPr>
            <a:noAutofit/>
          </a:bodyPr>
          <a:lstStyle/>
          <a:p>
            <a:r>
              <a:rPr lang="en-IN" sz="2800" b="1" dirty="0"/>
              <a:t>Insertion at the </a:t>
            </a:r>
            <a:r>
              <a:rPr lang="en-IN" sz="2800" b="1" dirty="0" smtClean="0"/>
              <a:t>end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a:t>
            </a:r>
            <a:r>
              <a:rPr lang="en-IN" sz="2000" b="1" dirty="0" smtClean="0"/>
              <a:t>end </a:t>
            </a:r>
            <a:r>
              <a:rPr lang="en-IN" sz="2000" b="1" dirty="0"/>
              <a:t>of the list</a:t>
            </a:r>
            <a:endParaRPr lang="en-IN" sz="2000" b="1" i="1" dirty="0" smtClean="0"/>
          </a:p>
          <a:p>
            <a:pPr marL="68580" indent="0">
              <a:buNone/>
            </a:pPr>
            <a:r>
              <a:rPr lang="en-IN" sz="2000" b="1" i="1" dirty="0" smtClean="0"/>
              <a:t>{</a:t>
            </a:r>
          </a:p>
          <a:p>
            <a:pPr marL="68580" indent="0">
              <a:buNone/>
            </a:pPr>
            <a:r>
              <a:rPr lang="en-IN" sz="2000" b="1" i="1" dirty="0" err="1" smtClean="0"/>
              <a:t>tmp</a:t>
            </a:r>
            <a:r>
              <a:rPr lang="en-IN" sz="2000" b="1" i="1" dirty="0" smtClean="0"/>
              <a:t>-</a:t>
            </a:r>
            <a:r>
              <a:rPr lang="en-IN" sz="2000" b="1" i="1" dirty="0"/>
              <a:t>&gt;link = last-&gt;link; /* added at the end of list*/</a:t>
            </a:r>
            <a:endParaRPr lang="en-IN" sz="2000" dirty="0"/>
          </a:p>
          <a:p>
            <a:pPr marL="68580" indent="0">
              <a:buNone/>
            </a:pPr>
            <a:r>
              <a:rPr lang="en-IN" sz="2000" b="1" i="1" dirty="0"/>
              <a:t>last-&gt;link = </a:t>
            </a:r>
            <a:r>
              <a:rPr lang="en-IN" sz="2000" b="1" i="1" dirty="0" err="1"/>
              <a:t>tmp</a:t>
            </a:r>
            <a:r>
              <a:rPr lang="en-IN" sz="2000" b="1" i="1" dirty="0"/>
              <a:t>;</a:t>
            </a:r>
            <a:endParaRPr lang="en-IN" sz="2000" dirty="0"/>
          </a:p>
          <a:p>
            <a:pPr marL="68580" indent="0">
              <a:buNone/>
            </a:pPr>
            <a:r>
              <a:rPr lang="en-IN" sz="2000" b="1" i="1" dirty="0"/>
              <a:t>last = </a:t>
            </a:r>
            <a:r>
              <a:rPr lang="en-IN" sz="2000" b="1" i="1" dirty="0" err="1"/>
              <a:t>tmp</a:t>
            </a:r>
            <a:r>
              <a:rPr lang="en-IN" sz="2000" b="1" i="1" dirty="0" smtClean="0"/>
              <a:t>;</a:t>
            </a:r>
          </a:p>
          <a:p>
            <a:pPr marL="68580" indent="0">
              <a:buNone/>
            </a:pPr>
            <a:r>
              <a:rPr lang="en-IN" sz="2000" b="1" i="1" dirty="0">
                <a:effectLst/>
              </a:rPr>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996952"/>
            <a:ext cx="6124575" cy="13681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edia.geeksforgeeks.org/wp-content/uploads/CircularSinglyLinkedlis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51" y="4581128"/>
            <a:ext cx="6486525" cy="165618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160A784-B3EE-4AA7-ADF0-3A116864066F}"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111</a:t>
            </a:fld>
            <a:endParaRPr lang="en-IN"/>
          </a:p>
        </p:txBody>
      </p:sp>
      <p:sp>
        <p:nvSpPr>
          <p:cNvPr id="9" name="Rectangle 8"/>
          <p:cNvSpPr/>
          <p:nvPr/>
        </p:nvSpPr>
        <p:spPr>
          <a:xfrm>
            <a:off x="5439810" y="2708920"/>
            <a:ext cx="2803973"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shifted</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7" name="TextBox 6"/>
          <p:cNvSpPr txBox="1"/>
          <p:nvPr/>
        </p:nvSpPr>
        <p:spPr>
          <a:xfrm>
            <a:off x="7450083" y="5368562"/>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1" name="TextBox 10"/>
          <p:cNvSpPr txBox="1"/>
          <p:nvPr/>
        </p:nvSpPr>
        <p:spPr>
          <a:xfrm>
            <a:off x="5577209" y="5373216"/>
            <a:ext cx="434951" cy="369332"/>
          </a:xfrm>
          <a:prstGeom prst="rect">
            <a:avLst/>
          </a:prstGeom>
          <a:noFill/>
        </p:spPr>
        <p:txBody>
          <a:bodyPr wrap="square" rtlCol="0">
            <a:spAutoFit/>
          </a:bodyPr>
          <a:lstStyle/>
          <a:p>
            <a:r>
              <a:rPr lang="en-IN" b="1" dirty="0">
                <a:solidFill>
                  <a:schemeClr val="accent1"/>
                </a:solidFill>
              </a:rPr>
              <a:t>2</a:t>
            </a:r>
          </a:p>
        </p:txBody>
      </p:sp>
      <p:sp>
        <p:nvSpPr>
          <p:cNvPr id="12" name="TextBox 11"/>
          <p:cNvSpPr txBox="1"/>
          <p:nvPr/>
        </p:nvSpPr>
        <p:spPr>
          <a:xfrm>
            <a:off x="5292080" y="4797152"/>
            <a:ext cx="434951" cy="369332"/>
          </a:xfrm>
          <a:prstGeom prst="rect">
            <a:avLst/>
          </a:prstGeom>
          <a:noFill/>
        </p:spPr>
        <p:txBody>
          <a:bodyPr wrap="square" rtlCol="0">
            <a:spAutoFit/>
          </a:bodyPr>
          <a:lstStyle/>
          <a:p>
            <a:r>
              <a:rPr lang="en-IN" b="1" dirty="0">
                <a:solidFill>
                  <a:schemeClr val="accent1"/>
                </a:solidFill>
              </a:rPr>
              <a:t>3</a:t>
            </a:r>
          </a:p>
        </p:txBody>
      </p:sp>
    </p:spTree>
    <p:extLst>
      <p:ext uri="{BB962C8B-B14F-4D97-AF65-F5344CB8AC3E}">
        <p14:creationId xmlns:p14="http://schemas.microsoft.com/office/powerpoint/2010/main" val="36857828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385112"/>
          </a:xfrm>
        </p:spPr>
        <p:txBody>
          <a:bodyPr>
            <a:noAutofit/>
          </a:bodyPr>
          <a:lstStyle/>
          <a:p>
            <a:r>
              <a:rPr lang="en-IN" sz="2800" b="1" dirty="0"/>
              <a:t>Insertion at the </a:t>
            </a:r>
            <a:r>
              <a:rPr lang="en-IN" sz="2800" b="1" dirty="0" smtClean="0"/>
              <a:t>end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a:t>
            </a:r>
            <a:r>
              <a:rPr lang="en-IN" sz="2000" b="1" dirty="0" smtClean="0"/>
              <a:t>end </a:t>
            </a:r>
            <a:r>
              <a:rPr lang="en-IN" sz="2000" b="1" dirty="0"/>
              <a:t>of the list</a:t>
            </a:r>
            <a:endParaRPr lang="en-IN" sz="2000" b="1" i="1" dirty="0" smtClean="0"/>
          </a:p>
          <a:p>
            <a:pPr marL="68580" indent="0">
              <a:buNone/>
            </a:pPr>
            <a:r>
              <a:rPr lang="en-IN" sz="2000" b="1" i="1" dirty="0" smtClean="0"/>
              <a:t>{</a:t>
            </a:r>
          </a:p>
          <a:p>
            <a:pPr marL="68580" indent="0">
              <a:buNone/>
            </a:pPr>
            <a:r>
              <a:rPr lang="en-IN" sz="2000" b="1" i="1" dirty="0" err="1" smtClean="0"/>
              <a:t>tmp</a:t>
            </a:r>
            <a:r>
              <a:rPr lang="en-IN" sz="2000" b="1" i="1" dirty="0" smtClean="0"/>
              <a:t>-</a:t>
            </a:r>
            <a:r>
              <a:rPr lang="en-IN" sz="2000" b="1" i="1" dirty="0"/>
              <a:t>&gt;link = last-&gt;link; /* added at the end of list*/</a:t>
            </a:r>
            <a:endParaRPr lang="en-IN" sz="2000" dirty="0"/>
          </a:p>
          <a:p>
            <a:pPr marL="68580" indent="0">
              <a:buNone/>
            </a:pPr>
            <a:r>
              <a:rPr lang="en-IN" sz="2000" b="1" i="1" dirty="0"/>
              <a:t>last-&gt;link = </a:t>
            </a:r>
            <a:r>
              <a:rPr lang="en-IN" sz="2000" b="1" i="1" dirty="0" err="1"/>
              <a:t>tmp</a:t>
            </a:r>
            <a:r>
              <a:rPr lang="en-IN" sz="2000" b="1" i="1" dirty="0"/>
              <a:t>;</a:t>
            </a:r>
            <a:endParaRPr lang="en-IN" sz="2000" dirty="0"/>
          </a:p>
          <a:p>
            <a:pPr marL="68580" indent="0">
              <a:buNone/>
            </a:pPr>
            <a:r>
              <a:rPr lang="en-IN" sz="2000" b="1" i="1" dirty="0"/>
              <a:t>last = </a:t>
            </a:r>
            <a:r>
              <a:rPr lang="en-IN" sz="2000" b="1" i="1" dirty="0" err="1"/>
              <a:t>tmp</a:t>
            </a:r>
            <a:r>
              <a:rPr lang="en-IN" sz="2000" b="1" i="1" dirty="0" smtClean="0"/>
              <a:t>;</a:t>
            </a:r>
          </a:p>
          <a:p>
            <a:pPr marL="68580" indent="0">
              <a:buNone/>
            </a:pPr>
            <a:r>
              <a:rPr lang="en-IN" sz="2000" b="1" i="1" dirty="0">
                <a:effectLst/>
              </a:rPr>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996952"/>
            <a:ext cx="6124575" cy="13681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edia.geeksforgeeks.org/wp-content/uploads/CircularSinglyLinkedlis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51" y="4581128"/>
            <a:ext cx="6486525" cy="165618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160A784-B3EE-4AA7-ADF0-3A116864066F}"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112</a:t>
            </a:fld>
            <a:endParaRPr lang="en-IN"/>
          </a:p>
        </p:txBody>
      </p:sp>
      <p:sp>
        <p:nvSpPr>
          <p:cNvPr id="9" name="Rectangle 8"/>
          <p:cNvSpPr/>
          <p:nvPr/>
        </p:nvSpPr>
        <p:spPr>
          <a:xfrm>
            <a:off x="5439810" y="2708920"/>
            <a:ext cx="2803973"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shifted</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7" name="TextBox 6"/>
          <p:cNvSpPr txBox="1"/>
          <p:nvPr/>
        </p:nvSpPr>
        <p:spPr>
          <a:xfrm>
            <a:off x="7450083" y="5368562"/>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1" name="TextBox 10"/>
          <p:cNvSpPr txBox="1"/>
          <p:nvPr/>
        </p:nvSpPr>
        <p:spPr>
          <a:xfrm>
            <a:off x="5577209" y="5373216"/>
            <a:ext cx="434951" cy="369332"/>
          </a:xfrm>
          <a:prstGeom prst="rect">
            <a:avLst/>
          </a:prstGeom>
          <a:noFill/>
        </p:spPr>
        <p:txBody>
          <a:bodyPr wrap="square" rtlCol="0">
            <a:spAutoFit/>
          </a:bodyPr>
          <a:lstStyle/>
          <a:p>
            <a:r>
              <a:rPr lang="en-IN" b="1" dirty="0">
                <a:solidFill>
                  <a:schemeClr val="accent1"/>
                </a:solidFill>
              </a:rPr>
              <a:t>2</a:t>
            </a:r>
          </a:p>
        </p:txBody>
      </p:sp>
      <p:sp>
        <p:nvSpPr>
          <p:cNvPr id="12" name="TextBox 11"/>
          <p:cNvSpPr txBox="1"/>
          <p:nvPr/>
        </p:nvSpPr>
        <p:spPr>
          <a:xfrm>
            <a:off x="5292080" y="4797152"/>
            <a:ext cx="434951" cy="369332"/>
          </a:xfrm>
          <a:prstGeom prst="rect">
            <a:avLst/>
          </a:prstGeom>
          <a:noFill/>
        </p:spPr>
        <p:txBody>
          <a:bodyPr wrap="square" rtlCol="0">
            <a:spAutoFit/>
          </a:bodyPr>
          <a:lstStyle/>
          <a:p>
            <a:r>
              <a:rPr lang="en-IN" b="1" dirty="0">
                <a:solidFill>
                  <a:schemeClr val="accent1"/>
                </a:solidFill>
              </a:rPr>
              <a:t>3</a:t>
            </a:r>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939240" y="610560"/>
              <a:ext cx="8029800" cy="4395960"/>
            </p14:xfrm>
          </p:contentPart>
        </mc:Choice>
        <mc:Fallback xmlns="">
          <p:pic>
            <p:nvPicPr>
              <p:cNvPr id="8" name="Ink 7"/>
              <p:cNvPicPr/>
              <p:nvPr/>
            </p:nvPicPr>
            <p:blipFill>
              <a:blip r:embed="rId5"/>
              <a:stretch>
                <a:fillRect/>
              </a:stretch>
            </p:blipFill>
            <p:spPr>
              <a:xfrm>
                <a:off x="928440" y="600120"/>
                <a:ext cx="8046000" cy="4416120"/>
              </a:xfrm>
              <a:prstGeom prst="rect">
                <a:avLst/>
              </a:prstGeom>
            </p:spPr>
          </p:pic>
        </mc:Fallback>
      </mc:AlternateContent>
    </p:spTree>
    <p:extLst>
      <p:ext uri="{BB962C8B-B14F-4D97-AF65-F5344CB8AC3E}">
        <p14:creationId xmlns:p14="http://schemas.microsoft.com/office/powerpoint/2010/main" val="116679657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dirty="0"/>
              <a:t>Insertion at the beginning</a:t>
            </a:r>
            <a:r>
              <a:rPr lang="en-IN" sz="2800" b="1" dirty="0" smtClean="0"/>
              <a:t>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beginning of the list</a:t>
            </a:r>
            <a:r>
              <a:rPr lang="en-IN" sz="2000" dirty="0"/>
              <a:t/>
            </a:r>
            <a:br>
              <a:rPr lang="en-IN" sz="2000" dirty="0"/>
            </a:br>
            <a:r>
              <a:rPr lang="en-IN" sz="2000" dirty="0" smtClean="0"/>
              <a:t>Follow </a:t>
            </a:r>
            <a:r>
              <a:rPr lang="en-IN" sz="2000" dirty="0"/>
              <a:t>these step:</a:t>
            </a:r>
            <a:br>
              <a:rPr lang="en-IN" sz="2000" dirty="0"/>
            </a:br>
            <a:r>
              <a:rPr lang="en-IN" sz="2000" dirty="0"/>
              <a:t>1. Create a node, say </a:t>
            </a:r>
            <a:r>
              <a:rPr lang="en-IN" sz="2000" dirty="0" err="1" smtClean="0"/>
              <a:t>tmp</a:t>
            </a:r>
            <a:r>
              <a:rPr lang="en-IN" sz="2000" dirty="0" smtClean="0"/>
              <a:t>.</a:t>
            </a:r>
            <a:r>
              <a:rPr lang="en-IN" sz="2000" dirty="0"/>
              <a:t/>
            </a:r>
            <a:br>
              <a:rPr lang="en-IN" sz="2000" dirty="0"/>
            </a:br>
            <a:r>
              <a:rPr lang="en-IN" sz="2000" dirty="0"/>
              <a:t>2. Make </a:t>
            </a:r>
            <a:r>
              <a:rPr lang="en-IN" sz="2000" dirty="0" err="1" smtClean="0"/>
              <a:t>tmp</a:t>
            </a:r>
            <a:r>
              <a:rPr lang="en-IN" sz="2000" dirty="0" smtClean="0"/>
              <a:t>-&gt; </a:t>
            </a:r>
            <a:r>
              <a:rPr lang="en-IN" sz="2000" dirty="0"/>
              <a:t>next = last -&gt; next.</a:t>
            </a:r>
            <a:br>
              <a:rPr lang="en-IN" sz="2000" dirty="0"/>
            </a:br>
            <a:r>
              <a:rPr lang="en-IN" sz="2000" dirty="0"/>
              <a:t>3. last -&gt; next = </a:t>
            </a:r>
            <a:r>
              <a:rPr lang="en-IN" sz="2000" dirty="0" err="1" smtClean="0"/>
              <a:t>tmp</a:t>
            </a:r>
            <a:r>
              <a:rPr lang="en-IN" sz="2000" dirty="0" smtClean="0"/>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397" y="3212976"/>
            <a:ext cx="6829461"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06E69B2-48B6-4951-8E5E-393824FEC2C5}"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113</a:t>
            </a:fld>
            <a:endParaRPr lang="en-IN"/>
          </a:p>
        </p:txBody>
      </p:sp>
      <p:pic>
        <p:nvPicPr>
          <p:cNvPr id="3074"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04" y="4509120"/>
            <a:ext cx="6812955" cy="12241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039862" y="2708920"/>
            <a:ext cx="3603872"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not shifted !!</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2" name="TextBox 11"/>
          <p:cNvSpPr txBox="1"/>
          <p:nvPr/>
        </p:nvSpPr>
        <p:spPr>
          <a:xfrm>
            <a:off x="2699792" y="4936534"/>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3" name="TextBox 12"/>
          <p:cNvSpPr txBox="1"/>
          <p:nvPr/>
        </p:nvSpPr>
        <p:spPr>
          <a:xfrm>
            <a:off x="2851849" y="5717022"/>
            <a:ext cx="434951" cy="369332"/>
          </a:xfrm>
          <a:prstGeom prst="rect">
            <a:avLst/>
          </a:prstGeom>
          <a:noFill/>
        </p:spPr>
        <p:txBody>
          <a:bodyPr wrap="square" rtlCol="0">
            <a:spAutoFit/>
          </a:bodyPr>
          <a:lstStyle/>
          <a:p>
            <a:r>
              <a:rPr lang="en-IN" b="1" dirty="0">
                <a:solidFill>
                  <a:schemeClr val="accent1"/>
                </a:solidFill>
              </a:rPr>
              <a:t>2</a:t>
            </a:r>
          </a:p>
        </p:txBody>
      </p:sp>
    </p:spTree>
    <p:extLst>
      <p:ext uri="{BB962C8B-B14F-4D97-AF65-F5344CB8AC3E}">
        <p14:creationId xmlns:p14="http://schemas.microsoft.com/office/powerpoint/2010/main" val="35216395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dirty="0"/>
              <a:t>Insertion at the beginning</a:t>
            </a:r>
            <a:r>
              <a:rPr lang="en-IN" sz="2800" b="1" dirty="0" smtClean="0"/>
              <a:t>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beginning of the list</a:t>
            </a:r>
            <a:r>
              <a:rPr lang="en-IN" sz="2000" dirty="0"/>
              <a:t/>
            </a:r>
            <a:br>
              <a:rPr lang="en-IN" sz="2000" dirty="0"/>
            </a:br>
            <a:r>
              <a:rPr lang="en-IN" sz="2000" dirty="0" smtClean="0"/>
              <a:t>Follow </a:t>
            </a:r>
            <a:r>
              <a:rPr lang="en-IN" sz="2000" dirty="0"/>
              <a:t>these step:</a:t>
            </a:r>
            <a:br>
              <a:rPr lang="en-IN" sz="2000" dirty="0"/>
            </a:br>
            <a:r>
              <a:rPr lang="en-IN" sz="2000" dirty="0"/>
              <a:t>1. Create a node, say </a:t>
            </a:r>
            <a:r>
              <a:rPr lang="en-IN" sz="2000" dirty="0" err="1" smtClean="0"/>
              <a:t>tmp</a:t>
            </a:r>
            <a:r>
              <a:rPr lang="en-IN" sz="2000" dirty="0" smtClean="0"/>
              <a:t>.</a:t>
            </a:r>
            <a:r>
              <a:rPr lang="en-IN" sz="2000" dirty="0"/>
              <a:t/>
            </a:r>
            <a:br>
              <a:rPr lang="en-IN" sz="2000" dirty="0"/>
            </a:br>
            <a:r>
              <a:rPr lang="en-IN" sz="2000" dirty="0"/>
              <a:t>2. Make </a:t>
            </a:r>
            <a:r>
              <a:rPr lang="en-IN" sz="2000" dirty="0" err="1" smtClean="0"/>
              <a:t>tmp</a:t>
            </a:r>
            <a:r>
              <a:rPr lang="en-IN" sz="2000" dirty="0" smtClean="0"/>
              <a:t>-&gt; </a:t>
            </a:r>
            <a:r>
              <a:rPr lang="en-IN" sz="2000" dirty="0"/>
              <a:t>next = last -&gt; next.</a:t>
            </a:r>
            <a:br>
              <a:rPr lang="en-IN" sz="2000" dirty="0"/>
            </a:br>
            <a:r>
              <a:rPr lang="en-IN" sz="2000" dirty="0"/>
              <a:t>3. last -&gt; next = </a:t>
            </a:r>
            <a:r>
              <a:rPr lang="en-IN" sz="2000" dirty="0" err="1" smtClean="0"/>
              <a:t>tmp</a:t>
            </a:r>
            <a:r>
              <a:rPr lang="en-IN" sz="2000" dirty="0" smtClean="0"/>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397" y="3212976"/>
            <a:ext cx="6829461"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06E69B2-48B6-4951-8E5E-393824FEC2C5}"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114</a:t>
            </a:fld>
            <a:endParaRPr lang="en-IN"/>
          </a:p>
        </p:txBody>
      </p:sp>
      <p:pic>
        <p:nvPicPr>
          <p:cNvPr id="3074"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04" y="4509120"/>
            <a:ext cx="6812955" cy="12241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039862" y="2708920"/>
            <a:ext cx="3603872"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not shifted !!</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2" name="TextBox 11"/>
          <p:cNvSpPr txBox="1"/>
          <p:nvPr/>
        </p:nvSpPr>
        <p:spPr>
          <a:xfrm>
            <a:off x="2699792" y="4936534"/>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3" name="TextBox 12"/>
          <p:cNvSpPr txBox="1"/>
          <p:nvPr/>
        </p:nvSpPr>
        <p:spPr>
          <a:xfrm>
            <a:off x="2851849" y="5717022"/>
            <a:ext cx="434951" cy="369332"/>
          </a:xfrm>
          <a:prstGeom prst="rect">
            <a:avLst/>
          </a:prstGeom>
          <a:noFill/>
        </p:spPr>
        <p:txBody>
          <a:bodyPr wrap="square" rtlCol="0">
            <a:spAutoFit/>
          </a:bodyPr>
          <a:lstStyle/>
          <a:p>
            <a:r>
              <a:rPr lang="en-IN" b="1" dirty="0">
                <a:solidFill>
                  <a:schemeClr val="accent1"/>
                </a:solidFill>
              </a:rPr>
              <a:t>2</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880" y="804600"/>
              <a:ext cx="8678520" cy="4234320"/>
            </p14:xfrm>
          </p:contentPart>
        </mc:Choice>
        <mc:Fallback xmlns="">
          <p:pic>
            <p:nvPicPr>
              <p:cNvPr id="7" name="Ink 6"/>
              <p:cNvPicPr/>
              <p:nvPr/>
            </p:nvPicPr>
            <p:blipFill>
              <a:blip r:embed="rId5"/>
              <a:stretch>
                <a:fillRect/>
              </a:stretch>
            </p:blipFill>
            <p:spPr>
              <a:xfrm>
                <a:off x="-10800" y="797760"/>
                <a:ext cx="8693640" cy="4251600"/>
              </a:xfrm>
              <a:prstGeom prst="rect">
                <a:avLst/>
              </a:prstGeom>
            </p:spPr>
          </p:pic>
        </mc:Fallback>
      </mc:AlternateContent>
    </p:spTree>
    <p:extLst>
      <p:ext uri="{BB962C8B-B14F-4D97-AF65-F5344CB8AC3E}">
        <p14:creationId xmlns:p14="http://schemas.microsoft.com/office/powerpoint/2010/main" val="27525562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i="1" dirty="0"/>
              <a:t>Insertion in </a:t>
            </a:r>
            <a:r>
              <a:rPr lang="en-IN" sz="2800" b="1" i="1" dirty="0" smtClean="0"/>
              <a:t>between </a:t>
            </a:r>
            <a:r>
              <a:rPr lang="en-IN" sz="2800" b="1" dirty="0" smtClean="0"/>
              <a:t>of </a:t>
            </a:r>
            <a:r>
              <a:rPr lang="en-IN" sz="2800" b="1" dirty="0"/>
              <a:t>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Insertion </a:t>
            </a:r>
            <a:r>
              <a:rPr lang="en-IN" sz="2000" i="1" dirty="0"/>
              <a:t>in between is same as in single linked list. This can be as-</a:t>
            </a:r>
            <a:endParaRPr lang="en-IN" sz="2000" dirty="0"/>
          </a:p>
          <a:p>
            <a:pPr marL="1847088" lvl="8" indent="0">
              <a:buNone/>
            </a:pPr>
            <a:r>
              <a:rPr lang="en-IN" sz="2000" b="1" i="1" dirty="0" err="1"/>
              <a:t>tmp</a:t>
            </a:r>
            <a:r>
              <a:rPr lang="en-IN" sz="2000" b="1" i="1" dirty="0"/>
              <a:t>-&gt;link = q-&gt;link;</a:t>
            </a:r>
            <a:endParaRPr lang="en-IN" sz="2000" dirty="0"/>
          </a:p>
          <a:p>
            <a:pPr marL="1847088" lvl="8" indent="0">
              <a:buNone/>
            </a:pPr>
            <a:r>
              <a:rPr lang="en-IN" sz="2000" b="1" i="1" dirty="0" err="1"/>
              <a:t>tmp</a:t>
            </a:r>
            <a:r>
              <a:rPr lang="en-IN" sz="2000" b="1" i="1" dirty="0"/>
              <a:t>-&gt;info = </a:t>
            </a:r>
            <a:r>
              <a:rPr lang="en-IN" sz="2000" b="1" i="1" dirty="0" err="1"/>
              <a:t>num</a:t>
            </a:r>
            <a:r>
              <a:rPr lang="en-IN" sz="2000" b="1" i="1" dirty="0"/>
              <a:t>;</a:t>
            </a:r>
            <a:endParaRPr lang="en-IN" sz="2000" dirty="0"/>
          </a:p>
          <a:p>
            <a:pPr marL="1847088" lvl="8" indent="0">
              <a:buNone/>
            </a:pPr>
            <a:r>
              <a:rPr lang="en-IN" sz="2000" b="1" i="1" dirty="0"/>
              <a:t>q-&gt;link =</a:t>
            </a:r>
            <a:r>
              <a:rPr lang="en-IN" sz="2000" b="1" i="1" dirty="0" err="1"/>
              <a:t>tmp</a:t>
            </a:r>
            <a:r>
              <a:rPr lang="en-IN" sz="2000" b="1" i="1" dirty="0"/>
              <a:t>;</a:t>
            </a:r>
            <a:endParaRPr lang="en-IN" sz="2000" dirty="0"/>
          </a:p>
          <a:p>
            <a:r>
              <a:rPr lang="en-IN" sz="2000" i="1" dirty="0"/>
              <a:t>Here q points to the node after which new node will be inserted.</a:t>
            </a:r>
            <a:endParaRPr lang="en-IN" sz="2000" dirty="0"/>
          </a:p>
        </p:txBody>
      </p:sp>
      <p:sp>
        <p:nvSpPr>
          <p:cNvPr id="4" name="Date Placeholder 3"/>
          <p:cNvSpPr>
            <a:spLocks noGrp="1"/>
          </p:cNvSpPr>
          <p:nvPr>
            <p:ph type="dt" sz="half" idx="10"/>
          </p:nvPr>
        </p:nvSpPr>
        <p:spPr/>
        <p:txBody>
          <a:bodyPr/>
          <a:lstStyle/>
          <a:p>
            <a:fld id="{106E69B2-48B6-4951-8E5E-393824FEC2C5}"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115</a:t>
            </a:fld>
            <a:endParaRPr lang="en-IN"/>
          </a:p>
        </p:txBody>
      </p:sp>
      <p:pic>
        <p:nvPicPr>
          <p:cNvPr id="1026" name="Picture 2" descr="https://media.geeksforgeeks.org/wp-content/uploads/circularl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48" y="3212976"/>
            <a:ext cx="680085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uploads/CircularSinglyLinkedList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48" y="4581128"/>
            <a:ext cx="6924675" cy="125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6414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i="1" dirty="0"/>
              <a:t>Insertion in </a:t>
            </a:r>
            <a:r>
              <a:rPr lang="en-IN" sz="2800" b="1" i="1" dirty="0" smtClean="0"/>
              <a:t>between </a:t>
            </a:r>
            <a:r>
              <a:rPr lang="en-IN" sz="2800" b="1" dirty="0" smtClean="0"/>
              <a:t>of </a:t>
            </a:r>
            <a:r>
              <a:rPr lang="en-IN" sz="2800" b="1" dirty="0"/>
              <a:t>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Insertion </a:t>
            </a:r>
            <a:r>
              <a:rPr lang="en-IN" sz="2000" i="1" dirty="0"/>
              <a:t>in between is same as in single linked list. This can be as-</a:t>
            </a:r>
            <a:endParaRPr lang="en-IN" sz="2000" dirty="0"/>
          </a:p>
          <a:p>
            <a:pPr marL="1847088" lvl="8" indent="0">
              <a:buNone/>
            </a:pPr>
            <a:r>
              <a:rPr lang="en-IN" sz="2000" b="1" i="1" dirty="0" err="1"/>
              <a:t>tmp</a:t>
            </a:r>
            <a:r>
              <a:rPr lang="en-IN" sz="2000" b="1" i="1" dirty="0"/>
              <a:t>-&gt;link = q-&gt;link;</a:t>
            </a:r>
            <a:endParaRPr lang="en-IN" sz="2000" dirty="0"/>
          </a:p>
          <a:p>
            <a:pPr marL="1847088" lvl="8" indent="0">
              <a:buNone/>
            </a:pPr>
            <a:r>
              <a:rPr lang="en-IN" sz="2000" b="1" i="1" dirty="0" err="1"/>
              <a:t>tmp</a:t>
            </a:r>
            <a:r>
              <a:rPr lang="en-IN" sz="2000" b="1" i="1" dirty="0"/>
              <a:t>-&gt;info = </a:t>
            </a:r>
            <a:r>
              <a:rPr lang="en-IN" sz="2000" b="1" i="1" dirty="0" err="1"/>
              <a:t>num</a:t>
            </a:r>
            <a:r>
              <a:rPr lang="en-IN" sz="2000" b="1" i="1" dirty="0"/>
              <a:t>;</a:t>
            </a:r>
            <a:endParaRPr lang="en-IN" sz="2000" dirty="0"/>
          </a:p>
          <a:p>
            <a:pPr marL="1847088" lvl="8" indent="0">
              <a:buNone/>
            </a:pPr>
            <a:r>
              <a:rPr lang="en-IN" sz="2000" b="1" i="1" dirty="0"/>
              <a:t>q-&gt;link =</a:t>
            </a:r>
            <a:r>
              <a:rPr lang="en-IN" sz="2000" b="1" i="1" dirty="0" err="1"/>
              <a:t>tmp</a:t>
            </a:r>
            <a:r>
              <a:rPr lang="en-IN" sz="2000" b="1" i="1" dirty="0"/>
              <a:t>;</a:t>
            </a:r>
            <a:endParaRPr lang="en-IN" sz="2000" dirty="0"/>
          </a:p>
          <a:p>
            <a:r>
              <a:rPr lang="en-IN" sz="2000" i="1" dirty="0"/>
              <a:t>Here q points to the node after which new node will be inserted.</a:t>
            </a:r>
            <a:endParaRPr lang="en-IN" sz="2000" dirty="0"/>
          </a:p>
        </p:txBody>
      </p:sp>
      <p:sp>
        <p:nvSpPr>
          <p:cNvPr id="4" name="Date Placeholder 3"/>
          <p:cNvSpPr>
            <a:spLocks noGrp="1"/>
          </p:cNvSpPr>
          <p:nvPr>
            <p:ph type="dt" sz="half" idx="10"/>
          </p:nvPr>
        </p:nvSpPr>
        <p:spPr/>
        <p:txBody>
          <a:bodyPr/>
          <a:lstStyle/>
          <a:p>
            <a:fld id="{106E69B2-48B6-4951-8E5E-393824FEC2C5}"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116</a:t>
            </a:fld>
            <a:endParaRPr lang="en-IN"/>
          </a:p>
        </p:txBody>
      </p:sp>
      <p:pic>
        <p:nvPicPr>
          <p:cNvPr id="1026" name="Picture 2" descr="https://media.geeksforgeeks.org/wp-content/uploads/circularl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48" y="3212976"/>
            <a:ext cx="680085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uploads/CircularSinglyLinkedList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48" y="4581128"/>
            <a:ext cx="6924675" cy="12501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407960" y="1091880"/>
              <a:ext cx="7747560" cy="3303720"/>
            </p14:xfrm>
          </p:contentPart>
        </mc:Choice>
        <mc:Fallback xmlns="">
          <p:pic>
            <p:nvPicPr>
              <p:cNvPr id="7" name="Ink 6"/>
              <p:cNvPicPr/>
              <p:nvPr/>
            </p:nvPicPr>
            <p:blipFill>
              <a:blip r:embed="rId5"/>
              <a:stretch>
                <a:fillRect/>
              </a:stretch>
            </p:blipFill>
            <p:spPr>
              <a:xfrm>
                <a:off x="1401840" y="1079640"/>
                <a:ext cx="7761960" cy="3324600"/>
              </a:xfrm>
              <a:prstGeom prst="rect">
                <a:avLst/>
              </a:prstGeom>
            </p:spPr>
          </p:pic>
        </mc:Fallback>
      </mc:AlternateContent>
    </p:spTree>
    <p:extLst>
      <p:ext uri="{BB962C8B-B14F-4D97-AF65-F5344CB8AC3E}">
        <p14:creationId xmlns:p14="http://schemas.microsoft.com/office/powerpoint/2010/main" val="232625655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800" b="1" dirty="0" smtClean="0"/>
              <a:t>Creation of CLL</a:t>
            </a:r>
            <a:endParaRPr lang="en-IN" sz="2800" b="1" dirty="0"/>
          </a:p>
        </p:txBody>
      </p:sp>
      <p:pic>
        <p:nvPicPr>
          <p:cNvPr id="7" name="Content Placeholder 6"/>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7621" t="16614" r="20395" b="5974"/>
          <a:stretch/>
        </p:blipFill>
        <p:spPr>
          <a:xfrm>
            <a:off x="1043608" y="1484785"/>
            <a:ext cx="7416824" cy="4138094"/>
          </a:xfrm>
        </p:spPr>
      </p:pic>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117</a:t>
            </a:fld>
            <a:endParaRPr lang="en-IN"/>
          </a:p>
        </p:txBody>
      </p:sp>
    </p:spTree>
    <p:extLst>
      <p:ext uri="{BB962C8B-B14F-4D97-AF65-F5344CB8AC3E}">
        <p14:creationId xmlns:p14="http://schemas.microsoft.com/office/powerpoint/2010/main" val="311810126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385112"/>
          </a:xfrm>
        </p:spPr>
        <p:txBody>
          <a:bodyPr>
            <a:noAutofit/>
          </a:bodyPr>
          <a:lstStyle/>
          <a:p>
            <a:r>
              <a:rPr lang="en-IN" sz="2800" b="1" i="1" dirty="0" smtClean="0"/>
              <a:t>Traversal </a:t>
            </a:r>
            <a:r>
              <a:rPr lang="en-IN" sz="2800" b="1" i="1" dirty="0"/>
              <a:t>of circular linked list</a:t>
            </a:r>
            <a:endParaRPr lang="en-IN" sz="2800" dirty="0"/>
          </a:p>
        </p:txBody>
      </p:sp>
      <p:pic>
        <p:nvPicPr>
          <p:cNvPr id="7" name="Content Placeholder 6"/>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19001" r="10333"/>
          <a:stretch/>
        </p:blipFill>
        <p:spPr>
          <a:xfrm rot="16200000">
            <a:off x="1982550" y="-312578"/>
            <a:ext cx="4890867" cy="7344816"/>
          </a:xfrm>
        </p:spPr>
      </p:pic>
      <p:sp>
        <p:nvSpPr>
          <p:cNvPr id="4" name="Date Placeholder 3"/>
          <p:cNvSpPr>
            <a:spLocks noGrp="1"/>
          </p:cNvSpPr>
          <p:nvPr>
            <p:ph type="dt" sz="half" idx="10"/>
          </p:nvPr>
        </p:nvSpPr>
        <p:spPr/>
        <p:txBody>
          <a:bodyPr/>
          <a:lstStyle/>
          <a:p>
            <a:fld id="{535AE5C8-30DC-4194-A912-83390A83C56C}"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118</a:t>
            </a:fld>
            <a:endParaRPr lang="en-IN"/>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174760" y="5248800"/>
              <a:ext cx="3161160" cy="325080"/>
            </p14:xfrm>
          </p:contentPart>
        </mc:Choice>
        <mc:Fallback xmlns="">
          <p:pic>
            <p:nvPicPr>
              <p:cNvPr id="3" name="Ink 2"/>
              <p:cNvPicPr/>
              <p:nvPr/>
            </p:nvPicPr>
            <p:blipFill>
              <a:blip r:embed="rId5"/>
              <a:stretch>
                <a:fillRect/>
              </a:stretch>
            </p:blipFill>
            <p:spPr>
              <a:xfrm>
                <a:off x="2168640" y="5240880"/>
                <a:ext cx="3177720" cy="343800"/>
              </a:xfrm>
              <a:prstGeom prst="rect">
                <a:avLst/>
              </a:prstGeom>
            </p:spPr>
          </p:pic>
        </mc:Fallback>
      </mc:AlternateContent>
    </p:spTree>
    <p:extLst>
      <p:ext uri="{BB962C8B-B14F-4D97-AF65-F5344CB8AC3E}">
        <p14:creationId xmlns:p14="http://schemas.microsoft.com/office/powerpoint/2010/main" val="29100548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p:txBody>
          <a:bodyPr/>
          <a:lstStyle/>
          <a:p>
            <a:pPr marL="68580" indent="0">
              <a:buNone/>
            </a:pPr>
            <a:r>
              <a:rPr lang="en-IN" sz="2000" i="1" dirty="0" smtClean="0"/>
              <a:t>Deletion  </a:t>
            </a:r>
            <a:r>
              <a:rPr lang="en-IN" sz="2000" i="1" dirty="0"/>
              <a:t>in a circular linked list may be possible in </a:t>
            </a:r>
            <a:r>
              <a:rPr lang="en-IN" sz="2000" i="1" dirty="0" smtClean="0"/>
              <a:t>four </a:t>
            </a:r>
            <a:r>
              <a:rPr lang="en-IN" sz="2000" i="1" dirty="0"/>
              <a:t>ways-</a:t>
            </a:r>
            <a:endParaRPr lang="en-IN" sz="2000" dirty="0"/>
          </a:p>
          <a:p>
            <a:r>
              <a:rPr lang="en-IN" sz="2000" b="1" i="1" dirty="0" smtClean="0"/>
              <a:t>If </a:t>
            </a:r>
            <a:r>
              <a:rPr lang="en-IN" sz="2000" b="1" i="1" dirty="0"/>
              <a:t>list has only one element</a:t>
            </a:r>
            <a:endParaRPr lang="en-IN" sz="2000" dirty="0"/>
          </a:p>
          <a:p>
            <a:r>
              <a:rPr lang="en-IN" sz="2000" b="1" i="1" dirty="0"/>
              <a:t>Node to be deleted is the first node of list</a:t>
            </a:r>
            <a:endParaRPr lang="en-IN" sz="2000" dirty="0"/>
          </a:p>
          <a:p>
            <a:r>
              <a:rPr lang="en-IN" sz="2000" b="1" i="1" dirty="0"/>
              <a:t>Deletion in between</a:t>
            </a:r>
            <a:endParaRPr lang="en-IN" sz="2000" dirty="0"/>
          </a:p>
          <a:p>
            <a:r>
              <a:rPr lang="en-IN" sz="2000" b="1" i="1" dirty="0"/>
              <a:t>Node to be deleted is last node of list</a:t>
            </a:r>
            <a:endParaRPr lang="en-IN" sz="2000" dirty="0"/>
          </a:p>
          <a:p>
            <a:endParaRPr lang="en-IN" b="1" dirty="0"/>
          </a:p>
        </p:txBody>
      </p:sp>
      <p:sp>
        <p:nvSpPr>
          <p:cNvPr id="4" name="Date Placeholder 3"/>
          <p:cNvSpPr>
            <a:spLocks noGrp="1"/>
          </p:cNvSpPr>
          <p:nvPr>
            <p:ph type="dt" sz="half" idx="10"/>
          </p:nvPr>
        </p:nvSpPr>
        <p:spPr/>
        <p:txBody>
          <a:bodyPr/>
          <a:lstStyle/>
          <a:p>
            <a:fld id="{9B2E8458-CEA1-48C1-8249-E6BC26FC38F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119</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730440" y="3048480"/>
              <a:ext cx="4723920" cy="1504440"/>
            </p14:xfrm>
          </p:contentPart>
        </mc:Choice>
        <mc:Fallback xmlns="">
          <p:pic>
            <p:nvPicPr>
              <p:cNvPr id="7" name="Ink 6"/>
              <p:cNvPicPr/>
              <p:nvPr/>
            </p:nvPicPr>
            <p:blipFill>
              <a:blip r:embed="rId3"/>
              <a:stretch>
                <a:fillRect/>
              </a:stretch>
            </p:blipFill>
            <p:spPr>
              <a:xfrm>
                <a:off x="725760" y="3044160"/>
                <a:ext cx="4736880" cy="1516680"/>
              </a:xfrm>
              <a:prstGeom prst="rect">
                <a:avLst/>
              </a:prstGeom>
            </p:spPr>
          </p:pic>
        </mc:Fallback>
      </mc:AlternateContent>
    </p:spTree>
    <p:extLst>
      <p:ext uri="{BB962C8B-B14F-4D97-AF65-F5344CB8AC3E}">
        <p14:creationId xmlns:p14="http://schemas.microsoft.com/office/powerpoint/2010/main" val="332040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Request to the RAM of the system to allocate memory</a:t>
            </a:r>
            <a:r>
              <a:rPr lang="en-IN" sz="2000" dirty="0" smtClean="0"/>
              <a:t>,</a:t>
            </a:r>
          </a:p>
          <a:p>
            <a:pPr lvl="1"/>
            <a:endParaRPr lang="en-IN" sz="2000" dirty="0" smtClean="0"/>
          </a:p>
          <a:p>
            <a:pPr lvl="1"/>
            <a:r>
              <a:rPr lang="en-IN" sz="2000" dirty="0" smtClean="0"/>
              <a:t>If request is granted returns a pointer to the first block of the memory</a:t>
            </a:r>
          </a:p>
          <a:p>
            <a:pPr lvl="1"/>
            <a:endParaRPr lang="en-IN" sz="2000" dirty="0" smtClean="0"/>
          </a:p>
          <a:p>
            <a:pPr lvl="1"/>
            <a:r>
              <a:rPr lang="en-IN" sz="2000" dirty="0" smtClean="0"/>
              <a:t>If it fails, it returns NULL</a:t>
            </a:r>
          </a:p>
        </p:txBody>
      </p:sp>
      <p:sp>
        <p:nvSpPr>
          <p:cNvPr id="4" name="Date Placeholder 3"/>
          <p:cNvSpPr>
            <a:spLocks noGrp="1"/>
          </p:cNvSpPr>
          <p:nvPr>
            <p:ph type="dt" sz="half" idx="10"/>
          </p:nvPr>
        </p:nvSpPr>
        <p:spPr/>
        <p:txBody>
          <a:bodyPr/>
          <a:lstStyle/>
          <a:p>
            <a:fld id="{2932C704-4D77-4A77-AC61-525E9F64EAAF}"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a:t>
            </a:fld>
            <a:endParaRPr lang="en-IN"/>
          </a:p>
        </p:txBody>
      </p:sp>
    </p:spTree>
    <p:extLst>
      <p:ext uri="{BB962C8B-B14F-4D97-AF65-F5344CB8AC3E}">
        <p14:creationId xmlns:p14="http://schemas.microsoft.com/office/powerpoint/2010/main" val="255147493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1043492" y="1124744"/>
            <a:ext cx="6777317" cy="4707885"/>
          </a:xfrm>
        </p:spPr>
        <p:txBody>
          <a:bodyPr>
            <a:normAutofit/>
          </a:bodyPr>
          <a:lstStyle/>
          <a:p>
            <a:pPr marL="68580" indent="0">
              <a:buNone/>
            </a:pPr>
            <a:r>
              <a:rPr lang="en-IN" sz="1800" dirty="0"/>
              <a:t>Case 1:- </a:t>
            </a:r>
            <a:r>
              <a:rPr lang="en-IN" sz="1800" b="1" i="1" dirty="0"/>
              <a:t>If list has only one </a:t>
            </a:r>
            <a:r>
              <a:rPr lang="en-IN" sz="1800" b="1" i="1" dirty="0" smtClean="0"/>
              <a:t>element</a:t>
            </a:r>
            <a:endParaRPr lang="en-IN" sz="1800" dirty="0"/>
          </a:p>
          <a:p>
            <a:r>
              <a:rPr lang="en-IN" sz="1800" dirty="0" smtClean="0"/>
              <a:t>Here </a:t>
            </a:r>
            <a:r>
              <a:rPr lang="en-IN" sz="1800" dirty="0"/>
              <a:t>we check the condition for only one element of list </a:t>
            </a:r>
            <a:endParaRPr lang="en-IN" sz="1800" dirty="0" smtClean="0"/>
          </a:p>
          <a:p>
            <a:r>
              <a:rPr lang="en-IN" sz="1800" dirty="0" smtClean="0"/>
              <a:t>then </a:t>
            </a:r>
            <a:r>
              <a:rPr lang="en-IN" sz="1800" dirty="0"/>
              <a:t>assign NULL value to last pointer because after deletion no node will be in list</a:t>
            </a:r>
            <a:r>
              <a:rPr lang="en-IN" sz="1800" dirty="0" smtClean="0"/>
              <a:t>.</a:t>
            </a:r>
          </a:p>
          <a:p>
            <a:pPr marL="68580" indent="0">
              <a:buNone/>
            </a:pPr>
            <a:endParaRPr lang="en-IN" sz="1800" dirty="0" smtClean="0"/>
          </a:p>
          <a:p>
            <a:pPr marL="68580" indent="0">
              <a:buNone/>
            </a:pPr>
            <a:endParaRPr lang="en-IN" sz="1800" dirty="0"/>
          </a:p>
          <a:p>
            <a:pPr marL="68580" indent="0">
              <a:buNone/>
            </a:pPr>
            <a:r>
              <a:rPr lang="en-IN" sz="1800" b="1" dirty="0"/>
              <a:t>if(last-&gt;link == last &amp;&amp; last-&gt;info == </a:t>
            </a:r>
            <a:r>
              <a:rPr lang="en-IN" sz="1800" b="1" dirty="0" err="1"/>
              <a:t>num</a:t>
            </a:r>
            <a:r>
              <a:rPr lang="en-IN" sz="1800" b="1" dirty="0"/>
              <a:t>) </a:t>
            </a:r>
            <a:r>
              <a:rPr lang="en-IN" sz="1800" b="1" dirty="0" smtClean="0"/>
              <a:t>/* Only one element */</a:t>
            </a:r>
          </a:p>
          <a:p>
            <a:pPr marL="68580" indent="0">
              <a:buNone/>
            </a:pPr>
            <a:r>
              <a:rPr lang="en-IN" sz="1800" b="1" dirty="0" smtClean="0"/>
              <a:t>{</a:t>
            </a:r>
          </a:p>
          <a:p>
            <a:pPr marL="68580" indent="0">
              <a:buNone/>
            </a:pPr>
            <a:r>
              <a:rPr lang="en-IN" sz="1800" b="1" dirty="0"/>
              <a:t>        </a:t>
            </a:r>
            <a:r>
              <a:rPr lang="en-IN" sz="1800" b="1" dirty="0" err="1"/>
              <a:t>tmp</a:t>
            </a:r>
            <a:r>
              <a:rPr lang="en-IN" sz="1800" b="1" dirty="0"/>
              <a:t> = last;</a:t>
            </a:r>
          </a:p>
          <a:p>
            <a:pPr marL="68580" indent="0">
              <a:buNone/>
            </a:pPr>
            <a:r>
              <a:rPr lang="en-IN" sz="1800" b="1" dirty="0"/>
              <a:t>       last = NULL;</a:t>
            </a:r>
          </a:p>
          <a:p>
            <a:pPr marL="68580" indent="0">
              <a:buNone/>
            </a:pPr>
            <a:r>
              <a:rPr lang="en-IN" sz="1800" b="1" dirty="0"/>
              <a:t>       free(</a:t>
            </a:r>
            <a:r>
              <a:rPr lang="en-IN" sz="1800" b="1" dirty="0" err="1"/>
              <a:t>tmp</a:t>
            </a:r>
            <a:r>
              <a:rPr lang="en-IN" sz="1800" b="1" dirty="0"/>
              <a:t>);</a:t>
            </a:r>
          </a:p>
          <a:p>
            <a:pPr marL="68580" indent="0">
              <a:buNone/>
            </a:pPr>
            <a:r>
              <a:rPr lang="en-IN" sz="1800" b="1" dirty="0"/>
              <a:t>}</a:t>
            </a:r>
          </a:p>
        </p:txBody>
      </p:sp>
      <p:sp>
        <p:nvSpPr>
          <p:cNvPr id="4" name="Date Placeholder 3"/>
          <p:cNvSpPr>
            <a:spLocks noGrp="1"/>
          </p:cNvSpPr>
          <p:nvPr>
            <p:ph type="dt" sz="half" idx="10"/>
          </p:nvPr>
        </p:nvSpPr>
        <p:spPr/>
        <p:txBody>
          <a:bodyPr/>
          <a:lstStyle/>
          <a:p>
            <a:fld id="{9B2E8458-CEA1-48C1-8249-E6BC26FC38F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120</a:t>
            </a:fld>
            <a:endParaRPr lang="en-IN"/>
          </a:p>
        </p:txBody>
      </p:sp>
      <p:pic>
        <p:nvPicPr>
          <p:cNvPr id="7" name="Picture 4" descr="https://media.geeksforgeeks.org/wp-content/uploads/CircularSinglyLinkedLis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501008"/>
            <a:ext cx="3168351" cy="2016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081800" y="1447920"/>
              <a:ext cx="7486200" cy="4783680"/>
            </p14:xfrm>
          </p:contentPart>
        </mc:Choice>
        <mc:Fallback xmlns="">
          <p:pic>
            <p:nvPicPr>
              <p:cNvPr id="8" name="Ink 7"/>
              <p:cNvPicPr/>
              <p:nvPr/>
            </p:nvPicPr>
            <p:blipFill>
              <a:blip r:embed="rId4"/>
              <a:stretch>
                <a:fillRect/>
              </a:stretch>
            </p:blipFill>
            <p:spPr>
              <a:xfrm>
                <a:off x="1073880" y="1442520"/>
                <a:ext cx="7500240" cy="4795560"/>
              </a:xfrm>
              <a:prstGeom prst="rect">
                <a:avLst/>
              </a:prstGeom>
            </p:spPr>
          </p:pic>
        </mc:Fallback>
      </mc:AlternateContent>
    </p:spTree>
    <p:extLst>
      <p:ext uri="{BB962C8B-B14F-4D97-AF65-F5344CB8AC3E}">
        <p14:creationId xmlns:p14="http://schemas.microsoft.com/office/powerpoint/2010/main" val="304635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1043492" y="1124744"/>
            <a:ext cx="6777317" cy="4707885"/>
          </a:xfrm>
        </p:spPr>
        <p:txBody>
          <a:bodyPr>
            <a:normAutofit/>
          </a:bodyPr>
          <a:lstStyle/>
          <a:p>
            <a:pPr marL="68580" indent="0">
              <a:buNone/>
            </a:pPr>
            <a:r>
              <a:rPr lang="en-IN" sz="1800" dirty="0"/>
              <a:t>Case 1:- </a:t>
            </a:r>
            <a:r>
              <a:rPr lang="en-IN" sz="1800" b="1" i="1" dirty="0"/>
              <a:t>If list has only one </a:t>
            </a:r>
            <a:r>
              <a:rPr lang="en-IN" sz="1800" b="1" i="1" dirty="0" smtClean="0"/>
              <a:t>element</a:t>
            </a:r>
            <a:endParaRPr lang="en-IN" sz="1800" dirty="0"/>
          </a:p>
          <a:p>
            <a:r>
              <a:rPr lang="en-IN" sz="1800" dirty="0" smtClean="0"/>
              <a:t>Here </a:t>
            </a:r>
            <a:r>
              <a:rPr lang="en-IN" sz="1800" dirty="0"/>
              <a:t>we check the condition for only one element of list </a:t>
            </a:r>
            <a:endParaRPr lang="en-IN" sz="1800" dirty="0" smtClean="0"/>
          </a:p>
          <a:p>
            <a:r>
              <a:rPr lang="en-IN" sz="1800" dirty="0" smtClean="0"/>
              <a:t>then </a:t>
            </a:r>
            <a:r>
              <a:rPr lang="en-IN" sz="1800" dirty="0"/>
              <a:t>assign NULL value to last pointer because after deletion no node will be in list</a:t>
            </a:r>
            <a:r>
              <a:rPr lang="en-IN" sz="1800" dirty="0" smtClean="0"/>
              <a:t>.</a:t>
            </a:r>
          </a:p>
          <a:p>
            <a:pPr marL="68580" indent="0">
              <a:buNone/>
            </a:pPr>
            <a:endParaRPr lang="en-IN" sz="1800" dirty="0" smtClean="0"/>
          </a:p>
          <a:p>
            <a:pPr marL="68580" indent="0">
              <a:buNone/>
            </a:pPr>
            <a:endParaRPr lang="en-IN" sz="1800" dirty="0"/>
          </a:p>
          <a:p>
            <a:pPr marL="68580" indent="0">
              <a:buNone/>
            </a:pPr>
            <a:r>
              <a:rPr lang="en-IN" sz="1800" b="1" dirty="0"/>
              <a:t>if(last-&gt;link == last &amp;&amp; last-&gt;info == </a:t>
            </a:r>
            <a:r>
              <a:rPr lang="en-IN" sz="1800" b="1" dirty="0" err="1"/>
              <a:t>num</a:t>
            </a:r>
            <a:r>
              <a:rPr lang="en-IN" sz="1800" b="1" dirty="0"/>
              <a:t>) </a:t>
            </a:r>
            <a:r>
              <a:rPr lang="en-IN" sz="1800" b="1" dirty="0" smtClean="0"/>
              <a:t>/* Only one element */</a:t>
            </a:r>
          </a:p>
          <a:p>
            <a:pPr marL="68580" indent="0">
              <a:buNone/>
            </a:pPr>
            <a:r>
              <a:rPr lang="en-IN" sz="1800" b="1" dirty="0" smtClean="0"/>
              <a:t>{</a:t>
            </a:r>
          </a:p>
          <a:p>
            <a:pPr marL="68580" indent="0">
              <a:buNone/>
            </a:pPr>
            <a:r>
              <a:rPr lang="en-IN" sz="1800" b="1" dirty="0"/>
              <a:t>        </a:t>
            </a:r>
            <a:r>
              <a:rPr lang="en-IN" sz="1800" b="1" dirty="0" err="1"/>
              <a:t>tmp</a:t>
            </a:r>
            <a:r>
              <a:rPr lang="en-IN" sz="1800" b="1" dirty="0"/>
              <a:t> = last;</a:t>
            </a:r>
          </a:p>
          <a:p>
            <a:pPr marL="68580" indent="0">
              <a:buNone/>
            </a:pPr>
            <a:r>
              <a:rPr lang="en-IN" sz="1800" b="1" dirty="0"/>
              <a:t>       last = NULL;</a:t>
            </a:r>
          </a:p>
          <a:p>
            <a:pPr marL="68580" indent="0">
              <a:buNone/>
            </a:pPr>
            <a:r>
              <a:rPr lang="en-IN" sz="1800" b="1" dirty="0"/>
              <a:t>       free(</a:t>
            </a:r>
            <a:r>
              <a:rPr lang="en-IN" sz="1800" b="1" dirty="0" err="1"/>
              <a:t>tmp</a:t>
            </a:r>
            <a:r>
              <a:rPr lang="en-IN" sz="1800" b="1" dirty="0"/>
              <a:t>);</a:t>
            </a:r>
          </a:p>
          <a:p>
            <a:pPr marL="68580" indent="0">
              <a:buNone/>
            </a:pPr>
            <a:r>
              <a:rPr lang="en-IN" sz="1800" b="1" dirty="0"/>
              <a:t>}</a:t>
            </a:r>
          </a:p>
        </p:txBody>
      </p:sp>
      <p:sp>
        <p:nvSpPr>
          <p:cNvPr id="4" name="Date Placeholder 3"/>
          <p:cNvSpPr>
            <a:spLocks noGrp="1"/>
          </p:cNvSpPr>
          <p:nvPr>
            <p:ph type="dt" sz="half" idx="10"/>
          </p:nvPr>
        </p:nvSpPr>
        <p:spPr/>
        <p:txBody>
          <a:bodyPr/>
          <a:lstStyle/>
          <a:p>
            <a:fld id="{9B2E8458-CEA1-48C1-8249-E6BC26FC38F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121</a:t>
            </a:fld>
            <a:endParaRPr lang="en-IN"/>
          </a:p>
        </p:txBody>
      </p:sp>
      <p:pic>
        <p:nvPicPr>
          <p:cNvPr id="7" name="Picture 4" descr="https://media.geeksforgeeks.org/wp-content/uploads/CircularSinglyLinkedLis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501008"/>
            <a:ext cx="3168351" cy="2016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543960" y="2373480"/>
              <a:ext cx="8000280" cy="3071880"/>
            </p14:xfrm>
          </p:contentPart>
        </mc:Choice>
        <mc:Fallback xmlns="">
          <p:pic>
            <p:nvPicPr>
              <p:cNvPr id="8" name="Ink 7"/>
              <p:cNvPicPr/>
              <p:nvPr/>
            </p:nvPicPr>
            <p:blipFill>
              <a:blip r:embed="rId4"/>
              <a:stretch>
                <a:fillRect/>
              </a:stretch>
            </p:blipFill>
            <p:spPr>
              <a:xfrm>
                <a:off x="535680" y="2368440"/>
                <a:ext cx="8018280" cy="3089160"/>
              </a:xfrm>
              <a:prstGeom prst="rect">
                <a:avLst/>
              </a:prstGeom>
            </p:spPr>
          </p:pic>
        </mc:Fallback>
      </mc:AlternateContent>
    </p:spTree>
    <p:extLst>
      <p:ext uri="{BB962C8B-B14F-4D97-AF65-F5344CB8AC3E}">
        <p14:creationId xmlns:p14="http://schemas.microsoft.com/office/powerpoint/2010/main" val="217505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467544" y="908720"/>
            <a:ext cx="7137357" cy="4059813"/>
          </a:xfrm>
        </p:spPr>
        <p:txBody>
          <a:bodyPr>
            <a:noAutofit/>
          </a:bodyPr>
          <a:lstStyle/>
          <a:p>
            <a:pPr marL="68580" indent="0">
              <a:buNone/>
            </a:pPr>
            <a:r>
              <a:rPr lang="en-IN" sz="1800" dirty="0"/>
              <a:t>Case 2:- </a:t>
            </a:r>
            <a:r>
              <a:rPr lang="en-IN" sz="1800" b="1" i="1" dirty="0" smtClean="0"/>
              <a:t>Node </a:t>
            </a:r>
            <a:r>
              <a:rPr lang="en-IN" sz="1800" b="1" i="1" dirty="0"/>
              <a:t>to be deleted is the first node of list</a:t>
            </a:r>
            <a:endParaRPr lang="en-IN" sz="1800" dirty="0"/>
          </a:p>
          <a:p>
            <a:pPr marL="68580" indent="0">
              <a:buNone/>
            </a:pPr>
            <a:endParaRPr lang="en-IN" sz="1800" dirty="0" smtClean="0"/>
          </a:p>
          <a:p>
            <a:r>
              <a:rPr lang="en-IN" sz="1800" dirty="0" smtClean="0"/>
              <a:t>Assign </a:t>
            </a:r>
            <a:r>
              <a:rPr lang="en-IN" sz="1800" dirty="0"/>
              <a:t>the link part of deleted node to the link part of pointer last. </a:t>
            </a:r>
            <a:endParaRPr lang="en-IN" sz="1800" dirty="0" smtClean="0"/>
          </a:p>
          <a:p>
            <a:r>
              <a:rPr lang="en-IN" sz="1800" dirty="0" smtClean="0"/>
              <a:t>So </a:t>
            </a:r>
            <a:r>
              <a:rPr lang="en-IN" sz="1800" dirty="0"/>
              <a:t>now link part of last pointer will point to the next node which is now first node of list after deletion.</a:t>
            </a:r>
          </a:p>
          <a:p>
            <a:pPr marL="68580" indent="0">
              <a:buNone/>
            </a:pPr>
            <a:endParaRPr lang="en-IN" sz="1800" b="1" dirty="0" smtClean="0"/>
          </a:p>
          <a:p>
            <a:pPr marL="68580" indent="0">
              <a:buNone/>
            </a:pPr>
            <a:r>
              <a:rPr lang="en-IN" sz="1800" b="1" dirty="0" smtClean="0"/>
              <a:t>q </a:t>
            </a:r>
            <a:r>
              <a:rPr lang="en-IN" sz="1800" b="1" dirty="0"/>
              <a:t>= last-&gt;link; </a:t>
            </a:r>
            <a:r>
              <a:rPr lang="en-IN" sz="1800" b="1" dirty="0" smtClean="0"/>
              <a:t>/*q </a:t>
            </a:r>
            <a:r>
              <a:rPr lang="en-IN" sz="1800" b="1" dirty="0"/>
              <a:t>is pointing to the first node of </a:t>
            </a:r>
            <a:r>
              <a:rPr lang="en-IN" sz="1800" b="1" dirty="0" smtClean="0"/>
              <a:t>list*/</a:t>
            </a:r>
            <a:endParaRPr lang="en-IN" sz="1800" b="1" dirty="0"/>
          </a:p>
          <a:p>
            <a:pPr marL="68580" indent="0">
              <a:buNone/>
            </a:pPr>
            <a:r>
              <a:rPr lang="en-IN" sz="1800" b="1" dirty="0" smtClean="0"/>
              <a:t>if(q-</a:t>
            </a:r>
            <a:r>
              <a:rPr lang="en-IN" sz="1800" b="1" dirty="0"/>
              <a:t>&gt;info == </a:t>
            </a:r>
            <a:r>
              <a:rPr lang="en-IN" sz="1800" b="1" dirty="0" err="1"/>
              <a:t>num</a:t>
            </a:r>
            <a:r>
              <a:rPr lang="en-IN" sz="1800" b="1" dirty="0"/>
              <a:t>)</a:t>
            </a:r>
          </a:p>
          <a:p>
            <a:pPr marL="68580" indent="0">
              <a:buNone/>
            </a:pPr>
            <a:r>
              <a:rPr lang="en-IN" sz="1800" b="1" dirty="0"/>
              <a:t>{</a:t>
            </a:r>
          </a:p>
          <a:p>
            <a:pPr marL="68580" indent="0">
              <a:buNone/>
            </a:pPr>
            <a:r>
              <a:rPr lang="en-IN" sz="1800" b="1" dirty="0"/>
              <a:t>             </a:t>
            </a:r>
            <a:r>
              <a:rPr lang="en-IN" sz="1800" b="1" dirty="0" err="1"/>
              <a:t>tmp</a:t>
            </a:r>
            <a:r>
              <a:rPr lang="en-IN" sz="1800" b="1" dirty="0"/>
              <a:t> = q;</a:t>
            </a:r>
          </a:p>
          <a:p>
            <a:pPr marL="68580" indent="0">
              <a:buNone/>
            </a:pPr>
            <a:r>
              <a:rPr lang="en-IN" sz="1800" b="1" dirty="0"/>
              <a:t>             last-&gt;link = q-&gt;link;</a:t>
            </a:r>
          </a:p>
          <a:p>
            <a:pPr marL="68580" indent="0">
              <a:buNone/>
            </a:pPr>
            <a:r>
              <a:rPr lang="en-IN" sz="1800" b="1" dirty="0"/>
              <a:t>             free(</a:t>
            </a:r>
            <a:r>
              <a:rPr lang="en-IN" sz="1800" b="1" dirty="0" err="1"/>
              <a:t>tmp</a:t>
            </a:r>
            <a:r>
              <a:rPr lang="en-IN" sz="1800" b="1" dirty="0"/>
              <a:t>);</a:t>
            </a:r>
          </a:p>
          <a:p>
            <a:pPr marL="68580" indent="0">
              <a:buNone/>
            </a:pPr>
            <a:r>
              <a:rPr lang="en-IN" sz="1800" b="1" dirty="0"/>
              <a:t>}</a:t>
            </a:r>
          </a:p>
          <a:p>
            <a:pPr marL="68580" indent="0">
              <a:buNone/>
            </a:pPr>
            <a:endParaRPr lang="en-IN" sz="1800" dirty="0" smtClean="0"/>
          </a:p>
          <a:p>
            <a:pPr marL="68580" indent="0">
              <a:buNone/>
            </a:pPr>
            <a:r>
              <a:rPr lang="en-IN" sz="1800" dirty="0"/>
              <a:t/>
            </a:r>
            <a:br>
              <a:rPr lang="en-IN" sz="1800" dirty="0"/>
            </a:br>
            <a:endParaRPr lang="en-IN" sz="1800" dirty="0"/>
          </a:p>
        </p:txBody>
      </p:sp>
      <p:sp>
        <p:nvSpPr>
          <p:cNvPr id="4" name="Date Placeholder 3"/>
          <p:cNvSpPr>
            <a:spLocks noGrp="1"/>
          </p:cNvSpPr>
          <p:nvPr>
            <p:ph type="dt" sz="half" idx="10"/>
          </p:nvPr>
        </p:nvSpPr>
        <p:spPr/>
        <p:txBody>
          <a:bodyPr/>
          <a:lstStyle/>
          <a:p>
            <a:fld id="{9B2E8458-CEA1-48C1-8249-E6BC26FC38F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122</a:t>
            </a:fld>
            <a:endParaRPr lang="en-IN"/>
          </a:p>
        </p:txBody>
      </p:sp>
      <p:pic>
        <p:nvPicPr>
          <p:cNvPr id="8" name="Picture 2" descr="https://media.geeksforgeeks.org/wp-content/uploads/CircularSinglLinkedLis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356" y="4005064"/>
            <a:ext cx="4192971" cy="15841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30840" y="729360"/>
              <a:ext cx="8138880" cy="5791680"/>
            </p14:xfrm>
          </p:contentPart>
        </mc:Choice>
        <mc:Fallback xmlns="">
          <p:pic>
            <p:nvPicPr>
              <p:cNvPr id="7" name="Ink 6"/>
              <p:cNvPicPr/>
              <p:nvPr/>
            </p:nvPicPr>
            <p:blipFill>
              <a:blip r:embed="rId4"/>
              <a:stretch>
                <a:fillRect/>
              </a:stretch>
            </p:blipFill>
            <p:spPr>
              <a:xfrm>
                <a:off x="324720" y="722880"/>
                <a:ext cx="8155440" cy="5809320"/>
              </a:xfrm>
              <a:prstGeom prst="rect">
                <a:avLst/>
              </a:prstGeom>
            </p:spPr>
          </p:pic>
        </mc:Fallback>
      </mc:AlternateContent>
    </p:spTree>
    <p:extLst>
      <p:ext uri="{BB962C8B-B14F-4D97-AF65-F5344CB8AC3E}">
        <p14:creationId xmlns:p14="http://schemas.microsoft.com/office/powerpoint/2010/main" val="278108583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560958"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4" name="Date Placeholder 3"/>
          <p:cNvSpPr>
            <a:spLocks noGrp="1"/>
          </p:cNvSpPr>
          <p:nvPr>
            <p:ph type="dt" sz="half" idx="10"/>
          </p:nvPr>
        </p:nvSpPr>
        <p:spPr/>
        <p:txBody>
          <a:bodyPr/>
          <a:lstStyle/>
          <a:p>
            <a:fld id="{9B2E8458-CEA1-48C1-8249-E6BC26FC38F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123</a:t>
            </a:fld>
            <a:endParaRPr lang="en-IN"/>
          </a:p>
        </p:txBody>
      </p:sp>
      <p:sp>
        <p:nvSpPr>
          <p:cNvPr id="3" name="Content Placeholder 2"/>
          <p:cNvSpPr>
            <a:spLocks noGrp="1"/>
          </p:cNvSpPr>
          <p:nvPr>
            <p:ph sz="quarter" idx="13"/>
          </p:nvPr>
        </p:nvSpPr>
        <p:spPr>
          <a:xfrm>
            <a:off x="467544" y="836712"/>
            <a:ext cx="3960440" cy="2484896"/>
          </a:xfrm>
        </p:spPr>
        <p:txBody>
          <a:bodyPr>
            <a:noAutofit/>
          </a:bodyPr>
          <a:lstStyle/>
          <a:p>
            <a:pPr marL="68580" indent="0">
              <a:buNone/>
            </a:pPr>
            <a:r>
              <a:rPr lang="en-IN" sz="1800" dirty="0"/>
              <a:t> Case 3:- </a:t>
            </a:r>
            <a:r>
              <a:rPr lang="en-IN" sz="1800" b="1" dirty="0"/>
              <a:t>Deletion in between is same as in single linked list. </a:t>
            </a:r>
            <a:endParaRPr lang="en-IN" sz="1800" b="1" dirty="0" smtClean="0"/>
          </a:p>
          <a:p>
            <a:pPr marL="68580" indent="0">
              <a:buNone/>
            </a:pPr>
            <a:endParaRPr lang="en-IN" sz="1800" dirty="0" smtClean="0"/>
          </a:p>
          <a:p>
            <a:pPr marL="68580" indent="0">
              <a:buNone/>
            </a:pPr>
            <a:r>
              <a:rPr lang="en-IN" sz="1800" dirty="0" smtClean="0"/>
              <a:t>Deletion </a:t>
            </a:r>
            <a:r>
              <a:rPr lang="en-IN" sz="1800" dirty="0"/>
              <a:t>of node in between will be </a:t>
            </a:r>
            <a:r>
              <a:rPr lang="en-IN" sz="1800" dirty="0" smtClean="0"/>
              <a:t>as-</a:t>
            </a:r>
          </a:p>
          <a:p>
            <a:pPr marL="68580" indent="0">
              <a:buNone/>
            </a:pPr>
            <a:r>
              <a:rPr lang="en-IN" sz="1600" b="1" dirty="0"/>
              <a:t>q = last-&gt;link;</a:t>
            </a:r>
          </a:p>
          <a:p>
            <a:pPr marL="68580" indent="0">
              <a:buNone/>
            </a:pPr>
            <a:r>
              <a:rPr lang="en-IN" sz="1600" b="1" dirty="0" smtClean="0"/>
              <a:t>while(q-</a:t>
            </a:r>
            <a:r>
              <a:rPr lang="en-IN" sz="1600" b="1" dirty="0"/>
              <a:t>&gt;link != last)</a:t>
            </a:r>
          </a:p>
          <a:p>
            <a:pPr marL="68580" indent="0">
              <a:buNone/>
            </a:pPr>
            <a:r>
              <a:rPr lang="en-IN" sz="1600" b="1" dirty="0"/>
              <a:t>{</a:t>
            </a:r>
          </a:p>
          <a:p>
            <a:pPr marL="68580" indent="0">
              <a:buNone/>
            </a:pPr>
            <a:r>
              <a:rPr lang="en-IN" sz="1600" b="1" dirty="0"/>
              <a:t>             if(q-&gt;link-&gt;info == </a:t>
            </a:r>
            <a:r>
              <a:rPr lang="en-IN" sz="1600" b="1" dirty="0" err="1"/>
              <a:t>num</a:t>
            </a:r>
            <a:r>
              <a:rPr lang="en-IN" sz="1600" b="1" dirty="0"/>
              <a:t>) /* Element deleted in between */</a:t>
            </a:r>
          </a:p>
          <a:p>
            <a:pPr marL="68580" indent="0">
              <a:buNone/>
            </a:pPr>
            <a:r>
              <a:rPr lang="en-IN" sz="1600" b="1" dirty="0"/>
              <a:t>             {</a:t>
            </a:r>
          </a:p>
          <a:p>
            <a:pPr marL="68580" indent="0">
              <a:buNone/>
            </a:pPr>
            <a:r>
              <a:rPr lang="en-IN" sz="1600" b="1" dirty="0"/>
              <a:t>                          </a:t>
            </a:r>
            <a:r>
              <a:rPr lang="en-IN" sz="1600" b="1" dirty="0" err="1"/>
              <a:t>tmp</a:t>
            </a:r>
            <a:r>
              <a:rPr lang="en-IN" sz="1600" b="1" dirty="0"/>
              <a:t> = q-&gt;link;</a:t>
            </a:r>
          </a:p>
          <a:p>
            <a:pPr marL="68580" indent="0">
              <a:buNone/>
            </a:pPr>
            <a:r>
              <a:rPr lang="en-IN" sz="1600" b="1" dirty="0"/>
              <a:t>                          q-&gt;link = </a:t>
            </a:r>
            <a:r>
              <a:rPr lang="en-IN" sz="1600" b="1" dirty="0" err="1"/>
              <a:t>tmp</a:t>
            </a:r>
            <a:r>
              <a:rPr lang="en-IN" sz="1600" b="1" dirty="0"/>
              <a:t>-&gt;link;</a:t>
            </a:r>
          </a:p>
          <a:p>
            <a:pPr marL="68580" indent="0">
              <a:buNone/>
            </a:pPr>
            <a:r>
              <a:rPr lang="en-IN" sz="1600" b="1" dirty="0"/>
              <a:t>                          free(</a:t>
            </a:r>
            <a:r>
              <a:rPr lang="en-IN" sz="1600" b="1" dirty="0" err="1"/>
              <a:t>tmp</a:t>
            </a:r>
            <a:r>
              <a:rPr lang="en-IN" sz="1600" b="1" dirty="0"/>
              <a:t>);</a:t>
            </a:r>
          </a:p>
          <a:p>
            <a:pPr marL="68580" indent="0">
              <a:buNone/>
            </a:pPr>
            <a:r>
              <a:rPr lang="en-IN" sz="1600" b="1" dirty="0"/>
              <a:t>            }</a:t>
            </a:r>
          </a:p>
          <a:p>
            <a:pPr marL="68580" indent="0">
              <a:buNone/>
            </a:pPr>
            <a:r>
              <a:rPr lang="en-IN" sz="1600" b="1" dirty="0"/>
              <a:t>            q = q-&gt;link;</a:t>
            </a:r>
          </a:p>
          <a:p>
            <a:pPr marL="68580" indent="0">
              <a:buNone/>
            </a:pPr>
            <a:r>
              <a:rPr lang="en-IN" sz="1600" b="1" dirty="0"/>
              <a:t>} /* End of while </a:t>
            </a:r>
            <a:r>
              <a:rPr lang="en-IN" sz="1600" b="1" dirty="0" smtClean="0"/>
              <a:t>*/</a:t>
            </a:r>
            <a:endParaRPr lang="en-IN" sz="1600" b="1" dirty="0"/>
          </a:p>
        </p:txBody>
      </p:sp>
      <p:sp>
        <p:nvSpPr>
          <p:cNvPr id="8" name="Content Placeholder 7"/>
          <p:cNvSpPr>
            <a:spLocks noGrp="1"/>
          </p:cNvSpPr>
          <p:nvPr>
            <p:ph sz="quarter" idx="14"/>
          </p:nvPr>
        </p:nvSpPr>
        <p:spPr>
          <a:xfrm>
            <a:off x="4716016" y="1052736"/>
            <a:ext cx="3419856" cy="3493008"/>
          </a:xfrm>
        </p:spPr>
        <p:txBody>
          <a:bodyPr>
            <a:normAutofit fontScale="77500" lnSpcReduction="20000"/>
          </a:bodyPr>
          <a:lstStyle/>
          <a:p>
            <a:r>
              <a:rPr lang="en-IN" sz="2300" dirty="0"/>
              <a:t>First we are traversing the list, when we find the element to be deleted, </a:t>
            </a:r>
            <a:endParaRPr lang="en-IN" sz="2300" dirty="0" smtClean="0"/>
          </a:p>
          <a:p>
            <a:r>
              <a:rPr lang="en-IN" sz="2300" dirty="0" smtClean="0"/>
              <a:t>then </a:t>
            </a:r>
            <a:r>
              <a:rPr lang="en-IN" sz="2300" dirty="0"/>
              <a:t>q points to the previous node. </a:t>
            </a:r>
            <a:endParaRPr lang="en-IN" sz="2300" dirty="0" smtClean="0"/>
          </a:p>
          <a:p>
            <a:r>
              <a:rPr lang="en-IN" sz="2300" dirty="0" smtClean="0"/>
              <a:t>We </a:t>
            </a:r>
            <a:r>
              <a:rPr lang="en-IN" sz="2300" dirty="0"/>
              <a:t>assign the link part of node to be deleted to the link part of  previous node and </a:t>
            </a:r>
            <a:endParaRPr lang="en-IN" sz="2300" dirty="0" smtClean="0"/>
          </a:p>
          <a:p>
            <a:r>
              <a:rPr lang="en-IN" sz="2300" dirty="0" smtClean="0"/>
              <a:t>then </a:t>
            </a:r>
            <a:r>
              <a:rPr lang="en-IN" sz="2300" dirty="0"/>
              <a:t>we free the address of node to be deleted from memory.</a:t>
            </a:r>
            <a:br>
              <a:rPr lang="en-IN" sz="2300" dirty="0"/>
            </a:br>
            <a:endParaRPr lang="en-IN" dirty="0"/>
          </a:p>
          <a:p>
            <a:endParaRPr lang="en-IN" dirty="0"/>
          </a:p>
        </p:txBody>
      </p:sp>
      <p:sp>
        <p:nvSpPr>
          <p:cNvPr id="9" name="TextBox 8"/>
          <p:cNvSpPr txBox="1"/>
          <p:nvPr/>
        </p:nvSpPr>
        <p:spPr>
          <a:xfrm>
            <a:off x="4935416" y="3933056"/>
            <a:ext cx="2952328" cy="923330"/>
          </a:xfrm>
          <a:prstGeom prst="rect">
            <a:avLst/>
          </a:prstGeom>
          <a:noFill/>
        </p:spPr>
        <p:txBody>
          <a:bodyPr wrap="square" rtlCol="0">
            <a:spAutoFit/>
          </a:bodyPr>
          <a:lstStyle/>
          <a:p>
            <a:r>
              <a:rPr lang="en-IN" b="1" dirty="0" smtClean="0"/>
              <a:t>As we need to stop at the previous node for deletion</a:t>
            </a:r>
            <a:endParaRPr lang="en-IN" b="1" dirty="0"/>
          </a:p>
        </p:txBody>
      </p:sp>
      <p:sp>
        <p:nvSpPr>
          <p:cNvPr id="10" name="Right Arrow 9"/>
          <p:cNvSpPr/>
          <p:nvPr/>
        </p:nvSpPr>
        <p:spPr>
          <a:xfrm rot="1584240">
            <a:off x="3728671" y="3937231"/>
            <a:ext cx="1166674" cy="208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descr="https://media.geeksforgeeks.org/wp-content/uploads/CircularSinglLinkedLis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4856386"/>
            <a:ext cx="4697027"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45607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6" y="476672"/>
            <a:ext cx="8712968" cy="457120"/>
          </a:xfrm>
        </p:spPr>
        <p:txBody>
          <a:bodyPr>
            <a:noAutofit/>
          </a:bodyPr>
          <a:lstStyle/>
          <a:p>
            <a:r>
              <a:rPr lang="en-IN" sz="2400" b="1" i="1" dirty="0" smtClean="0"/>
              <a:t>Same as Deletion </a:t>
            </a:r>
            <a:r>
              <a:rPr lang="en-IN" sz="2400" b="1" i="1" dirty="0"/>
              <a:t>in </a:t>
            </a:r>
            <a:r>
              <a:rPr lang="en-IN" sz="2400" b="1" i="1" dirty="0" smtClean="0"/>
              <a:t>between in Singly Linked List</a:t>
            </a:r>
            <a:endParaRPr lang="en-IN" sz="2400" b="1" i="1" dirty="0"/>
          </a:p>
        </p:txBody>
      </p:sp>
      <p:sp>
        <p:nvSpPr>
          <p:cNvPr id="3" name="Content Placeholder 2"/>
          <p:cNvSpPr>
            <a:spLocks noGrp="1"/>
          </p:cNvSpPr>
          <p:nvPr>
            <p:ph idx="1"/>
          </p:nvPr>
        </p:nvSpPr>
        <p:spPr>
          <a:xfrm>
            <a:off x="683568" y="951139"/>
            <a:ext cx="7920880" cy="4705748"/>
          </a:xfrm>
        </p:spPr>
        <p:txBody>
          <a:bodyPr>
            <a:normAutofit/>
          </a:bodyPr>
          <a:lstStyle/>
          <a:p>
            <a:r>
              <a:rPr lang="en-IN" sz="1800" dirty="0" smtClean="0"/>
              <a:t>If </a:t>
            </a:r>
            <a:r>
              <a:rPr lang="en-IN" sz="1800" dirty="0"/>
              <a:t>the element is other than the first element of linked list then </a:t>
            </a:r>
            <a:endParaRPr lang="en-IN" sz="1800" dirty="0" smtClean="0"/>
          </a:p>
          <a:p>
            <a:pPr lvl="1"/>
            <a:r>
              <a:rPr lang="en-IN" sz="1800" b="1" u="sng" dirty="0" smtClean="0"/>
              <a:t>we </a:t>
            </a:r>
            <a:r>
              <a:rPr lang="en-IN" sz="1800" b="1" u="sng" dirty="0"/>
              <a:t>give the link part of the deleted node to the link part of the previous node. </a:t>
            </a:r>
            <a:endParaRPr lang="en-IN" sz="1800" b="1" u="sng" dirty="0" smtClean="0"/>
          </a:p>
          <a:p>
            <a:pPr lvl="1"/>
            <a:r>
              <a:rPr lang="en-IN" sz="1800" dirty="0" smtClean="0"/>
              <a:t>This </a:t>
            </a:r>
            <a:r>
              <a:rPr lang="en-IN" sz="1800" dirty="0"/>
              <a:t>can be as-</a:t>
            </a:r>
          </a:p>
          <a:p>
            <a:pPr marL="1847088" lvl="8" indent="0">
              <a:buNone/>
            </a:pPr>
            <a:r>
              <a:rPr lang="en-IN" sz="2000" b="1" dirty="0" err="1"/>
              <a:t>tmp</a:t>
            </a:r>
            <a:r>
              <a:rPr lang="en-IN" sz="2000" b="1" dirty="0"/>
              <a:t> =q-&gt;link;</a:t>
            </a:r>
          </a:p>
          <a:p>
            <a:pPr marL="1847088" lvl="8" indent="0">
              <a:buNone/>
            </a:pPr>
            <a:r>
              <a:rPr lang="en-IN" sz="2000" b="1" dirty="0"/>
              <a:t>q-&gt;link = </a:t>
            </a:r>
            <a:r>
              <a:rPr lang="en-IN" sz="2000" b="1" dirty="0" err="1"/>
              <a:t>tmp</a:t>
            </a:r>
            <a:r>
              <a:rPr lang="en-IN" sz="2000" b="1" dirty="0"/>
              <a:t>-&gt;link;</a:t>
            </a:r>
          </a:p>
          <a:p>
            <a:pPr marL="1847088" lvl="8" indent="0">
              <a:buNone/>
            </a:pPr>
            <a:r>
              <a:rPr lang="en-IN" sz="2000" b="1" dirty="0"/>
              <a:t>free(</a:t>
            </a:r>
            <a:r>
              <a:rPr lang="en-IN" sz="2000" b="1" dirty="0" err="1"/>
              <a:t>tmp</a:t>
            </a:r>
            <a:r>
              <a:rPr lang="en-IN" sz="2000" b="1" dirty="0"/>
              <a:t>);</a:t>
            </a:r>
          </a:p>
        </p:txBody>
      </p:sp>
      <p:pic>
        <p:nvPicPr>
          <p:cNvPr id="20482" name="Picture 2" descr="https://1.bp.blogspot.com/-scUCKMUqVgU/XAau85KvM6I/AAAAAAAAFZs/6lH2odet02ETOGj374eUmS1T5SQNFuBzQCLcBGAs/s400/New%2BDoc%2B2018-12-04%2B10.16.54_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501008"/>
            <a:ext cx="720080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B234947D-727A-4D2C-9777-CE5570304055}"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124</a:t>
            </a:fld>
            <a:endParaRPr lang="en-IN"/>
          </a:p>
        </p:txBody>
      </p:sp>
    </p:spTree>
    <p:extLst>
      <p:ext uri="{BB962C8B-B14F-4D97-AF65-F5344CB8AC3E}">
        <p14:creationId xmlns:p14="http://schemas.microsoft.com/office/powerpoint/2010/main" val="299637555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467544" y="836712"/>
            <a:ext cx="6777317" cy="4059813"/>
          </a:xfrm>
        </p:spPr>
        <p:txBody>
          <a:bodyPr>
            <a:noAutofit/>
          </a:bodyPr>
          <a:lstStyle/>
          <a:p>
            <a:pPr marL="68580" indent="0">
              <a:buNone/>
            </a:pPr>
            <a:r>
              <a:rPr lang="en-IN" sz="1800" dirty="0"/>
              <a:t> Case 4:- </a:t>
            </a:r>
            <a:r>
              <a:rPr lang="en-IN" sz="1800" b="1" dirty="0"/>
              <a:t>Deletion of last node </a:t>
            </a:r>
            <a:endParaRPr lang="en-IN" sz="1800" b="1" dirty="0" smtClean="0"/>
          </a:p>
          <a:p>
            <a:r>
              <a:rPr lang="en-IN" sz="1800" dirty="0" smtClean="0"/>
              <a:t>Assign </a:t>
            </a:r>
            <a:r>
              <a:rPr lang="en-IN" sz="1800" dirty="0"/>
              <a:t>the link part of last node to the link part of previous node. </a:t>
            </a:r>
            <a:endParaRPr lang="en-IN" sz="1800" dirty="0" smtClean="0"/>
          </a:p>
          <a:p>
            <a:r>
              <a:rPr lang="en-IN" sz="1800" dirty="0" smtClean="0"/>
              <a:t>So </a:t>
            </a:r>
            <a:r>
              <a:rPr lang="en-IN" sz="1800" dirty="0"/>
              <a:t>link part of previous node will point to the first node of list. </a:t>
            </a:r>
            <a:endParaRPr lang="en-IN" sz="1800" dirty="0" smtClean="0"/>
          </a:p>
          <a:p>
            <a:r>
              <a:rPr lang="en-IN" sz="1800" dirty="0" smtClean="0"/>
              <a:t>Then </a:t>
            </a:r>
            <a:r>
              <a:rPr lang="en-IN" sz="1800" dirty="0"/>
              <a:t>assign the value of previous node to the pointer variable last </a:t>
            </a:r>
            <a:r>
              <a:rPr lang="en-IN" sz="1800" b="1" dirty="0"/>
              <a:t>because after deletion of last node </a:t>
            </a:r>
            <a:r>
              <a:rPr lang="en-IN" sz="1800" b="1" dirty="0" smtClean="0"/>
              <a:t>, pointer </a:t>
            </a:r>
            <a:r>
              <a:rPr lang="en-IN" sz="1800" b="1" dirty="0"/>
              <a:t>variable last should point to the previous node.</a:t>
            </a:r>
          </a:p>
          <a:p>
            <a:pPr marL="68580" indent="0">
              <a:buNone/>
            </a:pPr>
            <a:endParaRPr lang="en-IN" sz="1800" b="1" dirty="0" smtClean="0"/>
          </a:p>
          <a:p>
            <a:pPr marL="1051560" lvl="4" indent="0">
              <a:buNone/>
            </a:pPr>
            <a:r>
              <a:rPr lang="en-IN" sz="2000" b="1" dirty="0" err="1" smtClean="0"/>
              <a:t>tmp</a:t>
            </a:r>
            <a:r>
              <a:rPr lang="en-IN" sz="2000" b="1" dirty="0" smtClean="0"/>
              <a:t> </a:t>
            </a:r>
            <a:r>
              <a:rPr lang="en-IN" sz="2000" b="1" dirty="0"/>
              <a:t>= q-&gt;link;</a:t>
            </a:r>
          </a:p>
          <a:p>
            <a:pPr marL="1051560" lvl="4" indent="0">
              <a:buNone/>
            </a:pPr>
            <a:r>
              <a:rPr lang="en-IN" sz="2000" b="1" dirty="0"/>
              <a:t>q-&gt;link = last-&gt;link;</a:t>
            </a:r>
          </a:p>
          <a:p>
            <a:pPr marL="1051560" lvl="4" indent="0">
              <a:buNone/>
            </a:pPr>
            <a:r>
              <a:rPr lang="en-IN" sz="2000" b="1" dirty="0"/>
              <a:t>free(</a:t>
            </a:r>
            <a:r>
              <a:rPr lang="en-IN" sz="2000" b="1" dirty="0" err="1"/>
              <a:t>tmp</a:t>
            </a:r>
            <a:r>
              <a:rPr lang="en-IN" sz="2000" b="1" dirty="0"/>
              <a:t>);</a:t>
            </a:r>
          </a:p>
          <a:p>
            <a:pPr marL="1051560" lvl="4" indent="0">
              <a:buNone/>
            </a:pPr>
            <a:r>
              <a:rPr lang="en-IN" sz="2000" b="1" dirty="0"/>
              <a:t>last =q;</a:t>
            </a:r>
          </a:p>
        </p:txBody>
      </p:sp>
      <p:sp>
        <p:nvSpPr>
          <p:cNvPr id="4" name="Date Placeholder 3"/>
          <p:cNvSpPr>
            <a:spLocks noGrp="1"/>
          </p:cNvSpPr>
          <p:nvPr>
            <p:ph type="dt" sz="half" idx="10"/>
          </p:nvPr>
        </p:nvSpPr>
        <p:spPr/>
        <p:txBody>
          <a:bodyPr/>
          <a:lstStyle/>
          <a:p>
            <a:fld id="{9B2E8458-CEA1-48C1-8249-E6BC26FC38F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125</a:t>
            </a:fld>
            <a:endParaRPr lang="en-IN"/>
          </a:p>
        </p:txBody>
      </p:sp>
      <p:pic>
        <p:nvPicPr>
          <p:cNvPr id="7" name="Picture 2" descr="https://media.geeksforgeeks.org/wp-content/uploads/CircularSinglLinkedLis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3645024"/>
            <a:ext cx="4396383" cy="194421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5364088" y="4005064"/>
            <a:ext cx="576064" cy="612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16499" y="4005064"/>
            <a:ext cx="432048" cy="369332"/>
          </a:xfrm>
          <a:prstGeom prst="rect">
            <a:avLst/>
          </a:prstGeom>
          <a:noFill/>
        </p:spPr>
        <p:txBody>
          <a:bodyPr wrap="square" rtlCol="0">
            <a:spAutoFit/>
          </a:bodyPr>
          <a:lstStyle/>
          <a:p>
            <a:r>
              <a:rPr lang="en-IN" b="1" dirty="0" smtClean="0"/>
              <a:t>q</a:t>
            </a:r>
            <a:endParaRPr lang="en-IN" b="1" dirty="0"/>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581480" y="1154880"/>
              <a:ext cx="7264080" cy="4854600"/>
            </p14:xfrm>
          </p:contentPart>
        </mc:Choice>
        <mc:Fallback xmlns="">
          <p:pic>
            <p:nvPicPr>
              <p:cNvPr id="8" name="Ink 7"/>
              <p:cNvPicPr/>
              <p:nvPr/>
            </p:nvPicPr>
            <p:blipFill>
              <a:blip r:embed="rId4"/>
              <a:stretch>
                <a:fillRect/>
              </a:stretch>
            </p:blipFill>
            <p:spPr>
              <a:xfrm>
                <a:off x="1577160" y="1149120"/>
                <a:ext cx="7283160" cy="4874040"/>
              </a:xfrm>
              <a:prstGeom prst="rect">
                <a:avLst/>
              </a:prstGeom>
            </p:spPr>
          </p:pic>
        </mc:Fallback>
      </mc:AlternateContent>
    </p:spTree>
    <p:extLst>
      <p:ext uri="{BB962C8B-B14F-4D97-AF65-F5344CB8AC3E}">
        <p14:creationId xmlns:p14="http://schemas.microsoft.com/office/powerpoint/2010/main" val="25853393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IN" dirty="0" smtClean="0"/>
              <a:t>Doubly Linked List</a:t>
            </a:r>
            <a:endParaRPr lang="en-IN" dirty="0"/>
          </a:p>
        </p:txBody>
      </p:sp>
      <p:sp>
        <p:nvSpPr>
          <p:cNvPr id="8" name="Subtitle 7"/>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126</a:t>
            </a:fld>
            <a:endParaRPr lang="en-IN"/>
          </a:p>
        </p:txBody>
      </p:sp>
    </p:spTree>
    <p:extLst>
      <p:ext uri="{BB962C8B-B14F-4D97-AF65-F5344CB8AC3E}">
        <p14:creationId xmlns:p14="http://schemas.microsoft.com/office/powerpoint/2010/main" val="23730507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024744" cy="457120"/>
          </a:xfrm>
        </p:spPr>
        <p:txBody>
          <a:bodyPr>
            <a:normAutofit fontScale="90000"/>
          </a:bodyPr>
          <a:lstStyle/>
          <a:p>
            <a:r>
              <a:rPr lang="en-IN" dirty="0"/>
              <a:t>Doubly Linked List</a:t>
            </a:r>
          </a:p>
        </p:txBody>
      </p:sp>
      <p:sp>
        <p:nvSpPr>
          <p:cNvPr id="3" name="Content Placeholder 2"/>
          <p:cNvSpPr>
            <a:spLocks noGrp="1"/>
          </p:cNvSpPr>
          <p:nvPr>
            <p:ph idx="1"/>
          </p:nvPr>
        </p:nvSpPr>
        <p:spPr>
          <a:xfrm>
            <a:off x="899592" y="1196752"/>
            <a:ext cx="6777317" cy="4536504"/>
          </a:xfrm>
        </p:spPr>
        <p:txBody>
          <a:bodyPr>
            <a:normAutofit/>
          </a:bodyPr>
          <a:lstStyle/>
          <a:p>
            <a:pPr marL="68580" indent="0">
              <a:buNone/>
            </a:pPr>
            <a:r>
              <a:rPr lang="en-IN" sz="2000" b="1" i="1" dirty="0" smtClean="0"/>
              <a:t>Drawback </a:t>
            </a:r>
            <a:r>
              <a:rPr lang="en-IN" sz="2000" b="1" i="1" dirty="0"/>
              <a:t>of single linked </a:t>
            </a:r>
            <a:r>
              <a:rPr lang="en-IN" sz="2000" b="1" i="1" dirty="0" smtClean="0"/>
              <a:t>list-</a:t>
            </a:r>
          </a:p>
          <a:p>
            <a:endParaRPr lang="en-IN" i="1" dirty="0" smtClean="0"/>
          </a:p>
          <a:p>
            <a:r>
              <a:rPr lang="en-IN" sz="2000" dirty="0" smtClean="0"/>
              <a:t>In </a:t>
            </a:r>
            <a:r>
              <a:rPr lang="en-IN" sz="2000" dirty="0"/>
              <a:t>single linked </a:t>
            </a:r>
            <a:r>
              <a:rPr lang="en-IN" sz="2000" dirty="0" smtClean="0"/>
              <a:t>list,</a:t>
            </a:r>
          </a:p>
          <a:p>
            <a:pPr lvl="1"/>
            <a:r>
              <a:rPr lang="en-IN" sz="2000" b="1" u="sng" dirty="0" smtClean="0"/>
              <a:t>we </a:t>
            </a:r>
            <a:r>
              <a:rPr lang="en-IN" sz="2000" b="1" u="sng" dirty="0"/>
              <a:t>can traverse only in one direction because each node has address of next node only. </a:t>
            </a:r>
            <a:endParaRPr lang="en-IN" sz="2000" b="1" u="sng" dirty="0" smtClean="0"/>
          </a:p>
          <a:p>
            <a:endParaRPr lang="en-IN" sz="2000" dirty="0" smtClean="0"/>
          </a:p>
          <a:p>
            <a:r>
              <a:rPr lang="en-IN" sz="2000" dirty="0" smtClean="0"/>
              <a:t>Suppose </a:t>
            </a:r>
            <a:r>
              <a:rPr lang="en-IN" sz="2000" dirty="0"/>
              <a:t>we are in the middle of </a:t>
            </a:r>
            <a:r>
              <a:rPr lang="en-IN" sz="2000" dirty="0" smtClean="0"/>
              <a:t>singly linked </a:t>
            </a:r>
            <a:r>
              <a:rPr lang="en-IN" sz="2000" dirty="0"/>
              <a:t>list and </a:t>
            </a:r>
            <a:endParaRPr lang="en-IN" sz="2000" dirty="0" smtClean="0"/>
          </a:p>
          <a:p>
            <a:pPr lvl="1"/>
            <a:r>
              <a:rPr lang="en-IN" sz="2000" b="1" u="sng" dirty="0" smtClean="0"/>
              <a:t>To </a:t>
            </a:r>
            <a:r>
              <a:rPr lang="en-IN" sz="2000" b="1" u="sng" dirty="0"/>
              <a:t>do operation with just previous node then we have no way to go on previous node, </a:t>
            </a:r>
            <a:endParaRPr lang="en-IN" sz="2000" b="1" u="sng" dirty="0" smtClean="0"/>
          </a:p>
          <a:p>
            <a:pPr lvl="1"/>
            <a:r>
              <a:rPr lang="en-IN" sz="2000" dirty="0"/>
              <a:t>W</a:t>
            </a:r>
            <a:r>
              <a:rPr lang="en-IN" sz="2000" dirty="0" smtClean="0"/>
              <a:t>e </a:t>
            </a:r>
            <a:r>
              <a:rPr lang="en-IN" sz="2000" dirty="0"/>
              <a:t>will again traverse from starting node. </a:t>
            </a:r>
            <a:endParaRPr lang="en-IN" sz="2000" dirty="0" smtClean="0"/>
          </a:p>
          <a:p>
            <a:pPr marL="365760" lvl="1" indent="0">
              <a:buNone/>
            </a:pPr>
            <a:endParaRPr lang="en-IN" sz="2000" dirty="0" smtClean="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127</a:t>
            </a:fld>
            <a:endParaRPr lang="en-IN"/>
          </a:p>
        </p:txBody>
      </p:sp>
    </p:spTree>
    <p:extLst>
      <p:ext uri="{BB962C8B-B14F-4D97-AF65-F5344CB8AC3E}">
        <p14:creationId xmlns:p14="http://schemas.microsoft.com/office/powerpoint/2010/main" val="64645120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024744" cy="457120"/>
          </a:xfrm>
        </p:spPr>
        <p:txBody>
          <a:bodyPr>
            <a:normAutofit fontScale="90000"/>
          </a:bodyPr>
          <a:lstStyle/>
          <a:p>
            <a:r>
              <a:rPr lang="en-IN" dirty="0"/>
              <a:t>Doubly Linked List</a:t>
            </a:r>
          </a:p>
        </p:txBody>
      </p:sp>
      <p:sp>
        <p:nvSpPr>
          <p:cNvPr id="3" name="Content Placeholder 2"/>
          <p:cNvSpPr>
            <a:spLocks noGrp="1"/>
          </p:cNvSpPr>
          <p:nvPr>
            <p:ph idx="1"/>
          </p:nvPr>
        </p:nvSpPr>
        <p:spPr>
          <a:xfrm>
            <a:off x="899592" y="1196752"/>
            <a:ext cx="6777317" cy="4536504"/>
          </a:xfrm>
        </p:spPr>
        <p:txBody>
          <a:bodyPr>
            <a:normAutofit/>
          </a:bodyPr>
          <a:lstStyle/>
          <a:p>
            <a:pPr marL="68580" indent="0">
              <a:buNone/>
            </a:pPr>
            <a:r>
              <a:rPr lang="en-IN" b="1" i="1" dirty="0" smtClean="0"/>
              <a:t>Drawback of single linked list-</a:t>
            </a:r>
          </a:p>
          <a:p>
            <a:endParaRPr lang="en-IN" i="1" dirty="0" smtClean="0"/>
          </a:p>
          <a:p>
            <a:pPr marL="68580" indent="0">
              <a:buNone/>
            </a:pPr>
            <a:r>
              <a:rPr lang="en-IN" b="1" i="1" dirty="0" smtClean="0"/>
              <a:t>Solution-</a:t>
            </a:r>
          </a:p>
          <a:p>
            <a:r>
              <a:rPr lang="en-IN" sz="2000" dirty="0"/>
              <a:t>D</a:t>
            </a:r>
            <a:r>
              <a:rPr lang="en-IN" sz="2000" dirty="0" smtClean="0"/>
              <a:t>oubly </a:t>
            </a:r>
            <a:r>
              <a:rPr lang="en-IN" sz="2000" dirty="0"/>
              <a:t>linked list, in this each node has address </a:t>
            </a:r>
            <a:r>
              <a:rPr lang="en-IN" sz="2000" dirty="0" smtClean="0"/>
              <a:t>of both </a:t>
            </a:r>
            <a:r>
              <a:rPr lang="en-IN" sz="2000" dirty="0"/>
              <a:t>previous and next </a:t>
            </a:r>
            <a:r>
              <a:rPr lang="en-IN" sz="2000" dirty="0" smtClean="0"/>
              <a:t>node.</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128</a:t>
            </a:fld>
            <a:endParaRPr lang="en-IN"/>
          </a:p>
        </p:txBody>
      </p:sp>
    </p:spTree>
    <p:extLst>
      <p:ext uri="{BB962C8B-B14F-4D97-AF65-F5344CB8AC3E}">
        <p14:creationId xmlns:p14="http://schemas.microsoft.com/office/powerpoint/2010/main" val="145594175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129</a:t>
            </a:fld>
            <a:endParaRPr lang="en-IN"/>
          </a:p>
        </p:txBody>
      </p:sp>
      <p:sp>
        <p:nvSpPr>
          <p:cNvPr id="7"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endParaRPr lang="en-IN" b="1"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475" y="1700808"/>
            <a:ext cx="6777038" cy="1389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95680" y="1050840"/>
              <a:ext cx="6217560" cy="4237920"/>
            </p14:xfrm>
          </p:contentPart>
        </mc:Choice>
        <mc:Fallback xmlns="">
          <p:pic>
            <p:nvPicPr>
              <p:cNvPr id="2" name="Ink 1"/>
              <p:cNvPicPr/>
              <p:nvPr/>
            </p:nvPicPr>
            <p:blipFill>
              <a:blip r:embed="rId4"/>
              <a:stretch>
                <a:fillRect/>
              </a:stretch>
            </p:blipFill>
            <p:spPr>
              <a:xfrm>
                <a:off x="888840" y="1048320"/>
                <a:ext cx="6240240" cy="4254120"/>
              </a:xfrm>
              <a:prstGeom prst="rect">
                <a:avLst/>
              </a:prstGeom>
            </p:spPr>
          </p:pic>
        </mc:Fallback>
      </mc:AlternateContent>
    </p:spTree>
    <p:extLst>
      <p:ext uri="{BB962C8B-B14F-4D97-AF65-F5344CB8AC3E}">
        <p14:creationId xmlns:p14="http://schemas.microsoft.com/office/powerpoint/2010/main" val="397853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The type of pointer is Void, i.e. we can assign it any type of pointer.</a:t>
            </a:r>
          </a:p>
          <a:p>
            <a:endParaRPr lang="en-IN" sz="2000" dirty="0" smtClean="0"/>
          </a:p>
          <a:p>
            <a:r>
              <a:rPr lang="en-IN" sz="2000" dirty="0" smtClean="0"/>
              <a:t>Available in header file </a:t>
            </a:r>
            <a:r>
              <a:rPr lang="en-IN" sz="2000" dirty="0" err="1" smtClean="0"/>
              <a:t>alloc.h</a:t>
            </a:r>
            <a:r>
              <a:rPr lang="en-IN" sz="2000" dirty="0" smtClean="0"/>
              <a:t> or </a:t>
            </a:r>
            <a:r>
              <a:rPr lang="en-IN" sz="2000" dirty="0" err="1" smtClean="0"/>
              <a:t>stdlib.h</a:t>
            </a:r>
            <a:endParaRPr lang="en-IN" sz="2000" dirty="0" smtClean="0"/>
          </a:p>
          <a:p>
            <a:endParaRPr lang="en-IN" sz="2000" dirty="0" smtClean="0"/>
          </a:p>
        </p:txBody>
      </p:sp>
      <p:sp>
        <p:nvSpPr>
          <p:cNvPr id="4" name="Date Placeholder 3"/>
          <p:cNvSpPr>
            <a:spLocks noGrp="1"/>
          </p:cNvSpPr>
          <p:nvPr>
            <p:ph type="dt" sz="half" idx="10"/>
          </p:nvPr>
        </p:nvSpPr>
        <p:spPr/>
        <p:txBody>
          <a:bodyPr/>
          <a:lstStyle/>
          <a:p>
            <a:fld id="{2932C704-4D77-4A77-AC61-525E9F64EAAF}"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a:t>
            </a:fld>
            <a:endParaRPr lang="en-IN"/>
          </a:p>
        </p:txBody>
      </p:sp>
    </p:spTree>
    <p:extLst>
      <p:ext uri="{BB962C8B-B14F-4D97-AF65-F5344CB8AC3E}">
        <p14:creationId xmlns:p14="http://schemas.microsoft.com/office/powerpoint/2010/main" val="238908945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9289" y="964375"/>
            <a:ext cx="6777317" cy="4491861"/>
          </a:xfrm>
        </p:spPr>
        <p:txBody>
          <a:bodyPr>
            <a:normAutofit/>
          </a:bodyPr>
          <a:lstStyle/>
          <a:p>
            <a:pPr marL="68580" indent="0">
              <a:buNone/>
            </a:pPr>
            <a:r>
              <a:rPr lang="en-IN" sz="1800" b="1" i="1" dirty="0"/>
              <a:t>The data structure for doubly linked list will be </a:t>
            </a:r>
            <a:r>
              <a:rPr lang="en-IN" sz="1800" b="1" i="1" dirty="0" smtClean="0"/>
              <a:t>as-</a:t>
            </a:r>
          </a:p>
          <a:p>
            <a:pPr marL="68580" indent="0">
              <a:buNone/>
            </a:pPr>
            <a:endParaRPr lang="en-IN" sz="1800" b="1" i="1" dirty="0"/>
          </a:p>
          <a:p>
            <a:pPr marL="68580" indent="0">
              <a:buNone/>
            </a:pPr>
            <a:r>
              <a:rPr lang="en-US" sz="1800" b="1" dirty="0" err="1" smtClean="0"/>
              <a:t>struct</a:t>
            </a:r>
            <a:r>
              <a:rPr lang="en-US" sz="1800" b="1" dirty="0" smtClean="0"/>
              <a:t> </a:t>
            </a:r>
            <a:r>
              <a:rPr lang="en-US" sz="1800" b="1" dirty="0"/>
              <a:t>node</a:t>
            </a:r>
            <a:endParaRPr lang="en-IN" sz="1800" b="1" dirty="0"/>
          </a:p>
          <a:p>
            <a:pPr marL="68580" indent="0">
              <a:buNone/>
            </a:pPr>
            <a:r>
              <a:rPr lang="en-US" sz="1800" b="1" dirty="0"/>
              <a:t>{</a:t>
            </a:r>
            <a:endParaRPr lang="en-IN" sz="1800" b="1" dirty="0"/>
          </a:p>
          <a:p>
            <a:pPr marL="68580" indent="0">
              <a:buNone/>
            </a:pPr>
            <a:r>
              <a:rPr lang="en-US" sz="1800" b="1" dirty="0"/>
              <a:t>	</a:t>
            </a:r>
            <a:r>
              <a:rPr lang="en-US" sz="1800" b="1" dirty="0" err="1"/>
              <a:t>struct</a:t>
            </a:r>
            <a:r>
              <a:rPr lang="en-US" sz="1800" b="1" dirty="0"/>
              <a:t> node *</a:t>
            </a:r>
            <a:r>
              <a:rPr lang="en-US" sz="1800" b="1" dirty="0" err="1"/>
              <a:t>prev</a:t>
            </a:r>
            <a:r>
              <a:rPr lang="en-US" sz="1800" b="1" dirty="0"/>
              <a:t>;</a:t>
            </a:r>
            <a:endParaRPr lang="en-IN" sz="1800" b="1" dirty="0"/>
          </a:p>
          <a:p>
            <a:pPr marL="68580" indent="0">
              <a:buNone/>
            </a:pPr>
            <a:r>
              <a:rPr lang="en-US" sz="1800" b="1" dirty="0"/>
              <a:t>	</a:t>
            </a:r>
            <a:r>
              <a:rPr lang="en-US" sz="1800" b="1" dirty="0" err="1"/>
              <a:t>int</a:t>
            </a:r>
            <a:r>
              <a:rPr lang="en-US" sz="1800" b="1" dirty="0"/>
              <a:t> info;</a:t>
            </a:r>
            <a:endParaRPr lang="en-IN" sz="1800" b="1" dirty="0"/>
          </a:p>
          <a:p>
            <a:pPr marL="68580" indent="0">
              <a:buNone/>
            </a:pPr>
            <a:r>
              <a:rPr lang="en-US" sz="1800" b="1" dirty="0"/>
              <a:t>	</a:t>
            </a:r>
            <a:r>
              <a:rPr lang="en-US" sz="1800" b="1" dirty="0" err="1"/>
              <a:t>struct</a:t>
            </a:r>
            <a:r>
              <a:rPr lang="en-US" sz="1800" b="1" dirty="0"/>
              <a:t> node *next;</a:t>
            </a:r>
            <a:endParaRPr lang="en-IN" sz="1800" b="1" dirty="0"/>
          </a:p>
          <a:p>
            <a:pPr marL="68580" indent="0">
              <a:buNone/>
            </a:pPr>
            <a:r>
              <a:rPr lang="en-US" sz="1800" b="1" dirty="0"/>
              <a:t>}*start</a:t>
            </a:r>
            <a:r>
              <a:rPr lang="en-US" sz="1800" b="1" dirty="0" smtClean="0"/>
              <a:t>;</a:t>
            </a:r>
          </a:p>
          <a:p>
            <a:pPr marL="68580" indent="0">
              <a:buNone/>
            </a:pPr>
            <a:endParaRPr lang="en-IN" sz="1800" b="1"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130</a:t>
            </a:fld>
            <a:endParaRPr lang="en-IN"/>
          </a:p>
        </p:txBody>
      </p:sp>
      <p:pic>
        <p:nvPicPr>
          <p:cNvPr id="5122" name="Picture 2" descr="https://2.bp.blogspot.com/--lWiPh8SR7E/XAi6WX63qdI/AAAAAAAAFbQ/dJbXS72rUOEZs6KcP8Cqa5SVDP8OccOsgCLcBGAs/s400/New%2BDoc%2B2018-12-04%2B10.16.54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933056"/>
            <a:ext cx="6016415" cy="223224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endParaRPr lang="en-IN" b="1"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80200" y="2361240"/>
              <a:ext cx="2972160" cy="2507040"/>
            </p14:xfrm>
          </p:contentPart>
        </mc:Choice>
        <mc:Fallback xmlns="">
          <p:pic>
            <p:nvPicPr>
              <p:cNvPr id="2" name="Ink 1"/>
              <p:cNvPicPr/>
              <p:nvPr/>
            </p:nvPicPr>
            <p:blipFill>
              <a:blip r:embed="rId4"/>
              <a:stretch>
                <a:fillRect/>
              </a:stretch>
            </p:blipFill>
            <p:spPr>
              <a:xfrm>
                <a:off x="873720" y="2352960"/>
                <a:ext cx="2987640" cy="2526480"/>
              </a:xfrm>
              <a:prstGeom prst="rect">
                <a:avLst/>
              </a:prstGeom>
            </p:spPr>
          </p:pic>
        </mc:Fallback>
      </mc:AlternateContent>
    </p:spTree>
    <p:extLst>
      <p:ext uri="{BB962C8B-B14F-4D97-AF65-F5344CB8AC3E}">
        <p14:creationId xmlns:p14="http://schemas.microsoft.com/office/powerpoint/2010/main" val="388546161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340768"/>
            <a:ext cx="6777317" cy="4491861"/>
          </a:xfrm>
        </p:spPr>
        <p:txBody>
          <a:bodyPr>
            <a:normAutofit/>
          </a:bodyPr>
          <a:lstStyle/>
          <a:p>
            <a:pPr marL="68580" indent="0">
              <a:buNone/>
            </a:pPr>
            <a:r>
              <a:rPr lang="en-US" sz="1800" b="1" dirty="0" err="1" smtClean="0"/>
              <a:t>struct</a:t>
            </a:r>
            <a:r>
              <a:rPr lang="en-US" sz="1800" b="1" dirty="0" smtClean="0"/>
              <a:t> </a:t>
            </a:r>
            <a:r>
              <a:rPr lang="en-US" sz="1800" b="1" dirty="0"/>
              <a:t>node</a:t>
            </a:r>
            <a:endParaRPr lang="en-IN" sz="1800" b="1" dirty="0"/>
          </a:p>
          <a:p>
            <a:pPr marL="68580" indent="0">
              <a:buNone/>
            </a:pPr>
            <a:r>
              <a:rPr lang="en-US" sz="1800" b="1" dirty="0"/>
              <a:t>{</a:t>
            </a:r>
            <a:endParaRPr lang="en-IN" sz="1800" b="1" dirty="0"/>
          </a:p>
          <a:p>
            <a:pPr marL="68580" indent="0">
              <a:buNone/>
            </a:pPr>
            <a:r>
              <a:rPr lang="en-US" sz="1800" b="1" dirty="0"/>
              <a:t>	</a:t>
            </a:r>
            <a:r>
              <a:rPr lang="en-US" sz="1800" b="1" dirty="0" err="1"/>
              <a:t>struct</a:t>
            </a:r>
            <a:r>
              <a:rPr lang="en-US" sz="1800" b="1" dirty="0"/>
              <a:t> node *</a:t>
            </a:r>
            <a:r>
              <a:rPr lang="en-US" sz="1800" b="1" dirty="0" err="1"/>
              <a:t>prev</a:t>
            </a:r>
            <a:r>
              <a:rPr lang="en-US" sz="1800" b="1" dirty="0"/>
              <a:t>;</a:t>
            </a:r>
            <a:endParaRPr lang="en-IN" sz="1800" b="1" dirty="0"/>
          </a:p>
          <a:p>
            <a:pPr marL="68580" indent="0">
              <a:buNone/>
            </a:pPr>
            <a:r>
              <a:rPr lang="en-US" sz="1800" b="1" dirty="0"/>
              <a:t>	</a:t>
            </a:r>
            <a:r>
              <a:rPr lang="en-US" sz="1800" b="1" dirty="0" err="1"/>
              <a:t>int</a:t>
            </a:r>
            <a:r>
              <a:rPr lang="en-US" sz="1800" b="1" dirty="0"/>
              <a:t> info;</a:t>
            </a:r>
            <a:endParaRPr lang="en-IN" sz="1800" b="1" dirty="0"/>
          </a:p>
          <a:p>
            <a:pPr marL="68580" indent="0">
              <a:buNone/>
            </a:pPr>
            <a:r>
              <a:rPr lang="en-US" sz="1800" b="1" dirty="0"/>
              <a:t>	</a:t>
            </a:r>
            <a:r>
              <a:rPr lang="en-US" sz="1800" b="1" dirty="0" err="1"/>
              <a:t>struct</a:t>
            </a:r>
            <a:r>
              <a:rPr lang="en-US" sz="1800" b="1" dirty="0"/>
              <a:t> node *next;</a:t>
            </a:r>
            <a:endParaRPr lang="en-IN" sz="1800" b="1" dirty="0"/>
          </a:p>
          <a:p>
            <a:pPr marL="68580" indent="0">
              <a:buNone/>
            </a:pPr>
            <a:r>
              <a:rPr lang="en-US" sz="1800" b="1" dirty="0"/>
              <a:t>}*start</a:t>
            </a:r>
            <a:r>
              <a:rPr lang="en-US" sz="1800" b="1" dirty="0" smtClean="0"/>
              <a:t>;</a:t>
            </a:r>
          </a:p>
          <a:p>
            <a:pPr marL="68580" indent="0">
              <a:buNone/>
            </a:pPr>
            <a:endParaRPr lang="en-US" sz="1800" b="1" dirty="0"/>
          </a:p>
          <a:p>
            <a:endParaRPr lang="en-IN" sz="1800" b="1" i="1" dirty="0" smtClean="0"/>
          </a:p>
          <a:p>
            <a:r>
              <a:rPr lang="en-IN" sz="1800" b="1" i="1" dirty="0" err="1" smtClean="0"/>
              <a:t>struct</a:t>
            </a:r>
            <a:r>
              <a:rPr lang="en-IN" sz="1800" b="1" i="1" dirty="0" smtClean="0"/>
              <a:t> </a:t>
            </a:r>
            <a:r>
              <a:rPr lang="en-IN" sz="1800" b="1" i="1" dirty="0"/>
              <a:t>node *previous is a pointer to structure, which will contain the address of previous </a:t>
            </a:r>
            <a:r>
              <a:rPr lang="en-IN" sz="1800" b="1" i="1" dirty="0" smtClean="0"/>
              <a:t>node</a:t>
            </a:r>
          </a:p>
          <a:p>
            <a:r>
              <a:rPr lang="en-IN" sz="1800" b="1" i="1" dirty="0" err="1" smtClean="0"/>
              <a:t>struct</a:t>
            </a:r>
            <a:r>
              <a:rPr lang="en-IN" sz="1800" b="1" i="1" dirty="0" smtClean="0"/>
              <a:t> </a:t>
            </a:r>
            <a:r>
              <a:rPr lang="en-IN" sz="1800" b="1" i="1" dirty="0"/>
              <a:t>node * next will contain the address of next node in the list. </a:t>
            </a:r>
            <a:endParaRPr lang="en-IN" sz="1800" b="1" i="1" dirty="0" smtClean="0"/>
          </a:p>
          <a:p>
            <a:r>
              <a:rPr lang="en-IN" sz="1800" b="1" i="1" dirty="0" smtClean="0"/>
              <a:t>Traversal </a:t>
            </a:r>
            <a:r>
              <a:rPr lang="en-IN" sz="1800" b="1" i="1" dirty="0"/>
              <a:t>in both directions at any time.</a:t>
            </a:r>
            <a:endParaRPr lang="en-IN" sz="1800" b="1"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131</a:t>
            </a:fld>
            <a:endParaRPr lang="en-IN"/>
          </a:p>
        </p:txBody>
      </p:sp>
      <p:sp>
        <p:nvSpPr>
          <p:cNvPr id="7"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Doubly Linked List</a:t>
            </a:r>
            <a:endParaRPr lang="en-IN" dirty="0"/>
          </a:p>
        </p:txBody>
      </p:sp>
    </p:spTree>
    <p:extLst>
      <p:ext uri="{BB962C8B-B14F-4D97-AF65-F5344CB8AC3E}">
        <p14:creationId xmlns:p14="http://schemas.microsoft.com/office/powerpoint/2010/main" val="222924894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132</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beginning</a:t>
            </a:r>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3567" b="28593"/>
          <a:stretch/>
        </p:blipFill>
        <p:spPr bwMode="auto">
          <a:xfrm>
            <a:off x="879429" y="2204864"/>
            <a:ext cx="6777037" cy="2391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000829" y="1412776"/>
            <a:ext cx="3267119" cy="369332"/>
          </a:xfrm>
          <a:prstGeom prst="rect">
            <a:avLst/>
          </a:prstGeom>
        </p:spPr>
        <p:txBody>
          <a:bodyPr wrap="square">
            <a:spAutoFit/>
          </a:bodyPr>
          <a:lstStyle/>
          <a:p>
            <a:r>
              <a:rPr lang="en-IN" b="1" dirty="0"/>
              <a:t>A 5 steps process</a:t>
            </a:r>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11920" y="4651200"/>
              <a:ext cx="200160" cy="239040"/>
            </p14:xfrm>
          </p:contentPart>
        </mc:Choice>
        <mc:Fallback xmlns="">
          <p:pic>
            <p:nvPicPr>
              <p:cNvPr id="2" name="Ink 1"/>
              <p:cNvPicPr/>
              <p:nvPr/>
            </p:nvPicPr>
            <p:blipFill>
              <a:blip r:embed="rId4"/>
              <a:stretch>
                <a:fillRect/>
              </a:stretch>
            </p:blipFill>
            <p:spPr>
              <a:xfrm>
                <a:off x="2305080" y="4647600"/>
                <a:ext cx="214920" cy="247680"/>
              </a:xfrm>
              <a:prstGeom prst="rect">
                <a:avLst/>
              </a:prstGeom>
            </p:spPr>
          </p:pic>
        </mc:Fallback>
      </mc:AlternateContent>
    </p:spTree>
    <p:extLst>
      <p:ext uri="{BB962C8B-B14F-4D97-AF65-F5344CB8AC3E}">
        <p14:creationId xmlns:p14="http://schemas.microsoft.com/office/powerpoint/2010/main" val="1741331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124744"/>
            <a:ext cx="7776864" cy="4707885"/>
          </a:xfrm>
        </p:spPr>
        <p:txBody>
          <a:bodyPr>
            <a:normAutofit/>
          </a:bodyPr>
          <a:lstStyle/>
          <a:p>
            <a:r>
              <a:rPr lang="en-IN" sz="1800" dirty="0" smtClean="0"/>
              <a:t>Start </a:t>
            </a:r>
            <a:r>
              <a:rPr lang="en-IN" sz="1800" dirty="0"/>
              <a:t>points to the first node of doubly linked list. </a:t>
            </a:r>
            <a:endParaRPr lang="en-IN" sz="1800" dirty="0" smtClean="0"/>
          </a:p>
          <a:p>
            <a:r>
              <a:rPr lang="en-IN" sz="1800" dirty="0" smtClean="0"/>
              <a:t>Assign </a:t>
            </a:r>
            <a:r>
              <a:rPr lang="en-IN" sz="1800" dirty="0"/>
              <a:t>the value of start to the next part of inserted node and address of inserted node to the </a:t>
            </a:r>
            <a:r>
              <a:rPr lang="en-IN" sz="1800" dirty="0" err="1"/>
              <a:t>prev</a:t>
            </a:r>
            <a:r>
              <a:rPr lang="en-IN" sz="1800" dirty="0"/>
              <a:t> part of start as-</a:t>
            </a:r>
            <a:endParaRPr lang="en-IN" sz="1900" dirty="0"/>
          </a:p>
          <a:p>
            <a:pPr marL="2189988" lvl="8" indent="-342900">
              <a:buFont typeface="+mj-lt"/>
              <a:buAutoNum type="arabicParenR"/>
            </a:pPr>
            <a:r>
              <a:rPr lang="en-IN" sz="1800" b="1" dirty="0" err="1"/>
              <a:t>tmp</a:t>
            </a:r>
            <a:r>
              <a:rPr lang="en-IN" sz="1800" b="1" dirty="0"/>
              <a:t>-&gt;next=start</a:t>
            </a:r>
            <a:r>
              <a:rPr lang="en-IN" sz="1800" b="1" dirty="0" smtClean="0"/>
              <a:t>;</a:t>
            </a:r>
          </a:p>
          <a:p>
            <a:pPr marL="2189988" lvl="8" indent="-342900">
              <a:buFont typeface="+mj-lt"/>
              <a:buAutoNum type="arabicParenR"/>
            </a:pPr>
            <a:r>
              <a:rPr lang="en-IN" sz="1800" b="1" dirty="0" err="1"/>
              <a:t>t</a:t>
            </a:r>
            <a:r>
              <a:rPr lang="en-IN" sz="1800" b="1" dirty="0" err="1" smtClean="0"/>
              <a:t>mp</a:t>
            </a:r>
            <a:r>
              <a:rPr lang="en-IN" sz="1800" b="1" dirty="0" smtClean="0"/>
              <a:t>-&gt;info=data</a:t>
            </a:r>
            <a:endParaRPr lang="en-IN" sz="1800" b="1" dirty="0"/>
          </a:p>
          <a:p>
            <a:pPr marL="2189988" lvl="8" indent="-342900">
              <a:buFont typeface="+mj-lt"/>
              <a:buAutoNum type="arabicParenR"/>
            </a:pPr>
            <a:r>
              <a:rPr lang="en-IN" sz="1800" b="1" dirty="0"/>
              <a:t>start-&gt;</a:t>
            </a:r>
            <a:r>
              <a:rPr lang="en-IN" sz="1800" b="1" dirty="0" err="1"/>
              <a:t>prev</a:t>
            </a:r>
            <a:r>
              <a:rPr lang="en-IN" sz="1800" b="1" dirty="0"/>
              <a:t> = </a:t>
            </a:r>
            <a:r>
              <a:rPr lang="en-IN" sz="1800" b="1" dirty="0" err="1"/>
              <a:t>tmp</a:t>
            </a:r>
            <a:r>
              <a:rPr lang="en-IN" sz="1800" b="1" dirty="0"/>
              <a:t>;</a:t>
            </a:r>
          </a:p>
          <a:p>
            <a:pPr marL="525780" indent="-457200">
              <a:buFont typeface="+mj-lt"/>
              <a:buAutoNum type="arabicParenR"/>
            </a:pPr>
            <a:r>
              <a:rPr lang="en-IN" sz="1800" dirty="0"/>
              <a:t>Now inserted node points to the next node, which was beginning node of the doubly linked list and </a:t>
            </a:r>
            <a:endParaRPr lang="en-IN" sz="1800" dirty="0" smtClean="0"/>
          </a:p>
          <a:p>
            <a:pPr marL="525780" indent="-457200">
              <a:buFont typeface="+mj-lt"/>
              <a:buAutoNum type="arabicParenR" startAt="3"/>
            </a:pPr>
            <a:r>
              <a:rPr lang="en-IN" sz="1800" dirty="0" err="1" smtClean="0"/>
              <a:t>prev</a:t>
            </a:r>
            <a:r>
              <a:rPr lang="en-IN" sz="1800" dirty="0" smtClean="0"/>
              <a:t> </a:t>
            </a:r>
            <a:r>
              <a:rPr lang="en-IN" sz="1800" dirty="0"/>
              <a:t>part of second node will point to the new inserted node. Now inserted node is the first node of the doubly linked list. </a:t>
            </a:r>
            <a:endParaRPr lang="en-IN" sz="1800" dirty="0" smtClean="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133</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80" y="4437112"/>
            <a:ext cx="8167476" cy="1837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beginning</a:t>
            </a:r>
          </a:p>
        </p:txBody>
      </p:sp>
      <p:sp>
        <p:nvSpPr>
          <p:cNvPr id="2" name="Curved Left Arrow 1"/>
          <p:cNvSpPr/>
          <p:nvPr/>
        </p:nvSpPr>
        <p:spPr>
          <a:xfrm>
            <a:off x="5292080" y="2132856"/>
            <a:ext cx="576064" cy="115212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Curved Right Arrow 7"/>
          <p:cNvSpPr/>
          <p:nvPr/>
        </p:nvSpPr>
        <p:spPr>
          <a:xfrm rot="1179244">
            <a:off x="-13638" y="2698264"/>
            <a:ext cx="1045237" cy="117344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1560600" y="2185920"/>
              <a:ext cx="6427080" cy="4067280"/>
            </p14:xfrm>
          </p:contentPart>
        </mc:Choice>
        <mc:Fallback xmlns="">
          <p:pic>
            <p:nvPicPr>
              <p:cNvPr id="10" name="Ink 9"/>
              <p:cNvPicPr/>
              <p:nvPr/>
            </p:nvPicPr>
            <p:blipFill>
              <a:blip r:embed="rId4"/>
              <a:stretch>
                <a:fillRect/>
              </a:stretch>
            </p:blipFill>
            <p:spPr>
              <a:xfrm>
                <a:off x="1543680" y="2176560"/>
                <a:ext cx="6454440" cy="4088160"/>
              </a:xfrm>
              <a:prstGeom prst="rect">
                <a:avLst/>
              </a:prstGeom>
            </p:spPr>
          </p:pic>
        </mc:Fallback>
      </mc:AlternateContent>
    </p:spTree>
    <p:extLst>
      <p:ext uri="{BB962C8B-B14F-4D97-AF65-F5344CB8AC3E}">
        <p14:creationId xmlns:p14="http://schemas.microsoft.com/office/powerpoint/2010/main" val="156549669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6497" y="1052736"/>
            <a:ext cx="6777317" cy="4707885"/>
          </a:xfrm>
        </p:spPr>
        <p:txBody>
          <a:bodyPr>
            <a:normAutofit/>
          </a:bodyPr>
          <a:lstStyle/>
          <a:p>
            <a:r>
              <a:rPr lang="en-IN" sz="1900" dirty="0"/>
              <a:t>So start will be reassigned as-</a:t>
            </a:r>
          </a:p>
          <a:p>
            <a:pPr marL="68580" indent="0">
              <a:buNone/>
            </a:pPr>
            <a:r>
              <a:rPr lang="en-IN" sz="1900" b="1" dirty="0"/>
              <a:t>		  start= </a:t>
            </a:r>
            <a:r>
              <a:rPr lang="en-IN" sz="1900" b="1" dirty="0" err="1"/>
              <a:t>tmp</a:t>
            </a:r>
            <a:r>
              <a:rPr lang="en-IN" sz="1900" b="1" dirty="0"/>
              <a:t>;</a:t>
            </a:r>
          </a:p>
          <a:p>
            <a:r>
              <a:rPr lang="en-IN" sz="1900" dirty="0" smtClean="0"/>
              <a:t>Now start will point to the inserted node which is first node of the doubly linked list. </a:t>
            </a:r>
          </a:p>
          <a:p>
            <a:r>
              <a:rPr lang="en-IN" sz="1900" dirty="0" smtClean="0"/>
              <a:t>Assign NULL to </a:t>
            </a:r>
            <a:r>
              <a:rPr lang="en-IN" sz="1900" dirty="0" err="1" smtClean="0"/>
              <a:t>prev</a:t>
            </a:r>
            <a:r>
              <a:rPr lang="en-IN" sz="1900" dirty="0" smtClean="0"/>
              <a:t> part of inserted node since now it will become the first node and </a:t>
            </a:r>
            <a:r>
              <a:rPr lang="en-IN" sz="1900" dirty="0" err="1" smtClean="0"/>
              <a:t>prev</a:t>
            </a:r>
            <a:r>
              <a:rPr lang="en-IN" sz="1900" dirty="0" smtClean="0"/>
              <a:t> part of first node is NULL-</a:t>
            </a:r>
          </a:p>
          <a:p>
            <a:pPr marL="68580" indent="0">
              <a:buNone/>
            </a:pPr>
            <a:r>
              <a:rPr lang="en-IN" sz="1900" dirty="0" smtClean="0"/>
              <a:t>		</a:t>
            </a:r>
            <a:r>
              <a:rPr lang="en-IN" sz="1900" b="1" dirty="0" err="1" smtClean="0"/>
              <a:t>tmp</a:t>
            </a:r>
            <a:r>
              <a:rPr lang="en-IN" sz="1900" b="1" dirty="0" smtClean="0"/>
              <a:t>-&gt;</a:t>
            </a:r>
            <a:r>
              <a:rPr lang="en-IN" sz="1900" b="1" dirty="0" err="1" smtClean="0"/>
              <a:t>prev</a:t>
            </a:r>
            <a:r>
              <a:rPr lang="en-IN" sz="1900" b="1" dirty="0" smtClean="0"/>
              <a:t>=NULL;</a:t>
            </a:r>
            <a:endParaRPr lang="en-IN" sz="1900" b="1"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134</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789040"/>
            <a:ext cx="7632848" cy="215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beginning</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53000" y="1401120"/>
              <a:ext cx="3587040" cy="3930480"/>
            </p14:xfrm>
          </p:contentPart>
        </mc:Choice>
        <mc:Fallback xmlns="">
          <p:pic>
            <p:nvPicPr>
              <p:cNvPr id="2" name="Ink 1"/>
              <p:cNvPicPr/>
              <p:nvPr/>
            </p:nvPicPr>
            <p:blipFill>
              <a:blip r:embed="rId4"/>
              <a:stretch>
                <a:fillRect/>
              </a:stretch>
            </p:blipFill>
            <p:spPr>
              <a:xfrm>
                <a:off x="1045800" y="1395720"/>
                <a:ext cx="3597840" cy="3944520"/>
              </a:xfrm>
              <a:prstGeom prst="rect">
                <a:avLst/>
              </a:prstGeom>
            </p:spPr>
          </p:pic>
        </mc:Fallback>
      </mc:AlternateContent>
    </p:spTree>
    <p:extLst>
      <p:ext uri="{BB962C8B-B14F-4D97-AF65-F5344CB8AC3E}">
        <p14:creationId xmlns:p14="http://schemas.microsoft.com/office/powerpoint/2010/main" val="72748671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135</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620688"/>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a:r>
            <a:r>
              <a:rPr lang="en-IN" b="1" dirty="0" smtClean="0"/>
              <a:t>in between</a:t>
            </a:r>
            <a:endParaRPr lang="en-IN" b="1" dirty="0"/>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244" b="25337"/>
          <a:stretch/>
        </p:blipFill>
        <p:spPr bwMode="auto">
          <a:xfrm>
            <a:off x="755576" y="1340768"/>
            <a:ext cx="7704856"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940943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136</a:t>
            </a:fld>
            <a:endParaRPr lang="en-IN"/>
          </a:p>
        </p:txBody>
      </p:sp>
      <p:sp>
        <p:nvSpPr>
          <p:cNvPr id="3" name="Content Placeholder 2"/>
          <p:cNvSpPr>
            <a:spLocks noGrp="1"/>
          </p:cNvSpPr>
          <p:nvPr>
            <p:ph sz="quarter" idx="13"/>
          </p:nvPr>
        </p:nvSpPr>
        <p:spPr>
          <a:xfrm>
            <a:off x="453202" y="692696"/>
            <a:ext cx="8151245" cy="1656184"/>
          </a:xfrm>
        </p:spPr>
        <p:txBody>
          <a:bodyPr>
            <a:noAutofit/>
          </a:bodyPr>
          <a:lstStyle/>
          <a:p>
            <a:r>
              <a:rPr lang="en-IN" sz="2000" i="1" dirty="0" smtClean="0"/>
              <a:t>Traverse to obtain </a:t>
            </a:r>
            <a:r>
              <a:rPr lang="en-IN" sz="2000" i="1" dirty="0"/>
              <a:t>the </a:t>
            </a:r>
            <a:r>
              <a:rPr lang="en-IN" sz="2000" b="1" i="1" dirty="0"/>
              <a:t>node </a:t>
            </a:r>
            <a:r>
              <a:rPr lang="en-IN" sz="2000" b="1" i="1" dirty="0" smtClean="0"/>
              <a:t>(q) after </a:t>
            </a:r>
            <a:r>
              <a:rPr lang="en-IN" sz="2000" b="1" i="1" dirty="0"/>
              <a:t>which we want to insert the element. </a:t>
            </a:r>
            <a:endParaRPr lang="en-IN" sz="2000" b="1" i="1" dirty="0" smtClean="0"/>
          </a:p>
          <a:p>
            <a:r>
              <a:rPr lang="en-IN" sz="2000" i="1" dirty="0" smtClean="0"/>
              <a:t>Assign </a:t>
            </a:r>
            <a:r>
              <a:rPr lang="en-IN" sz="2000" i="1" dirty="0"/>
              <a:t>the address of </a:t>
            </a:r>
            <a:r>
              <a:rPr lang="en-IN" sz="2000" b="1" i="1" dirty="0"/>
              <a:t>inserted </a:t>
            </a:r>
            <a:r>
              <a:rPr lang="en-IN" sz="2000" b="1" i="1" dirty="0" smtClean="0"/>
              <a:t>node(</a:t>
            </a:r>
            <a:r>
              <a:rPr lang="en-IN" sz="2000" b="1" i="1" dirty="0" err="1" smtClean="0"/>
              <a:t>tmp</a:t>
            </a:r>
            <a:r>
              <a:rPr lang="en-IN" sz="2000" i="1" dirty="0" smtClean="0"/>
              <a:t>) </a:t>
            </a:r>
            <a:r>
              <a:rPr lang="en-IN" sz="2000" i="1" dirty="0"/>
              <a:t>to the </a:t>
            </a:r>
            <a:r>
              <a:rPr lang="en-IN" sz="2000" i="1" dirty="0" err="1"/>
              <a:t>prev</a:t>
            </a:r>
            <a:r>
              <a:rPr lang="en-IN" sz="2000" i="1" dirty="0"/>
              <a:t> part of next node. </a:t>
            </a:r>
            <a:endParaRPr lang="en-IN" sz="2000" i="1" dirty="0" smtClean="0"/>
          </a:p>
          <a:p>
            <a:pPr marL="68580" lvl="8" indent="0">
              <a:buNone/>
            </a:pPr>
            <a:r>
              <a:rPr lang="en-IN" sz="2000" b="1" i="1" dirty="0" smtClean="0"/>
              <a:t>	q-</a:t>
            </a:r>
            <a:r>
              <a:rPr lang="en-IN" sz="2000" b="1" i="1" dirty="0"/>
              <a:t>&gt;next-&gt;</a:t>
            </a:r>
            <a:r>
              <a:rPr lang="en-IN" sz="2000" b="1" i="1" dirty="0" err="1"/>
              <a:t>prev</a:t>
            </a:r>
            <a:r>
              <a:rPr lang="en-IN" sz="2000" b="1" i="1" dirty="0"/>
              <a:t>=tmp</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4788024" y="4504475"/>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52440" y="1628640"/>
              <a:ext cx="6920640" cy="4930560"/>
            </p14:xfrm>
          </p:contentPart>
        </mc:Choice>
        <mc:Fallback xmlns="">
          <p:pic>
            <p:nvPicPr>
              <p:cNvPr id="2" name="Ink 1"/>
              <p:cNvPicPr/>
              <p:nvPr/>
            </p:nvPicPr>
            <p:blipFill>
              <a:blip r:embed="rId4"/>
              <a:stretch>
                <a:fillRect/>
              </a:stretch>
            </p:blipFill>
            <p:spPr>
              <a:xfrm>
                <a:off x="1243800" y="1621800"/>
                <a:ext cx="6936480" cy="4948200"/>
              </a:xfrm>
              <a:prstGeom prst="rect">
                <a:avLst/>
              </a:prstGeom>
            </p:spPr>
          </p:pic>
        </mc:Fallback>
      </mc:AlternateContent>
    </p:spTree>
    <p:extLst>
      <p:ext uri="{BB962C8B-B14F-4D97-AF65-F5344CB8AC3E}">
        <p14:creationId xmlns:p14="http://schemas.microsoft.com/office/powerpoint/2010/main" val="346048103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137</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Assign </a:t>
            </a:r>
            <a:r>
              <a:rPr lang="en-IN" sz="2000" i="1" dirty="0"/>
              <a:t>the next part of previous node to the next part of inserted node. </a:t>
            </a:r>
            <a:endParaRPr lang="en-IN" sz="2000" i="1" dirty="0" smtClean="0"/>
          </a:p>
          <a:p>
            <a:pPr marL="68580" lvl="8" indent="0">
              <a:buNone/>
            </a:pPr>
            <a:r>
              <a:rPr lang="en-IN" sz="2000" b="1" i="1" dirty="0" smtClean="0"/>
              <a:t>	tmp-</a:t>
            </a:r>
            <a:r>
              <a:rPr lang="en-IN" sz="2000" b="1" i="1" dirty="0"/>
              <a:t>&gt;next=q-&gt;next</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4788024" y="4504475"/>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2" name="TextBox 11"/>
          <p:cNvSpPr txBox="1"/>
          <p:nvPr/>
        </p:nvSpPr>
        <p:spPr>
          <a:xfrm>
            <a:off x="5436096" y="4135143"/>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21680" y="1059480"/>
              <a:ext cx="6534000" cy="4556880"/>
            </p14:xfrm>
          </p:contentPart>
        </mc:Choice>
        <mc:Fallback xmlns="">
          <p:pic>
            <p:nvPicPr>
              <p:cNvPr id="2" name="Ink 1"/>
              <p:cNvPicPr/>
              <p:nvPr/>
            </p:nvPicPr>
            <p:blipFill>
              <a:blip r:embed="rId4"/>
              <a:stretch>
                <a:fillRect/>
              </a:stretch>
            </p:blipFill>
            <p:spPr>
              <a:xfrm>
                <a:off x="1017360" y="1047600"/>
                <a:ext cx="6549480" cy="4577760"/>
              </a:xfrm>
              <a:prstGeom prst="rect">
                <a:avLst/>
              </a:prstGeom>
            </p:spPr>
          </p:pic>
        </mc:Fallback>
      </mc:AlternateContent>
    </p:spTree>
    <p:extLst>
      <p:ext uri="{BB962C8B-B14F-4D97-AF65-F5344CB8AC3E}">
        <p14:creationId xmlns:p14="http://schemas.microsoft.com/office/powerpoint/2010/main" val="102499130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138</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Address </a:t>
            </a:r>
            <a:r>
              <a:rPr lang="en-IN" sz="2000" i="1" dirty="0"/>
              <a:t>of previous node will be assigned to </a:t>
            </a:r>
            <a:r>
              <a:rPr lang="en-IN" sz="2000" i="1" dirty="0" err="1"/>
              <a:t>prev</a:t>
            </a:r>
            <a:r>
              <a:rPr lang="en-IN" sz="2000" i="1" dirty="0"/>
              <a:t> part of inserted node </a:t>
            </a:r>
            <a:endParaRPr lang="en-IN" sz="2000" i="1" dirty="0" smtClean="0"/>
          </a:p>
          <a:p>
            <a:pPr marL="68580" lvl="8" indent="0">
              <a:buNone/>
            </a:pPr>
            <a:r>
              <a:rPr lang="en-IN" sz="2000" b="1" i="1" dirty="0" smtClean="0"/>
              <a:t>	tmp-</a:t>
            </a:r>
            <a:r>
              <a:rPr lang="en-IN" sz="2000" b="1" i="1" dirty="0"/>
              <a:t>&gt;</a:t>
            </a:r>
            <a:r>
              <a:rPr lang="en-IN" sz="2000" b="1" i="1" dirty="0" err="1"/>
              <a:t>prev</a:t>
            </a:r>
            <a:r>
              <a:rPr lang="en-IN" sz="2000" b="1" i="1" dirty="0"/>
              <a:t>=q</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88024" y="4504475"/>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1" name="TextBox 10"/>
          <p:cNvSpPr txBox="1"/>
          <p:nvPr/>
        </p:nvSpPr>
        <p:spPr>
          <a:xfrm>
            <a:off x="5436096" y="4135143"/>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2" name="TextBox 11"/>
          <p:cNvSpPr txBox="1"/>
          <p:nvPr/>
        </p:nvSpPr>
        <p:spPr>
          <a:xfrm>
            <a:off x="3563888" y="4276041"/>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14800" y="3674520"/>
              <a:ext cx="427680" cy="362160"/>
            </p14:xfrm>
          </p:contentPart>
        </mc:Choice>
        <mc:Fallback xmlns="">
          <p:pic>
            <p:nvPicPr>
              <p:cNvPr id="2" name="Ink 1"/>
              <p:cNvPicPr/>
              <p:nvPr/>
            </p:nvPicPr>
            <p:blipFill>
              <a:blip r:embed="rId4"/>
              <a:stretch>
                <a:fillRect/>
              </a:stretch>
            </p:blipFill>
            <p:spPr>
              <a:xfrm>
                <a:off x="4106160" y="3669480"/>
                <a:ext cx="450720" cy="376200"/>
              </a:xfrm>
              <a:prstGeom prst="rect">
                <a:avLst/>
              </a:prstGeom>
            </p:spPr>
          </p:pic>
        </mc:Fallback>
      </mc:AlternateContent>
    </p:spTree>
    <p:extLst>
      <p:ext uri="{BB962C8B-B14F-4D97-AF65-F5344CB8AC3E}">
        <p14:creationId xmlns:p14="http://schemas.microsoft.com/office/powerpoint/2010/main" val="102499130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139</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Address </a:t>
            </a:r>
            <a:r>
              <a:rPr lang="en-IN" sz="2000" i="1" dirty="0"/>
              <a:t>of inserted node will be assigned to next part of previous </a:t>
            </a:r>
            <a:r>
              <a:rPr lang="en-IN" sz="2000" i="1" dirty="0" smtClean="0"/>
              <a:t>node.</a:t>
            </a:r>
            <a:endParaRPr lang="en-IN" sz="2000" dirty="0"/>
          </a:p>
          <a:p>
            <a:pPr marL="68580" indent="0">
              <a:buNone/>
            </a:pPr>
            <a:r>
              <a:rPr lang="en-IN" sz="2000" b="1" i="1" dirty="0"/>
              <a:t>	</a:t>
            </a:r>
            <a:r>
              <a:rPr lang="en-IN" sz="2000" b="1" i="1" dirty="0" smtClean="0"/>
              <a:t>q-</a:t>
            </a:r>
            <a:r>
              <a:rPr lang="en-IN" sz="2000" b="1" i="1" dirty="0"/>
              <a:t>&gt;next=</a:t>
            </a:r>
            <a:r>
              <a:rPr lang="en-IN" sz="2000" b="1" i="1" dirty="0" err="1"/>
              <a:t>tmp</a:t>
            </a:r>
            <a:r>
              <a:rPr lang="en-IN" sz="2000" b="1" i="1" dirty="0" smtClean="0"/>
              <a:t>;</a:t>
            </a:r>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88024" y="4437112"/>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1" name="TextBox 10"/>
          <p:cNvSpPr txBox="1"/>
          <p:nvPr/>
        </p:nvSpPr>
        <p:spPr>
          <a:xfrm>
            <a:off x="5436096" y="4135143"/>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2" name="TextBox 11"/>
          <p:cNvSpPr txBox="1"/>
          <p:nvPr/>
        </p:nvSpPr>
        <p:spPr>
          <a:xfrm>
            <a:off x="3563888" y="4276041"/>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p:sp>
        <p:nvSpPr>
          <p:cNvPr id="13" name="TextBox 12"/>
          <p:cNvSpPr txBox="1"/>
          <p:nvPr/>
        </p:nvSpPr>
        <p:spPr>
          <a:xfrm>
            <a:off x="4211960" y="4428441"/>
            <a:ext cx="288032" cy="369332"/>
          </a:xfrm>
          <a:prstGeom prst="rect">
            <a:avLst/>
          </a:prstGeom>
          <a:noFill/>
        </p:spPr>
        <p:txBody>
          <a:bodyPr wrap="square" rtlCol="0">
            <a:spAutoFit/>
          </a:bodyPr>
          <a:lstStyle/>
          <a:p>
            <a:r>
              <a:rPr lang="en-IN" b="1" dirty="0" smtClean="0">
                <a:solidFill>
                  <a:srgbClr val="FF0000"/>
                </a:solidFill>
              </a:rPr>
              <a:t>4</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86520" y="1638000"/>
              <a:ext cx="3061800" cy="4484520"/>
            </p14:xfrm>
          </p:contentPart>
        </mc:Choice>
        <mc:Fallback xmlns="">
          <p:pic>
            <p:nvPicPr>
              <p:cNvPr id="2" name="Ink 1"/>
              <p:cNvPicPr/>
              <p:nvPr/>
            </p:nvPicPr>
            <p:blipFill>
              <a:blip r:embed="rId4"/>
              <a:stretch>
                <a:fillRect/>
              </a:stretch>
            </p:blipFill>
            <p:spPr>
              <a:xfrm>
                <a:off x="1580760" y="1629720"/>
                <a:ext cx="3079080" cy="4504320"/>
              </a:xfrm>
              <a:prstGeom prst="rect">
                <a:avLst/>
              </a:prstGeom>
            </p:spPr>
          </p:pic>
        </mc:Fallback>
      </mc:AlternateContent>
    </p:spTree>
    <p:extLst>
      <p:ext uri="{BB962C8B-B14F-4D97-AF65-F5344CB8AC3E}">
        <p14:creationId xmlns:p14="http://schemas.microsoft.com/office/powerpoint/2010/main" val="1024991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800" b="1" dirty="0" smtClean="0"/>
              <a:t>Syntax-</a:t>
            </a:r>
          </a:p>
          <a:p>
            <a:pPr marL="68580" indent="0">
              <a:buNone/>
            </a:pPr>
            <a:r>
              <a:rPr lang="en-IN" sz="2800" b="1" dirty="0" smtClean="0"/>
              <a:t> 		</a:t>
            </a:r>
            <a:r>
              <a:rPr lang="en-IN" sz="2800" b="1" dirty="0" err="1" smtClean="0"/>
              <a:t>ptr_var</a:t>
            </a:r>
            <a:r>
              <a:rPr lang="en-IN" sz="2800" b="1" dirty="0" smtClean="0"/>
              <a:t>=(</a:t>
            </a:r>
            <a:r>
              <a:rPr lang="en-IN" sz="2800" b="1" dirty="0" err="1" smtClean="0"/>
              <a:t>type_cast</a:t>
            </a:r>
            <a:r>
              <a:rPr lang="en-IN" sz="2800" b="1" dirty="0" smtClean="0"/>
              <a:t>*)</a:t>
            </a:r>
            <a:r>
              <a:rPr lang="en-IN" sz="2800" b="1" dirty="0" err="1" smtClean="0"/>
              <a:t>malloc</a:t>
            </a:r>
            <a:r>
              <a:rPr lang="en-IN" sz="2800" b="1" dirty="0" smtClean="0"/>
              <a:t>(size)</a:t>
            </a:r>
          </a:p>
          <a:p>
            <a:pPr marL="68580" indent="0">
              <a:buNone/>
            </a:pPr>
            <a:endParaRPr lang="en-IN" sz="2800" b="1" dirty="0" smtClean="0"/>
          </a:p>
        </p:txBody>
      </p:sp>
      <p:sp>
        <p:nvSpPr>
          <p:cNvPr id="4" name="Date Placeholder 3"/>
          <p:cNvSpPr>
            <a:spLocks noGrp="1"/>
          </p:cNvSpPr>
          <p:nvPr>
            <p:ph type="dt" sz="half" idx="10"/>
          </p:nvPr>
        </p:nvSpPr>
        <p:spPr/>
        <p:txBody>
          <a:bodyPr/>
          <a:lstStyle/>
          <a:p>
            <a:fld id="{D0C39817-5B01-474C-9724-38C5A47A4747}"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a:t>
            </a:fld>
            <a:endParaRPr lang="en-IN"/>
          </a:p>
        </p:txBody>
      </p:sp>
    </p:spTree>
    <p:extLst>
      <p:ext uri="{BB962C8B-B14F-4D97-AF65-F5344CB8AC3E}">
        <p14:creationId xmlns:p14="http://schemas.microsoft.com/office/powerpoint/2010/main" val="21168849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140</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1600" i="1" dirty="0" smtClean="0"/>
              <a:t>Traverse to obtain </a:t>
            </a:r>
            <a:r>
              <a:rPr lang="en-IN" sz="1600" i="1" dirty="0"/>
              <a:t>the </a:t>
            </a:r>
            <a:r>
              <a:rPr lang="en-IN" sz="1600" b="1" i="1" dirty="0"/>
              <a:t>node </a:t>
            </a:r>
            <a:r>
              <a:rPr lang="en-IN" sz="1600" b="1" i="1" dirty="0" smtClean="0"/>
              <a:t>(q) after </a:t>
            </a:r>
            <a:r>
              <a:rPr lang="en-IN" sz="1600" b="1" i="1" dirty="0"/>
              <a:t>which we want to insert the element. </a:t>
            </a:r>
            <a:endParaRPr lang="en-IN" sz="1600" b="1" i="1" dirty="0" smtClean="0"/>
          </a:p>
          <a:p>
            <a:r>
              <a:rPr lang="en-IN" sz="1600" i="1" dirty="0" smtClean="0"/>
              <a:t>Assign </a:t>
            </a:r>
            <a:r>
              <a:rPr lang="en-IN" sz="1600" i="1" dirty="0"/>
              <a:t>the address of </a:t>
            </a:r>
            <a:r>
              <a:rPr lang="en-IN" sz="1600" b="1" i="1" dirty="0"/>
              <a:t>inserted </a:t>
            </a:r>
            <a:r>
              <a:rPr lang="en-IN" sz="1600" b="1" i="1" dirty="0" smtClean="0"/>
              <a:t>node(</a:t>
            </a:r>
            <a:r>
              <a:rPr lang="en-IN" sz="1600" b="1" i="1" dirty="0" err="1" smtClean="0"/>
              <a:t>tmp</a:t>
            </a:r>
            <a:r>
              <a:rPr lang="en-IN" sz="1600" i="1" dirty="0" smtClean="0"/>
              <a:t>) </a:t>
            </a:r>
            <a:r>
              <a:rPr lang="en-IN" sz="1600" i="1" dirty="0"/>
              <a:t>to the </a:t>
            </a:r>
            <a:r>
              <a:rPr lang="en-IN" sz="1600" i="1" dirty="0" err="1"/>
              <a:t>prev</a:t>
            </a:r>
            <a:r>
              <a:rPr lang="en-IN" sz="1600" i="1" dirty="0"/>
              <a:t> part of next node. </a:t>
            </a:r>
            <a:endParaRPr lang="en-IN" sz="1600" i="1" dirty="0" smtClean="0"/>
          </a:p>
          <a:p>
            <a:pPr marL="68580" lvl="8" indent="0">
              <a:buNone/>
            </a:pPr>
            <a:r>
              <a:rPr lang="en-IN" sz="1600" b="1" i="1" dirty="0" smtClean="0"/>
              <a:t>	q-</a:t>
            </a:r>
            <a:r>
              <a:rPr lang="en-IN" sz="1600" b="1" i="1" dirty="0"/>
              <a:t>&gt;next-&gt;</a:t>
            </a:r>
            <a:r>
              <a:rPr lang="en-IN" sz="1600" b="1" i="1" dirty="0" err="1"/>
              <a:t>prev</a:t>
            </a:r>
            <a:r>
              <a:rPr lang="en-IN" sz="1600" b="1" i="1" dirty="0"/>
              <a:t>=</a:t>
            </a:r>
            <a:r>
              <a:rPr lang="en-IN" sz="1600" b="1" i="1" dirty="0" err="1"/>
              <a:t>tmp</a:t>
            </a:r>
            <a:r>
              <a:rPr lang="en-IN" sz="1600" b="1" i="1" dirty="0"/>
              <a:t>;</a:t>
            </a:r>
            <a:endParaRPr lang="en-IN" sz="1600" b="1" dirty="0"/>
          </a:p>
          <a:p>
            <a:r>
              <a:rPr lang="en-IN" sz="1600" i="1" dirty="0" smtClean="0"/>
              <a:t>Assign </a:t>
            </a:r>
            <a:r>
              <a:rPr lang="en-IN" sz="1600" i="1" dirty="0"/>
              <a:t>the next part of previous node to the next part of inserted node. </a:t>
            </a:r>
            <a:endParaRPr lang="en-IN" sz="1600" i="1" dirty="0" smtClean="0"/>
          </a:p>
          <a:p>
            <a:pPr marL="68580" lvl="8" indent="0">
              <a:buNone/>
            </a:pPr>
            <a:r>
              <a:rPr lang="en-IN" sz="1600" b="1" i="1" dirty="0" smtClean="0"/>
              <a:t>	</a:t>
            </a:r>
            <a:r>
              <a:rPr lang="en-IN" sz="1600" b="1" i="1" dirty="0" err="1" smtClean="0"/>
              <a:t>tmp</a:t>
            </a:r>
            <a:r>
              <a:rPr lang="en-IN" sz="1600" b="1" i="1" dirty="0" smtClean="0"/>
              <a:t>-</a:t>
            </a:r>
            <a:r>
              <a:rPr lang="en-IN" sz="1600" b="1" i="1" dirty="0"/>
              <a:t>&gt;next=q-&gt;next;</a:t>
            </a:r>
            <a:endParaRPr lang="en-IN" sz="1600" b="1" dirty="0"/>
          </a:p>
          <a:p>
            <a:r>
              <a:rPr lang="en-IN" sz="1600" i="1" dirty="0" smtClean="0"/>
              <a:t>Address </a:t>
            </a:r>
            <a:r>
              <a:rPr lang="en-IN" sz="1600" i="1" dirty="0"/>
              <a:t>of previous node will be assigned to </a:t>
            </a:r>
            <a:r>
              <a:rPr lang="en-IN" sz="1600" i="1" dirty="0" err="1"/>
              <a:t>prev</a:t>
            </a:r>
            <a:r>
              <a:rPr lang="en-IN" sz="1600" i="1" dirty="0"/>
              <a:t> part of inserted node </a:t>
            </a:r>
            <a:endParaRPr lang="en-IN" sz="1600" i="1" dirty="0" smtClean="0"/>
          </a:p>
          <a:p>
            <a:pPr marL="68580" lvl="8" indent="0">
              <a:buNone/>
            </a:pPr>
            <a:r>
              <a:rPr lang="en-IN" sz="1600" b="1" i="1" dirty="0" smtClean="0"/>
              <a:t>	</a:t>
            </a:r>
            <a:r>
              <a:rPr lang="en-IN" sz="1600" b="1" i="1" dirty="0" err="1" smtClean="0"/>
              <a:t>tmp</a:t>
            </a:r>
            <a:r>
              <a:rPr lang="en-IN" sz="1600" b="1" i="1" dirty="0" smtClean="0"/>
              <a:t>-</a:t>
            </a:r>
            <a:r>
              <a:rPr lang="en-IN" sz="1600" b="1" i="1" dirty="0"/>
              <a:t>&gt;</a:t>
            </a:r>
            <a:r>
              <a:rPr lang="en-IN" sz="1600" b="1" i="1" dirty="0" err="1"/>
              <a:t>prev</a:t>
            </a:r>
            <a:r>
              <a:rPr lang="en-IN" sz="1600" b="1" i="1" dirty="0"/>
              <a:t>=q;</a:t>
            </a:r>
            <a:endParaRPr lang="en-IN" sz="1600" b="1" dirty="0"/>
          </a:p>
          <a:p>
            <a:r>
              <a:rPr lang="en-IN" sz="1600" i="1" dirty="0" smtClean="0"/>
              <a:t>Address </a:t>
            </a:r>
            <a:r>
              <a:rPr lang="en-IN" sz="1600" i="1" dirty="0"/>
              <a:t>of inserted node will be assigned to next part of previous </a:t>
            </a:r>
            <a:r>
              <a:rPr lang="en-IN" sz="1600" i="1" dirty="0" smtClean="0"/>
              <a:t>node.</a:t>
            </a:r>
            <a:endParaRPr lang="en-IN" sz="1600" dirty="0"/>
          </a:p>
          <a:p>
            <a:pPr marL="68580" indent="0">
              <a:buNone/>
            </a:pPr>
            <a:r>
              <a:rPr lang="en-IN" sz="1600" b="1" i="1" dirty="0"/>
              <a:t>	</a:t>
            </a:r>
            <a:r>
              <a:rPr lang="en-IN" sz="1600" b="1" i="1" dirty="0" smtClean="0"/>
              <a:t>q-</a:t>
            </a:r>
            <a:r>
              <a:rPr lang="en-IN" sz="1600" b="1" i="1" dirty="0"/>
              <a:t>&gt;next=</a:t>
            </a:r>
            <a:r>
              <a:rPr lang="en-IN" sz="1600" b="1" i="1" dirty="0" err="1"/>
              <a:t>tmp</a:t>
            </a:r>
            <a:r>
              <a:rPr lang="en-IN" sz="1600" b="1" i="1" dirty="0" smtClean="0"/>
              <a:t>;</a:t>
            </a:r>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54440" y="1343520"/>
              <a:ext cx="379800" cy="2216520"/>
            </p14:xfrm>
          </p:contentPart>
        </mc:Choice>
        <mc:Fallback xmlns="">
          <p:pic>
            <p:nvPicPr>
              <p:cNvPr id="2" name="Ink 1"/>
              <p:cNvPicPr/>
              <p:nvPr/>
            </p:nvPicPr>
            <p:blipFill>
              <a:blip r:embed="rId4"/>
              <a:stretch>
                <a:fillRect/>
              </a:stretch>
            </p:blipFill>
            <p:spPr>
              <a:xfrm>
                <a:off x="1047600" y="1337760"/>
                <a:ext cx="393120" cy="2225880"/>
              </a:xfrm>
              <a:prstGeom prst="rect">
                <a:avLst/>
              </a:prstGeom>
            </p:spPr>
          </p:pic>
        </mc:Fallback>
      </mc:AlternateContent>
    </p:spTree>
    <p:extLst>
      <p:ext uri="{BB962C8B-B14F-4D97-AF65-F5344CB8AC3E}">
        <p14:creationId xmlns:p14="http://schemas.microsoft.com/office/powerpoint/2010/main" val="45961830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141</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Traverse to obtain </a:t>
            </a:r>
            <a:r>
              <a:rPr lang="en-IN" sz="2000" i="1" dirty="0"/>
              <a:t>the </a:t>
            </a:r>
            <a:r>
              <a:rPr lang="en-IN" sz="2000" b="1" i="1" dirty="0"/>
              <a:t>node </a:t>
            </a:r>
            <a:r>
              <a:rPr lang="en-IN" sz="2000" b="1" i="1" dirty="0" smtClean="0"/>
              <a:t>(q) after </a:t>
            </a:r>
            <a:r>
              <a:rPr lang="en-IN" sz="2000" b="1" i="1" dirty="0"/>
              <a:t>which we want to insert the element. </a:t>
            </a:r>
            <a:endParaRPr lang="en-IN" sz="2000" b="1" i="1" dirty="0" smtClean="0"/>
          </a:p>
          <a:p>
            <a:pPr marL="68580" lvl="8" indent="0">
              <a:buNone/>
            </a:pPr>
            <a:r>
              <a:rPr lang="en-IN" sz="2000" b="1" i="1" dirty="0" smtClean="0"/>
              <a:t>	tmp-</a:t>
            </a:r>
            <a:r>
              <a:rPr lang="en-IN" sz="2000" b="1" i="1" dirty="0"/>
              <a:t>&gt;</a:t>
            </a:r>
            <a:r>
              <a:rPr lang="en-IN" sz="2000" b="1" i="1" dirty="0" smtClean="0"/>
              <a:t>next=NULL;</a:t>
            </a:r>
            <a:endParaRPr lang="en-IN" sz="2000" b="1" dirty="0"/>
          </a:p>
          <a:p>
            <a:r>
              <a:rPr lang="en-IN" sz="2000" i="1" dirty="0" smtClean="0"/>
              <a:t>Address </a:t>
            </a:r>
            <a:r>
              <a:rPr lang="en-IN" sz="2000" i="1" dirty="0"/>
              <a:t>of previous node will be assigned to </a:t>
            </a:r>
            <a:r>
              <a:rPr lang="en-IN" sz="2000" i="1" dirty="0" err="1"/>
              <a:t>prev</a:t>
            </a:r>
            <a:r>
              <a:rPr lang="en-IN" sz="2000" i="1" dirty="0"/>
              <a:t> part of inserted node </a:t>
            </a:r>
            <a:endParaRPr lang="en-IN" sz="2000" i="1" dirty="0" smtClean="0"/>
          </a:p>
          <a:p>
            <a:pPr marL="68580" lvl="8" indent="0">
              <a:buNone/>
            </a:pPr>
            <a:r>
              <a:rPr lang="en-IN" sz="2000" b="1" i="1" dirty="0" smtClean="0"/>
              <a:t>	tmp-</a:t>
            </a:r>
            <a:r>
              <a:rPr lang="en-IN" sz="2000" b="1" i="1" dirty="0"/>
              <a:t>&gt;</a:t>
            </a:r>
            <a:r>
              <a:rPr lang="en-IN" sz="2000" b="1" i="1" dirty="0" err="1"/>
              <a:t>prev</a:t>
            </a:r>
            <a:r>
              <a:rPr lang="en-IN" sz="2000" b="1" i="1" dirty="0"/>
              <a:t>=q</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at the last</a:t>
            </a:r>
            <a:endParaRPr lang="en-IN" sz="1800" b="1" dirty="0"/>
          </a:p>
        </p:txBody>
      </p:sp>
      <p:pic>
        <p:nvPicPr>
          <p:cNvPr id="10" name="Picture 2" descr="https://2.bp.blogspot.com/--lWiPh8SR7E/XAi6WX63qdI/AAAAAAAAFbQ/dJbXS72rUOEZs6KcP8Cqa5SVDP8OccOsgCLcBGAs/s400/New%2BDoc%2B2018-12-04%2B10.16.54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8" y="3284984"/>
            <a:ext cx="6016415" cy="22322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570278229"/>
              </p:ext>
            </p:extLst>
          </p:nvPr>
        </p:nvGraphicFramePr>
        <p:xfrm>
          <a:off x="7092280" y="3997810"/>
          <a:ext cx="1440159" cy="370840"/>
        </p:xfrm>
        <a:graphic>
          <a:graphicData uri="http://schemas.openxmlformats.org/drawingml/2006/table">
            <a:tbl>
              <a:tblPr firstRow="1" bandRow="1">
                <a:tableStyleId>{5C22544A-7EE6-4342-B048-85BDC9FD1C3A}</a:tableStyleId>
              </a:tblPr>
              <a:tblGrid>
                <a:gridCol w="576064"/>
                <a:gridCol w="288032"/>
                <a:gridCol w="576063"/>
              </a:tblGrid>
              <a:tr h="370840">
                <a:tc>
                  <a:txBody>
                    <a:bodyPr/>
                    <a:lstStyle/>
                    <a:p>
                      <a:r>
                        <a:rPr lang="en-IN" sz="1200" dirty="0" err="1" smtClean="0">
                          <a:solidFill>
                            <a:schemeClr val="tx1"/>
                          </a:solidFill>
                        </a:rPr>
                        <a:t>prev</a:t>
                      </a:r>
                      <a:endParaRPr lang="en-IN" sz="1200" dirty="0">
                        <a:solidFill>
                          <a:schemeClr val="tx1"/>
                        </a:solidFill>
                      </a:endParaRPr>
                    </a:p>
                  </a:txBody>
                  <a:tcPr/>
                </a:tc>
                <a:tc>
                  <a:txBody>
                    <a:bodyPr/>
                    <a:lstStyle/>
                    <a:p>
                      <a:endParaRPr lang="en-IN" dirty="0">
                        <a:solidFill>
                          <a:schemeClr val="tx1"/>
                        </a:solidFill>
                      </a:endParaRPr>
                    </a:p>
                  </a:txBody>
                  <a:tcPr/>
                </a:tc>
                <a:tc>
                  <a:txBody>
                    <a:bodyPr/>
                    <a:lstStyle/>
                    <a:p>
                      <a:r>
                        <a:rPr lang="en-IN" sz="1200" dirty="0" smtClean="0">
                          <a:solidFill>
                            <a:schemeClr val="tx1"/>
                          </a:solidFill>
                        </a:rPr>
                        <a:t>next</a:t>
                      </a:r>
                      <a:endParaRPr lang="en-IN" sz="1200" dirty="0">
                        <a:solidFill>
                          <a:schemeClr val="tx1"/>
                        </a:solidFill>
                      </a:endParaRPr>
                    </a:p>
                  </a:txBody>
                  <a:tcPr/>
                </a:tc>
              </a:tr>
            </a:tbl>
          </a:graphicData>
        </a:graphic>
      </p:graphicFrame>
      <p:cxnSp>
        <p:nvCxnSpPr>
          <p:cNvPr id="12" name="Straight Arrow Connector 11"/>
          <p:cNvCxnSpPr/>
          <p:nvPr/>
        </p:nvCxnSpPr>
        <p:spPr>
          <a:xfrm>
            <a:off x="6876256" y="3573016"/>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92280" y="3501008"/>
            <a:ext cx="936104" cy="369332"/>
          </a:xfrm>
          <a:prstGeom prst="rect">
            <a:avLst/>
          </a:prstGeom>
          <a:noFill/>
        </p:spPr>
        <p:txBody>
          <a:bodyPr wrap="square" rtlCol="0">
            <a:spAutoFit/>
          </a:bodyPr>
          <a:lstStyle/>
          <a:p>
            <a:r>
              <a:rPr lang="en-IN" b="1" dirty="0" smtClean="0"/>
              <a:t>temp</a:t>
            </a:r>
            <a:endParaRPr lang="en-IN" b="1" dirty="0"/>
          </a:p>
        </p:txBody>
      </p:sp>
      <p:cxnSp>
        <p:nvCxnSpPr>
          <p:cNvPr id="14" name="Straight Arrow Connector 13"/>
          <p:cNvCxnSpPr/>
          <p:nvPr/>
        </p:nvCxnSpPr>
        <p:spPr>
          <a:xfrm>
            <a:off x="5508104" y="3645024"/>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24128" y="3573016"/>
            <a:ext cx="936104" cy="369332"/>
          </a:xfrm>
          <a:prstGeom prst="rect">
            <a:avLst/>
          </a:prstGeom>
          <a:noFill/>
        </p:spPr>
        <p:txBody>
          <a:bodyPr wrap="square" rtlCol="0">
            <a:spAutoFit/>
          </a:bodyPr>
          <a:lstStyle/>
          <a:p>
            <a:r>
              <a:rPr lang="en-IN" b="1" dirty="0"/>
              <a:t>q</a:t>
            </a:r>
          </a:p>
        </p:txBody>
      </p:sp>
      <p:cxnSp>
        <p:nvCxnSpPr>
          <p:cNvPr id="16" name="Straight Arrow Connector 15"/>
          <p:cNvCxnSpPr/>
          <p:nvPr/>
        </p:nvCxnSpPr>
        <p:spPr>
          <a:xfrm flipH="1">
            <a:off x="6549023" y="4077072"/>
            <a:ext cx="543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60232" y="3707740"/>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813680" y="1783440"/>
              <a:ext cx="7141320" cy="3668760"/>
            </p14:xfrm>
          </p:contentPart>
        </mc:Choice>
        <mc:Fallback xmlns="">
          <p:pic>
            <p:nvPicPr>
              <p:cNvPr id="8" name="Ink 7"/>
              <p:cNvPicPr/>
              <p:nvPr/>
            </p:nvPicPr>
            <p:blipFill>
              <a:blip r:embed="rId4"/>
              <a:stretch>
                <a:fillRect/>
              </a:stretch>
            </p:blipFill>
            <p:spPr>
              <a:xfrm>
                <a:off x="1807560" y="1772280"/>
                <a:ext cx="7163640" cy="3693960"/>
              </a:xfrm>
              <a:prstGeom prst="rect">
                <a:avLst/>
              </a:prstGeom>
            </p:spPr>
          </p:pic>
        </mc:Fallback>
      </mc:AlternateContent>
    </p:spTree>
    <p:extLst>
      <p:ext uri="{BB962C8B-B14F-4D97-AF65-F5344CB8AC3E}">
        <p14:creationId xmlns:p14="http://schemas.microsoft.com/office/powerpoint/2010/main" val="275237922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142</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Address </a:t>
            </a:r>
            <a:r>
              <a:rPr lang="en-IN" sz="2000" i="1" dirty="0"/>
              <a:t>of inserted node will be assigned to next part of previous </a:t>
            </a:r>
            <a:r>
              <a:rPr lang="en-IN" sz="2000" i="1" dirty="0" smtClean="0"/>
              <a:t>node.</a:t>
            </a:r>
            <a:endParaRPr lang="en-IN" sz="2000" dirty="0"/>
          </a:p>
          <a:p>
            <a:pPr marL="68580" indent="0">
              <a:buNone/>
            </a:pPr>
            <a:r>
              <a:rPr lang="en-IN" sz="2000" b="1" i="1" dirty="0"/>
              <a:t>	</a:t>
            </a:r>
            <a:r>
              <a:rPr lang="en-IN" sz="2000" b="1" i="1" dirty="0" smtClean="0"/>
              <a:t>q-</a:t>
            </a:r>
            <a:r>
              <a:rPr lang="en-IN" sz="2000" b="1" i="1" dirty="0"/>
              <a:t>&gt;next=</a:t>
            </a:r>
            <a:r>
              <a:rPr lang="en-IN" sz="2000" b="1" i="1" dirty="0" err="1"/>
              <a:t>tmp</a:t>
            </a:r>
            <a:r>
              <a:rPr lang="en-IN" sz="2000" b="1" i="1" dirty="0" smtClean="0"/>
              <a:t>;</a:t>
            </a:r>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at the last</a:t>
            </a:r>
            <a:endParaRPr lang="en-IN" sz="1800" b="1" dirty="0"/>
          </a:p>
        </p:txBody>
      </p:sp>
      <p:pic>
        <p:nvPicPr>
          <p:cNvPr id="10" name="Picture 2" descr="https://2.bp.blogspot.com/--lWiPh8SR7E/XAi6WX63qdI/AAAAAAAAFbQ/dJbXS72rUOEZs6KcP8Cqa5SVDP8OccOsgCLcBGAs/s400/New%2BDoc%2B2018-12-04%2B10.16.54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8" y="3284984"/>
            <a:ext cx="6016415" cy="22322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922328715"/>
              </p:ext>
            </p:extLst>
          </p:nvPr>
        </p:nvGraphicFramePr>
        <p:xfrm>
          <a:off x="7092280" y="3997810"/>
          <a:ext cx="1440159" cy="370840"/>
        </p:xfrm>
        <a:graphic>
          <a:graphicData uri="http://schemas.openxmlformats.org/drawingml/2006/table">
            <a:tbl>
              <a:tblPr firstRow="1" bandRow="1">
                <a:tableStyleId>{5C22544A-7EE6-4342-B048-85BDC9FD1C3A}</a:tableStyleId>
              </a:tblPr>
              <a:tblGrid>
                <a:gridCol w="576064"/>
                <a:gridCol w="288032"/>
                <a:gridCol w="576063"/>
              </a:tblGrid>
              <a:tr h="370840">
                <a:tc>
                  <a:txBody>
                    <a:bodyPr/>
                    <a:lstStyle/>
                    <a:p>
                      <a:r>
                        <a:rPr lang="en-IN" sz="1200" dirty="0" err="1" smtClean="0">
                          <a:solidFill>
                            <a:schemeClr val="tx1"/>
                          </a:solidFill>
                        </a:rPr>
                        <a:t>prev</a:t>
                      </a:r>
                      <a:endParaRPr lang="en-IN" sz="1200" dirty="0">
                        <a:solidFill>
                          <a:schemeClr val="tx1"/>
                        </a:solidFill>
                      </a:endParaRPr>
                    </a:p>
                  </a:txBody>
                  <a:tcPr/>
                </a:tc>
                <a:tc>
                  <a:txBody>
                    <a:bodyPr/>
                    <a:lstStyle/>
                    <a:p>
                      <a:endParaRPr lang="en-IN" dirty="0">
                        <a:solidFill>
                          <a:schemeClr val="tx1"/>
                        </a:solidFill>
                      </a:endParaRPr>
                    </a:p>
                  </a:txBody>
                  <a:tcPr/>
                </a:tc>
                <a:tc>
                  <a:txBody>
                    <a:bodyPr/>
                    <a:lstStyle/>
                    <a:p>
                      <a:r>
                        <a:rPr lang="en-IN" sz="1200" dirty="0" smtClean="0">
                          <a:solidFill>
                            <a:schemeClr val="tx1"/>
                          </a:solidFill>
                        </a:rPr>
                        <a:t>next</a:t>
                      </a:r>
                      <a:endParaRPr lang="en-IN" sz="1200" dirty="0">
                        <a:solidFill>
                          <a:schemeClr val="tx1"/>
                        </a:solidFill>
                      </a:endParaRPr>
                    </a:p>
                  </a:txBody>
                  <a:tcPr/>
                </a:tc>
              </a:tr>
            </a:tbl>
          </a:graphicData>
        </a:graphic>
      </p:graphicFrame>
      <p:cxnSp>
        <p:nvCxnSpPr>
          <p:cNvPr id="12" name="Straight Arrow Connector 11"/>
          <p:cNvCxnSpPr/>
          <p:nvPr/>
        </p:nvCxnSpPr>
        <p:spPr>
          <a:xfrm>
            <a:off x="6876256" y="3573016"/>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92280" y="3501008"/>
            <a:ext cx="936104" cy="369332"/>
          </a:xfrm>
          <a:prstGeom prst="rect">
            <a:avLst/>
          </a:prstGeom>
          <a:noFill/>
        </p:spPr>
        <p:txBody>
          <a:bodyPr wrap="square" rtlCol="0">
            <a:spAutoFit/>
          </a:bodyPr>
          <a:lstStyle/>
          <a:p>
            <a:r>
              <a:rPr lang="en-IN" b="1" dirty="0" smtClean="0"/>
              <a:t>temp</a:t>
            </a:r>
            <a:endParaRPr lang="en-IN" b="1" dirty="0"/>
          </a:p>
        </p:txBody>
      </p:sp>
      <p:cxnSp>
        <p:nvCxnSpPr>
          <p:cNvPr id="14" name="Straight Arrow Connector 13"/>
          <p:cNvCxnSpPr/>
          <p:nvPr/>
        </p:nvCxnSpPr>
        <p:spPr>
          <a:xfrm>
            <a:off x="5508104" y="3645024"/>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24128" y="3573016"/>
            <a:ext cx="936104" cy="369332"/>
          </a:xfrm>
          <a:prstGeom prst="rect">
            <a:avLst/>
          </a:prstGeom>
          <a:noFill/>
        </p:spPr>
        <p:txBody>
          <a:bodyPr wrap="square" rtlCol="0">
            <a:spAutoFit/>
          </a:bodyPr>
          <a:lstStyle/>
          <a:p>
            <a:r>
              <a:rPr lang="en-IN" b="1" dirty="0"/>
              <a:t>q</a:t>
            </a:r>
          </a:p>
        </p:txBody>
      </p:sp>
      <p:cxnSp>
        <p:nvCxnSpPr>
          <p:cNvPr id="16" name="Straight Arrow Connector 15"/>
          <p:cNvCxnSpPr/>
          <p:nvPr/>
        </p:nvCxnSpPr>
        <p:spPr>
          <a:xfrm flipH="1">
            <a:off x="6549023" y="4077072"/>
            <a:ext cx="543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60232" y="3707740"/>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cxnSp>
        <p:nvCxnSpPr>
          <p:cNvPr id="11" name="Straight Arrow Connector 10"/>
          <p:cNvCxnSpPr/>
          <p:nvPr/>
        </p:nvCxnSpPr>
        <p:spPr>
          <a:xfrm>
            <a:off x="6549023" y="4221088"/>
            <a:ext cx="543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676635" y="4233402"/>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6250680" y="4009320"/>
              <a:ext cx="2358000" cy="402480"/>
            </p14:xfrm>
          </p:contentPart>
        </mc:Choice>
        <mc:Fallback xmlns="">
          <p:pic>
            <p:nvPicPr>
              <p:cNvPr id="8" name="Ink 7"/>
              <p:cNvPicPr/>
              <p:nvPr/>
            </p:nvPicPr>
            <p:blipFill>
              <a:blip r:embed="rId4"/>
              <a:stretch>
                <a:fillRect/>
              </a:stretch>
            </p:blipFill>
            <p:spPr>
              <a:xfrm>
                <a:off x="6241320" y="3999960"/>
                <a:ext cx="23767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p14:cNvContentPartPr/>
              <p14:nvPr/>
            </p14:nvContentPartPr>
            <p14:xfrm>
              <a:off x="1216800" y="1532160"/>
              <a:ext cx="7553160" cy="3229920"/>
            </p14:xfrm>
          </p:contentPart>
        </mc:Choice>
        <mc:Fallback xmlns="">
          <p:pic>
            <p:nvPicPr>
              <p:cNvPr id="19" name="Ink 18"/>
              <p:cNvPicPr/>
              <p:nvPr/>
            </p:nvPicPr>
            <p:blipFill>
              <a:blip r:embed="rId6"/>
              <a:stretch>
                <a:fillRect/>
              </a:stretch>
            </p:blipFill>
            <p:spPr>
              <a:xfrm>
                <a:off x="1209240" y="1523160"/>
                <a:ext cx="7569360" cy="3243960"/>
              </a:xfrm>
              <a:prstGeom prst="rect">
                <a:avLst/>
              </a:prstGeom>
            </p:spPr>
          </p:pic>
        </mc:Fallback>
      </mc:AlternateContent>
    </p:spTree>
    <p:extLst>
      <p:ext uri="{BB962C8B-B14F-4D97-AF65-F5344CB8AC3E}">
        <p14:creationId xmlns:p14="http://schemas.microsoft.com/office/powerpoint/2010/main" val="23200606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340768"/>
            <a:ext cx="7560839" cy="4419853"/>
          </a:xfrm>
        </p:spPr>
        <p:txBody>
          <a:bodyPr>
            <a:normAutofit/>
          </a:bodyPr>
          <a:lstStyle/>
          <a:p>
            <a:pPr marL="68580" indent="0">
              <a:buNone/>
            </a:pPr>
            <a:r>
              <a:rPr lang="en-IN" sz="2000" dirty="0" smtClean="0"/>
              <a:t>Traverse </a:t>
            </a:r>
            <a:r>
              <a:rPr lang="en-IN" sz="2000" dirty="0"/>
              <a:t>the linked list and compare with each element. After finding the element there may be three cases for deletion-</a:t>
            </a:r>
          </a:p>
          <a:p>
            <a:endParaRPr lang="en-IN" sz="2000" b="1" dirty="0" smtClean="0"/>
          </a:p>
          <a:p>
            <a:r>
              <a:rPr lang="en-IN" sz="2000" b="1" dirty="0" smtClean="0"/>
              <a:t>Deletion </a:t>
            </a:r>
            <a:r>
              <a:rPr lang="en-IN" sz="2000" b="1" dirty="0"/>
              <a:t>at beginning</a:t>
            </a:r>
            <a:endParaRPr lang="en-IN" sz="2000" dirty="0"/>
          </a:p>
          <a:p>
            <a:r>
              <a:rPr lang="en-IN" sz="2000" b="1" dirty="0"/>
              <a:t>Deletion in between</a:t>
            </a:r>
            <a:endParaRPr lang="en-IN" sz="2000" dirty="0"/>
          </a:p>
          <a:p>
            <a:r>
              <a:rPr lang="en-IN" sz="2000" b="1" dirty="0"/>
              <a:t>Deletion of last node</a:t>
            </a:r>
            <a:endParaRPr lang="en-IN" sz="2000" dirty="0"/>
          </a:p>
          <a:p>
            <a:pPr marL="68580" indent="0">
              <a:buNone/>
            </a:pPr>
            <a:r>
              <a:rPr lang="en-IN" sz="2000" b="1" i="1" dirty="0"/>
              <a:t/>
            </a:r>
            <a:br>
              <a:rPr lang="en-IN" sz="2000" b="1" i="1" dirty="0"/>
            </a:br>
            <a:endParaRPr lang="en-IN" sz="1900" dirty="0" smtClean="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143</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list</a:t>
            </a:r>
          </a:p>
        </p:txBody>
      </p:sp>
    </p:spTree>
    <p:extLst>
      <p:ext uri="{BB962C8B-B14F-4D97-AF65-F5344CB8AC3E}">
        <p14:creationId xmlns:p14="http://schemas.microsoft.com/office/powerpoint/2010/main" val="73489270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144</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4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at </a:t>
            </a:r>
            <a:r>
              <a:rPr lang="en-IN" b="1" dirty="0" smtClean="0"/>
              <a:t>beginning</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268760"/>
            <a:ext cx="765810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s://media.geeksforgeeks.org/wp-content/uploads/20200318143640/linked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501008"/>
            <a:ext cx="6162675" cy="197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33454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124744"/>
            <a:ext cx="7776864" cy="4176464"/>
          </a:xfrm>
        </p:spPr>
        <p:txBody>
          <a:bodyPr>
            <a:normAutofit/>
          </a:bodyPr>
          <a:lstStyle/>
          <a:p>
            <a:r>
              <a:rPr lang="en-IN" sz="1800" i="1" dirty="0" smtClean="0"/>
              <a:t>Assign </a:t>
            </a:r>
            <a:r>
              <a:rPr lang="en-IN" sz="1800" i="1" dirty="0"/>
              <a:t>the value of start to </a:t>
            </a:r>
            <a:r>
              <a:rPr lang="en-IN" sz="1800" i="1" dirty="0" err="1"/>
              <a:t>tmp</a:t>
            </a:r>
            <a:r>
              <a:rPr lang="en-IN" sz="1800" i="1" dirty="0"/>
              <a:t> as-</a:t>
            </a:r>
            <a:endParaRPr lang="en-IN" sz="1800" dirty="0"/>
          </a:p>
          <a:p>
            <a:pPr marL="68580" indent="0">
              <a:buNone/>
            </a:pPr>
            <a:r>
              <a:rPr lang="en-IN" sz="1800" b="1" i="1" dirty="0" smtClean="0"/>
              <a:t>			</a:t>
            </a:r>
            <a:r>
              <a:rPr lang="en-IN" sz="1800" b="1" i="1" dirty="0" err="1" smtClean="0"/>
              <a:t>tmp</a:t>
            </a:r>
            <a:r>
              <a:rPr lang="en-IN" sz="1800" b="1" i="1" dirty="0" smtClean="0"/>
              <a:t> </a:t>
            </a:r>
            <a:r>
              <a:rPr lang="en-IN" sz="1800" b="1" i="1" dirty="0"/>
              <a:t>= start;</a:t>
            </a:r>
            <a:endParaRPr lang="en-IN" sz="1800" b="1" dirty="0"/>
          </a:p>
          <a:p>
            <a:r>
              <a:rPr lang="en-IN" sz="1800" i="1" dirty="0"/>
              <a:t>Now we assign the next part of deleted node to start as-</a:t>
            </a:r>
            <a:endParaRPr lang="en-IN" sz="1800" dirty="0"/>
          </a:p>
          <a:p>
            <a:pPr marL="68580" indent="0">
              <a:buNone/>
            </a:pPr>
            <a:r>
              <a:rPr lang="en-IN" sz="1800" b="1" i="1" dirty="0" smtClean="0"/>
              <a:t>			start=start-</a:t>
            </a:r>
            <a:r>
              <a:rPr lang="en-IN" sz="1800" b="1" i="1" dirty="0"/>
              <a:t>&gt;next;</a:t>
            </a:r>
            <a:endParaRPr lang="en-IN" sz="1800" b="1" dirty="0"/>
          </a:p>
          <a:p>
            <a:r>
              <a:rPr lang="en-IN" sz="1800" i="1" dirty="0"/>
              <a:t>Since start points to the first node of linked list, so start-&gt;next will point to the second node of list. </a:t>
            </a:r>
            <a:endParaRPr lang="en-IN" sz="1800" i="1" dirty="0" smtClean="0"/>
          </a:p>
          <a:p>
            <a:r>
              <a:rPr lang="en-IN" sz="1800" i="1" dirty="0" smtClean="0"/>
              <a:t>Then </a:t>
            </a:r>
            <a:r>
              <a:rPr lang="en-IN" sz="1800" i="1" dirty="0"/>
              <a:t>NULL will be assigned to start-&gt;prev. </a:t>
            </a:r>
            <a:endParaRPr lang="en-IN" sz="1800" i="1" dirty="0" smtClean="0"/>
          </a:p>
          <a:p>
            <a:pPr marL="68580" lvl="8" indent="0">
              <a:buNone/>
            </a:pPr>
            <a:r>
              <a:rPr lang="en-IN" sz="1800" b="1" i="1" dirty="0" smtClean="0"/>
              <a:t>                                         start-</a:t>
            </a:r>
            <a:r>
              <a:rPr lang="en-IN" sz="1800" b="1" i="1" dirty="0"/>
              <a:t>&gt;</a:t>
            </a:r>
            <a:r>
              <a:rPr lang="en-IN" sz="1800" b="1" i="1" dirty="0" err="1"/>
              <a:t>prev</a:t>
            </a:r>
            <a:r>
              <a:rPr lang="en-IN" sz="1800" b="1" i="1" dirty="0"/>
              <a:t> = NULL;</a:t>
            </a:r>
            <a:endParaRPr lang="en-IN" sz="1800" b="1" dirty="0"/>
          </a:p>
          <a:p>
            <a:r>
              <a:rPr lang="en-IN" sz="1800" i="1" dirty="0" smtClean="0"/>
              <a:t>Now we should free the node to be deleted which is pointed by </a:t>
            </a:r>
            <a:r>
              <a:rPr lang="en-IN" sz="1800" i="1" dirty="0" err="1" smtClean="0"/>
              <a:t>tmp</a:t>
            </a:r>
            <a:r>
              <a:rPr lang="en-IN" sz="1800" i="1" dirty="0" smtClean="0"/>
              <a:t>.</a:t>
            </a:r>
            <a:endParaRPr lang="en-IN" sz="1800" dirty="0" smtClean="0"/>
          </a:p>
          <a:p>
            <a:pPr marL="68580" indent="0">
              <a:buNone/>
            </a:pPr>
            <a:r>
              <a:rPr lang="en-IN" sz="1800" b="1" i="1" dirty="0"/>
              <a:t>	</a:t>
            </a:r>
            <a:r>
              <a:rPr lang="en-IN" sz="1800" b="1" i="1" dirty="0" smtClean="0"/>
              <a:t>		free</a:t>
            </a:r>
            <a:r>
              <a:rPr lang="en-IN" sz="1800" b="1" i="1" dirty="0"/>
              <a:t>( </a:t>
            </a:r>
            <a:r>
              <a:rPr lang="en-IN" sz="1800" b="1" i="1" dirty="0" err="1"/>
              <a:t>tmp</a:t>
            </a:r>
            <a:r>
              <a:rPr lang="en-IN" sz="1800" b="1" i="1" dirty="0"/>
              <a:t> );</a:t>
            </a:r>
            <a:endParaRPr lang="en-IN" sz="1800" b="1" dirty="0"/>
          </a:p>
          <a:p>
            <a:pPr marL="1847088" lvl="8" indent="0">
              <a:buNone/>
            </a:pPr>
            <a:endParaRPr lang="en-IN" sz="1800" dirty="0">
              <a:effectLst/>
            </a:endParaRPr>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145</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a:t>
            </a:r>
            <a:r>
              <a:rPr lang="en-IN" b="1" dirty="0"/>
              <a:t>linked </a:t>
            </a:r>
            <a:r>
              <a:rPr lang="en-IN" b="1" dirty="0" smtClean="0"/>
              <a:t>list-</a:t>
            </a:r>
            <a:r>
              <a:rPr lang="en-IN" b="1" dirty="0"/>
              <a:t>Deletion at </a:t>
            </a:r>
            <a:r>
              <a:rPr lang="en-IN" b="1" dirty="0" smtClean="0"/>
              <a:t>beginning</a:t>
            </a:r>
            <a:endParaRPr lang="en-IN" dirty="0"/>
          </a:p>
        </p:txBody>
      </p:sp>
    </p:spTree>
    <p:extLst>
      <p:ext uri="{BB962C8B-B14F-4D97-AF65-F5344CB8AC3E}">
        <p14:creationId xmlns:p14="http://schemas.microsoft.com/office/powerpoint/2010/main" val="28496685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146</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Assign the value of start to </a:t>
            </a:r>
            <a:r>
              <a:rPr lang="en-IN" sz="1700" i="1" dirty="0" err="1" smtClean="0"/>
              <a:t>tmp</a:t>
            </a:r>
            <a:r>
              <a:rPr lang="en-IN" sz="1700" i="1" dirty="0" smtClean="0"/>
              <a:t> as-</a:t>
            </a:r>
            <a:endParaRPr lang="en-IN" sz="1700" dirty="0" smtClean="0"/>
          </a:p>
          <a:p>
            <a:pPr marL="68580" indent="0">
              <a:buFont typeface="Wingdings 2" pitchFamily="18" charset="2"/>
              <a:buNone/>
            </a:pPr>
            <a:r>
              <a:rPr lang="en-IN" sz="1700" b="1" i="1" dirty="0" smtClean="0"/>
              <a:t>	1)tmp = start;</a:t>
            </a:r>
            <a:endParaRPr lang="en-IN" sz="1700" b="1" dirty="0" smtClean="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5" name="TextBox 14"/>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Tree>
    <p:extLst>
      <p:ext uri="{BB962C8B-B14F-4D97-AF65-F5344CB8AC3E}">
        <p14:creationId xmlns:p14="http://schemas.microsoft.com/office/powerpoint/2010/main" val="39781946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147</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Now we assign the next part of deleted node to start as-</a:t>
            </a:r>
            <a:endParaRPr lang="en-IN" sz="1700" dirty="0" smtClean="0"/>
          </a:p>
          <a:p>
            <a:pPr marL="68580" indent="0">
              <a:buFont typeface="Wingdings 2" pitchFamily="18" charset="2"/>
              <a:buNone/>
            </a:pPr>
            <a:r>
              <a:rPr lang="en-IN" sz="1700" b="1" i="1" dirty="0" smtClean="0"/>
              <a:t>	2)start=start-&gt;next;</a:t>
            </a:r>
            <a:endParaRPr lang="en-IN" sz="1700" b="1" dirty="0" smtClean="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4" name="TextBox 13"/>
          <p:cNvSpPr txBox="1"/>
          <p:nvPr/>
        </p:nvSpPr>
        <p:spPr>
          <a:xfrm>
            <a:off x="2144744" y="2727711"/>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5" name="TextBox 14"/>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233000" y="1920240"/>
              <a:ext cx="6498360" cy="696240"/>
            </p14:xfrm>
          </p:contentPart>
        </mc:Choice>
        <mc:Fallback xmlns="">
          <p:pic>
            <p:nvPicPr>
              <p:cNvPr id="2" name="Ink 1"/>
              <p:cNvPicPr/>
              <p:nvPr/>
            </p:nvPicPr>
            <p:blipFill>
              <a:blip r:embed="rId8"/>
              <a:stretch>
                <a:fillRect/>
              </a:stretch>
            </p:blipFill>
            <p:spPr>
              <a:xfrm>
                <a:off x="1225080" y="1913400"/>
                <a:ext cx="6514920" cy="709920"/>
              </a:xfrm>
              <a:prstGeom prst="rect">
                <a:avLst/>
              </a:prstGeom>
            </p:spPr>
          </p:pic>
        </mc:Fallback>
      </mc:AlternateContent>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148</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Since start points to the first node of linked list, so start-&gt;next will point to the second node of list. </a:t>
            </a:r>
          </a:p>
          <a:p>
            <a:r>
              <a:rPr lang="en-IN" sz="1700" i="1" dirty="0" smtClean="0"/>
              <a:t>Then NULL will be assigned to start-&gt;prev. </a:t>
            </a:r>
          </a:p>
          <a:p>
            <a:pPr marL="68580" lvl="8" indent="0">
              <a:buFont typeface="Wingdings 2" pitchFamily="18" charset="2"/>
              <a:buNone/>
            </a:pPr>
            <a:r>
              <a:rPr lang="en-IN" sz="1700" b="1" i="1" dirty="0" smtClean="0"/>
              <a:t>                 3)start-&gt;</a:t>
            </a:r>
            <a:r>
              <a:rPr lang="en-IN" sz="1700" b="1" i="1" dirty="0" err="1" smtClean="0"/>
              <a:t>prev</a:t>
            </a:r>
            <a:r>
              <a:rPr lang="en-IN" sz="1700" b="1" i="1" dirty="0" smtClean="0"/>
              <a:t> = NULL;</a:t>
            </a:r>
            <a:endParaRPr lang="en-IN" sz="1700" b="1" dirty="0" smtClean="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4" name="TextBox 13"/>
          <p:cNvSpPr txBox="1"/>
          <p:nvPr/>
        </p:nvSpPr>
        <p:spPr>
          <a:xfrm>
            <a:off x="1403648" y="3491716"/>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p:sp>
        <p:nvSpPr>
          <p:cNvPr id="15" name="TextBox 14"/>
          <p:cNvSpPr txBox="1"/>
          <p:nvPr/>
        </p:nvSpPr>
        <p:spPr>
          <a:xfrm>
            <a:off x="2144744" y="2727711"/>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6" name="TextBox 15"/>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666000" y="783720"/>
              <a:ext cx="6225120" cy="4061880"/>
            </p14:xfrm>
          </p:contentPart>
        </mc:Choice>
        <mc:Fallback xmlns="">
          <p:pic>
            <p:nvPicPr>
              <p:cNvPr id="2" name="Ink 1"/>
              <p:cNvPicPr/>
              <p:nvPr/>
            </p:nvPicPr>
            <p:blipFill>
              <a:blip r:embed="rId8"/>
              <a:stretch>
                <a:fillRect/>
              </a:stretch>
            </p:blipFill>
            <p:spPr>
              <a:xfrm>
                <a:off x="660600" y="776160"/>
                <a:ext cx="6238080" cy="4074480"/>
              </a:xfrm>
              <a:prstGeom prst="rect">
                <a:avLst/>
              </a:prstGeom>
            </p:spPr>
          </p:pic>
        </mc:Fallback>
      </mc:AlternateContent>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149</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Now we should free the node to be deleted which is pointed by tmp.</a:t>
            </a:r>
            <a:endParaRPr lang="en-IN" sz="1700" dirty="0" smtClean="0"/>
          </a:p>
          <a:p>
            <a:pPr marL="68580" indent="0">
              <a:buFont typeface="Wingdings 2" pitchFamily="18" charset="2"/>
              <a:buNone/>
            </a:pPr>
            <a:r>
              <a:rPr lang="en-IN" sz="1700" b="1" i="1" dirty="0" smtClean="0"/>
              <a:t>	4)free( tmp );</a:t>
            </a:r>
            <a:endParaRPr lang="en-IN" sz="1700" b="1" dirty="0" smtClean="0"/>
          </a:p>
          <a:p>
            <a:pPr marL="1847088" lvl="8" indent="0">
              <a:buFont typeface="Wingdings 2" pitchFamily="18" charset="2"/>
              <a:buNone/>
            </a:pPr>
            <a:endParaRPr lang="en-IN" sz="1800" dirty="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4" name="TextBox 13"/>
          <p:cNvSpPr txBox="1"/>
          <p:nvPr/>
        </p:nvSpPr>
        <p:spPr>
          <a:xfrm>
            <a:off x="2144744" y="2727711"/>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5" name="TextBox 14"/>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6" name="TextBox 15"/>
          <p:cNvSpPr txBox="1"/>
          <p:nvPr/>
        </p:nvSpPr>
        <p:spPr>
          <a:xfrm>
            <a:off x="1403648" y="3491716"/>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p:sp>
        <p:nvSpPr>
          <p:cNvPr id="17" name="TextBox 16"/>
          <p:cNvSpPr txBox="1"/>
          <p:nvPr/>
        </p:nvSpPr>
        <p:spPr>
          <a:xfrm>
            <a:off x="467544" y="4437112"/>
            <a:ext cx="288032" cy="369332"/>
          </a:xfrm>
          <a:prstGeom prst="rect">
            <a:avLst/>
          </a:prstGeom>
          <a:noFill/>
        </p:spPr>
        <p:txBody>
          <a:bodyPr wrap="square" rtlCol="0">
            <a:spAutoFit/>
          </a:bodyPr>
          <a:lstStyle/>
          <a:p>
            <a:r>
              <a:rPr lang="en-IN" b="1" dirty="0" smtClean="0">
                <a:solidFill>
                  <a:srgbClr val="FF0000"/>
                </a:solidFill>
              </a:rPr>
              <a:t>4</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5680080" y="2590200"/>
              <a:ext cx="1044360" cy="176760"/>
            </p14:xfrm>
          </p:contentPart>
        </mc:Choice>
        <mc:Fallback xmlns="">
          <p:pic>
            <p:nvPicPr>
              <p:cNvPr id="2" name="Ink 1"/>
              <p:cNvPicPr/>
              <p:nvPr/>
            </p:nvPicPr>
            <p:blipFill>
              <a:blip r:embed="rId8"/>
              <a:stretch>
                <a:fillRect/>
              </a:stretch>
            </p:blipFill>
            <p:spPr>
              <a:xfrm>
                <a:off x="5675760" y="2587680"/>
                <a:ext cx="1059120" cy="189000"/>
              </a:xfrm>
              <a:prstGeom prst="rect">
                <a:avLst/>
              </a:prstGeom>
            </p:spPr>
          </p:pic>
        </mc:Fallback>
      </mc:AlternateContent>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Syntax-</a:t>
            </a:r>
          </a:p>
          <a:p>
            <a:pPr marL="68580" indent="0">
              <a:buNone/>
            </a:pPr>
            <a:r>
              <a:rPr lang="en-IN" sz="2000" b="1" dirty="0" smtClean="0"/>
              <a:t> 		</a:t>
            </a:r>
            <a:r>
              <a:rPr lang="en-IN" sz="2000" b="1" dirty="0" err="1" smtClean="0"/>
              <a:t>ptr_var</a:t>
            </a:r>
            <a:r>
              <a:rPr lang="en-IN" sz="2000" b="1" dirty="0" smtClean="0"/>
              <a:t>=(</a:t>
            </a:r>
            <a:r>
              <a:rPr lang="en-IN" sz="2000" b="1" dirty="0" err="1" smtClean="0"/>
              <a:t>type_cast</a:t>
            </a:r>
            <a:r>
              <a:rPr lang="en-IN" sz="2000" b="1" dirty="0" smtClean="0"/>
              <a:t>*)</a:t>
            </a:r>
            <a:r>
              <a:rPr lang="en-IN" sz="2000" b="1" dirty="0" err="1" smtClean="0"/>
              <a:t>malloc</a:t>
            </a:r>
            <a:r>
              <a:rPr lang="en-IN" sz="2000" b="1" dirty="0" smtClean="0"/>
              <a:t>(size)</a:t>
            </a:r>
          </a:p>
          <a:p>
            <a:pPr marL="68580" indent="0">
              <a:buNone/>
            </a:pPr>
            <a:endParaRPr lang="en-IN" sz="2000" b="1" dirty="0" smtClean="0"/>
          </a:p>
          <a:p>
            <a:r>
              <a:rPr lang="en-IN" sz="1800" dirty="0" err="1"/>
              <a:t>p</a:t>
            </a:r>
            <a:r>
              <a:rPr lang="en-IN" sz="1800" dirty="0" err="1" smtClean="0"/>
              <a:t>tr_var</a:t>
            </a:r>
            <a:r>
              <a:rPr lang="en-IN" sz="1800" dirty="0" smtClean="0"/>
              <a:t> = name of pointer that holds the starting address of allocated memory block</a:t>
            </a:r>
          </a:p>
          <a:p>
            <a:r>
              <a:rPr lang="en-IN" sz="1800" dirty="0" err="1" smtClean="0"/>
              <a:t>type_cast</a:t>
            </a:r>
            <a:r>
              <a:rPr lang="en-IN" sz="1800" dirty="0" smtClean="0"/>
              <a:t>* = is the data type into which the returned pointer is to be converted</a:t>
            </a:r>
          </a:p>
          <a:p>
            <a:r>
              <a:rPr lang="en-IN" sz="1800" dirty="0" smtClean="0"/>
              <a:t>Size = size of allocated memory block in bytes</a:t>
            </a:r>
          </a:p>
          <a:p>
            <a:endParaRPr lang="en-IN" sz="1800" dirty="0" smtClean="0"/>
          </a:p>
        </p:txBody>
      </p:sp>
      <p:sp>
        <p:nvSpPr>
          <p:cNvPr id="4" name="Date Placeholder 3"/>
          <p:cNvSpPr>
            <a:spLocks noGrp="1"/>
          </p:cNvSpPr>
          <p:nvPr>
            <p:ph type="dt" sz="half" idx="10"/>
          </p:nvPr>
        </p:nvSpPr>
        <p:spPr/>
        <p:txBody>
          <a:bodyPr/>
          <a:lstStyle/>
          <a:p>
            <a:fld id="{D0C39817-5B01-474C-9724-38C5A47A4747}"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a:t>
            </a:fld>
            <a:endParaRPr lang="en-IN"/>
          </a:p>
        </p:txBody>
      </p:sp>
    </p:spTree>
    <p:extLst>
      <p:ext uri="{BB962C8B-B14F-4D97-AF65-F5344CB8AC3E}">
        <p14:creationId xmlns:p14="http://schemas.microsoft.com/office/powerpoint/2010/main" val="308907640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150</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fontScale="925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Assign the value of start to </a:t>
            </a:r>
            <a:r>
              <a:rPr lang="en-IN" sz="1700" i="1" dirty="0" err="1" smtClean="0"/>
              <a:t>tmp</a:t>
            </a:r>
            <a:r>
              <a:rPr lang="en-IN" sz="1700" i="1" dirty="0" smtClean="0"/>
              <a:t> as-</a:t>
            </a:r>
            <a:endParaRPr lang="en-IN" sz="1700" dirty="0" smtClean="0"/>
          </a:p>
          <a:p>
            <a:pPr marL="68580" indent="0">
              <a:buFont typeface="Wingdings 2" pitchFamily="18" charset="2"/>
              <a:buNone/>
            </a:pPr>
            <a:r>
              <a:rPr lang="en-IN" sz="1700" b="1" i="1" dirty="0" smtClean="0"/>
              <a:t>	1)tmp = start;</a:t>
            </a:r>
            <a:endParaRPr lang="en-IN" sz="1700" b="1" dirty="0" smtClean="0"/>
          </a:p>
          <a:p>
            <a:r>
              <a:rPr lang="en-IN" sz="1700" i="1" dirty="0" smtClean="0"/>
              <a:t>Now we assign the next part of deleted node to start as-</a:t>
            </a:r>
            <a:endParaRPr lang="en-IN" sz="1700" dirty="0" smtClean="0"/>
          </a:p>
          <a:p>
            <a:pPr marL="68580" indent="0">
              <a:buFont typeface="Wingdings 2" pitchFamily="18" charset="2"/>
              <a:buNone/>
            </a:pPr>
            <a:r>
              <a:rPr lang="en-IN" sz="1700" b="1" i="1" dirty="0" smtClean="0"/>
              <a:t>	2)start=start-&gt;next;</a:t>
            </a:r>
            <a:endParaRPr lang="en-IN" sz="1700" b="1" dirty="0" smtClean="0"/>
          </a:p>
          <a:p>
            <a:r>
              <a:rPr lang="en-IN" sz="1700" i="1" dirty="0" smtClean="0"/>
              <a:t>Since start points to the first node of linked list, so start-&gt;next will point to the second node of list. </a:t>
            </a:r>
          </a:p>
          <a:p>
            <a:r>
              <a:rPr lang="en-IN" sz="1700" i="1" dirty="0" smtClean="0"/>
              <a:t>Then NULL will be assigned to start-&gt;prev. </a:t>
            </a:r>
          </a:p>
          <a:p>
            <a:pPr marL="68580" lvl="8" indent="0">
              <a:buFont typeface="Wingdings 2" pitchFamily="18" charset="2"/>
              <a:buNone/>
            </a:pPr>
            <a:r>
              <a:rPr lang="en-IN" sz="1700" b="1" i="1" dirty="0" smtClean="0"/>
              <a:t>                 3)start-&gt;</a:t>
            </a:r>
            <a:r>
              <a:rPr lang="en-IN" sz="1700" b="1" i="1" dirty="0" err="1" smtClean="0"/>
              <a:t>prev</a:t>
            </a:r>
            <a:r>
              <a:rPr lang="en-IN" sz="1700" b="1" i="1" dirty="0" smtClean="0"/>
              <a:t> = NULL;</a:t>
            </a:r>
            <a:endParaRPr lang="en-IN" sz="1700" b="1" dirty="0" smtClean="0"/>
          </a:p>
          <a:p>
            <a:r>
              <a:rPr lang="en-IN" sz="1700" i="1" dirty="0" smtClean="0"/>
              <a:t>Now we should free the node to be deleted which is pointed by </a:t>
            </a:r>
            <a:r>
              <a:rPr lang="en-IN" sz="1700" i="1" dirty="0" err="1" smtClean="0"/>
              <a:t>tmp</a:t>
            </a:r>
            <a:r>
              <a:rPr lang="en-IN" sz="1700" i="1" dirty="0" smtClean="0"/>
              <a:t>.</a:t>
            </a:r>
            <a:endParaRPr lang="en-IN" sz="1700" dirty="0" smtClean="0"/>
          </a:p>
          <a:p>
            <a:pPr marL="68580" indent="0">
              <a:buFont typeface="Wingdings 2" pitchFamily="18" charset="2"/>
              <a:buNone/>
            </a:pPr>
            <a:r>
              <a:rPr lang="en-IN" sz="1700" b="1" i="1" dirty="0" smtClean="0"/>
              <a:t>	4)free( tmp );</a:t>
            </a:r>
            <a:endParaRPr lang="en-IN" sz="1700" b="1" dirty="0" smtClean="0"/>
          </a:p>
          <a:p>
            <a:pPr marL="1847088" lvl="8" indent="0">
              <a:buFont typeface="Wingdings 2" pitchFamily="18" charset="2"/>
              <a:buNone/>
            </a:pPr>
            <a:endParaRPr lang="en-IN" sz="1800" dirty="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r>
              <a:rPr lang="en-IN" sz="2000" b="1" i="1" dirty="0" smtClean="0"/>
              <a:t>Concept-</a:t>
            </a:r>
          </a:p>
          <a:p>
            <a:r>
              <a:rPr lang="en-IN" sz="2000" i="1" dirty="0" smtClean="0"/>
              <a:t>We </a:t>
            </a:r>
            <a:r>
              <a:rPr lang="en-IN" sz="2000" i="1" dirty="0"/>
              <a:t>assign the next part of the deleted node to the next </a:t>
            </a:r>
            <a:r>
              <a:rPr lang="en-IN" sz="2000" i="1" dirty="0" smtClean="0"/>
              <a:t>part </a:t>
            </a:r>
            <a:r>
              <a:rPr lang="en-IN" sz="2000" i="1" dirty="0"/>
              <a:t>of the previous node </a:t>
            </a:r>
          </a:p>
          <a:p>
            <a:pPr lvl="1"/>
            <a:r>
              <a:rPr lang="en-IN" sz="2000" i="1" dirty="0" smtClean="0"/>
              <a:t> </a:t>
            </a:r>
            <a:r>
              <a:rPr lang="en-IN" sz="2000" i="1" dirty="0"/>
              <a:t>address of the previous node to </a:t>
            </a:r>
            <a:r>
              <a:rPr lang="en-IN" sz="2000" i="1" dirty="0" err="1"/>
              <a:t>prev</a:t>
            </a:r>
            <a:r>
              <a:rPr lang="en-IN" sz="2000" i="1" dirty="0"/>
              <a:t> part of next node. </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151</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01008"/>
            <a:ext cx="7024744"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954160" y="2777400"/>
              <a:ext cx="1143720" cy="3121560"/>
            </p14:xfrm>
          </p:contentPart>
        </mc:Choice>
        <mc:Fallback xmlns="">
          <p:pic>
            <p:nvPicPr>
              <p:cNvPr id="2" name="Ink 1"/>
              <p:cNvPicPr/>
              <p:nvPr/>
            </p:nvPicPr>
            <p:blipFill>
              <a:blip r:embed="rId4"/>
              <a:stretch>
                <a:fillRect/>
              </a:stretch>
            </p:blipFill>
            <p:spPr>
              <a:xfrm>
                <a:off x="2944440" y="2769840"/>
                <a:ext cx="1155960" cy="3135240"/>
              </a:xfrm>
              <a:prstGeom prst="rect">
                <a:avLst/>
              </a:prstGeom>
            </p:spPr>
          </p:pic>
        </mc:Fallback>
      </mc:AlternateContent>
    </p:spTree>
    <p:extLst>
      <p:ext uri="{BB962C8B-B14F-4D97-AF65-F5344CB8AC3E}">
        <p14:creationId xmlns:p14="http://schemas.microsoft.com/office/powerpoint/2010/main" val="65264881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2000" b="1" i="1" dirty="0" smtClean="0"/>
              <a:t>tmp=q-&gt;next;</a:t>
            </a:r>
            <a:endParaRPr lang="en-IN" sz="2000" b="1" dirty="0" smtClean="0"/>
          </a:p>
          <a:p>
            <a:r>
              <a:rPr lang="en-IN" sz="2000" i="1" dirty="0" smtClean="0"/>
              <a:t>Here </a:t>
            </a:r>
            <a:r>
              <a:rPr lang="en-IN" sz="2000" i="1" dirty="0"/>
              <a:t>q is pointing to the previous node of node to be deleted. </a:t>
            </a:r>
            <a:endParaRPr lang="en-IN" sz="2000" i="1" dirty="0" smtClean="0"/>
          </a:p>
          <a:p>
            <a:pPr lvl="1"/>
            <a:r>
              <a:rPr lang="en-IN" sz="2000" i="1" dirty="0" smtClean="0"/>
              <a:t>After </a:t>
            </a:r>
            <a:r>
              <a:rPr lang="en-IN" sz="2000" i="1" dirty="0"/>
              <a:t>statement 1 </a:t>
            </a:r>
            <a:r>
              <a:rPr lang="en-IN" sz="2000" i="1" dirty="0" err="1"/>
              <a:t>tmp</a:t>
            </a:r>
            <a:r>
              <a:rPr lang="en-IN" sz="2000" i="1" dirty="0"/>
              <a:t> will point to the node to be deleted. </a:t>
            </a:r>
            <a:endParaRPr lang="en-IN" sz="2000" i="1" dirty="0" smtClean="0"/>
          </a:p>
          <a:p>
            <a:pPr marL="68580" indent="0">
              <a:buNone/>
            </a:pPr>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152</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76" y="3140968"/>
            <a:ext cx="702474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638327" y="494116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35600" y="1245240"/>
              <a:ext cx="2606040" cy="5238720"/>
            </p14:xfrm>
          </p:contentPart>
        </mc:Choice>
        <mc:Fallback xmlns="">
          <p:pic>
            <p:nvPicPr>
              <p:cNvPr id="2" name="Ink 1"/>
              <p:cNvPicPr/>
              <p:nvPr/>
            </p:nvPicPr>
            <p:blipFill>
              <a:blip r:embed="rId4"/>
              <a:stretch>
                <a:fillRect/>
              </a:stretch>
            </p:blipFill>
            <p:spPr>
              <a:xfrm>
                <a:off x="2230560" y="1236240"/>
                <a:ext cx="2623680" cy="5257800"/>
              </a:xfrm>
              <a:prstGeom prst="rect">
                <a:avLst/>
              </a:prstGeom>
            </p:spPr>
          </p:pic>
        </mc:Fallback>
      </mc:AlternateContent>
    </p:spTree>
    <p:extLst>
      <p:ext uri="{BB962C8B-B14F-4D97-AF65-F5344CB8AC3E}">
        <p14:creationId xmlns:p14="http://schemas.microsoft.com/office/powerpoint/2010/main" val="243612127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2000" b="1" i="1" dirty="0" smtClean="0"/>
              <a:t>tmp=q-&gt;next;</a:t>
            </a:r>
            <a:endParaRPr lang="en-IN" sz="2000" b="1" dirty="0" smtClean="0"/>
          </a:p>
          <a:p>
            <a:pPr marL="2189988" lvl="8" indent="-342900">
              <a:buFont typeface="+mj-lt"/>
              <a:buAutoNum type="arabicParenR"/>
            </a:pPr>
            <a:r>
              <a:rPr lang="en-IN" sz="2000" b="1" i="1" dirty="0" smtClean="0"/>
              <a:t>q-</a:t>
            </a:r>
            <a:r>
              <a:rPr lang="en-IN" sz="2000" b="1" i="1" dirty="0"/>
              <a:t>&gt;next=</a:t>
            </a:r>
            <a:r>
              <a:rPr lang="en-IN" sz="2000" b="1" i="1" dirty="0" err="1"/>
              <a:t>tmp</a:t>
            </a:r>
            <a:r>
              <a:rPr lang="en-IN" sz="2000" b="1" i="1" dirty="0"/>
              <a:t>-&gt;next</a:t>
            </a:r>
            <a:r>
              <a:rPr lang="en-IN" sz="2000" b="1" i="1" dirty="0" smtClean="0"/>
              <a:t>;</a:t>
            </a:r>
          </a:p>
          <a:p>
            <a:pPr lvl="1"/>
            <a:r>
              <a:rPr lang="en-IN" sz="2000" i="1" dirty="0" smtClean="0"/>
              <a:t>After </a:t>
            </a:r>
            <a:r>
              <a:rPr lang="en-IN" sz="2000" i="1" dirty="0"/>
              <a:t>statement 2 next part of previous node will point to next node of the node to be deleted </a:t>
            </a:r>
          </a:p>
          <a:p>
            <a:pPr marL="68580" indent="0">
              <a:buNone/>
            </a:pPr>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153</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140968"/>
            <a:ext cx="7024744"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4613180" y="4978334"/>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5" name="TextBox 14"/>
          <p:cNvSpPr txBox="1"/>
          <p:nvPr/>
        </p:nvSpPr>
        <p:spPr>
          <a:xfrm>
            <a:off x="4267948" y="3645024"/>
            <a:ext cx="288032" cy="369332"/>
          </a:xfrm>
          <a:prstGeom prst="rect">
            <a:avLst/>
          </a:prstGeom>
          <a:noFill/>
        </p:spPr>
        <p:txBody>
          <a:bodyPr wrap="square" rtlCol="0">
            <a:spAutoFit/>
          </a:bodyPr>
          <a:lstStyle/>
          <a:p>
            <a:r>
              <a:rPr lang="en-IN" b="1" dirty="0">
                <a:solidFill>
                  <a:srgbClr val="FF0000"/>
                </a:solidFill>
              </a:rPr>
              <a:t>2</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066480" y="1617120"/>
              <a:ext cx="2712960" cy="4330440"/>
            </p14:xfrm>
          </p:contentPart>
        </mc:Choice>
        <mc:Fallback xmlns="">
          <p:pic>
            <p:nvPicPr>
              <p:cNvPr id="2" name="Ink 1"/>
              <p:cNvPicPr/>
              <p:nvPr/>
            </p:nvPicPr>
            <p:blipFill>
              <a:blip r:embed="rId4"/>
              <a:stretch>
                <a:fillRect/>
              </a:stretch>
            </p:blipFill>
            <p:spPr>
              <a:xfrm>
                <a:off x="3059640" y="1610280"/>
                <a:ext cx="2733120" cy="4352760"/>
              </a:xfrm>
              <a:prstGeom prst="rect">
                <a:avLst/>
              </a:prstGeom>
            </p:spPr>
          </p:pic>
        </mc:Fallback>
      </mc:AlternateContent>
    </p:spTree>
    <p:extLst>
      <p:ext uri="{BB962C8B-B14F-4D97-AF65-F5344CB8AC3E}">
        <p14:creationId xmlns:p14="http://schemas.microsoft.com/office/powerpoint/2010/main" val="191143193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1800" b="1" i="1" dirty="0" smtClean="0"/>
              <a:t>tmp=q-&gt;next;</a:t>
            </a:r>
            <a:endParaRPr lang="en-IN" sz="1800" b="1" dirty="0" smtClean="0"/>
          </a:p>
          <a:p>
            <a:pPr marL="2189988" lvl="8" indent="-342900">
              <a:buFont typeface="+mj-lt"/>
              <a:buAutoNum type="arabicParenR"/>
            </a:pPr>
            <a:r>
              <a:rPr lang="en-IN" sz="1800" b="1" i="1" dirty="0" smtClean="0"/>
              <a:t>q-</a:t>
            </a:r>
            <a:r>
              <a:rPr lang="en-IN" sz="1800" b="1" i="1" dirty="0"/>
              <a:t>&gt;next=</a:t>
            </a:r>
            <a:r>
              <a:rPr lang="en-IN" sz="1800" b="1" i="1" dirty="0" err="1"/>
              <a:t>tmp</a:t>
            </a:r>
            <a:r>
              <a:rPr lang="en-IN" sz="1800" b="1" i="1" dirty="0"/>
              <a:t>-&gt;next</a:t>
            </a:r>
            <a:r>
              <a:rPr lang="en-IN" sz="1800" b="1" i="1" dirty="0" smtClean="0"/>
              <a:t>;</a:t>
            </a:r>
          </a:p>
          <a:p>
            <a:pPr marL="2189988" lvl="8" indent="-342900">
              <a:buFont typeface="+mj-lt"/>
              <a:buAutoNum type="arabicParenR"/>
            </a:pPr>
            <a:r>
              <a:rPr lang="en-IN" sz="1800" b="1" i="1" dirty="0" err="1" smtClean="0"/>
              <a:t>tmp</a:t>
            </a:r>
            <a:r>
              <a:rPr lang="en-IN" sz="1800" b="1" i="1" dirty="0" smtClean="0"/>
              <a:t>-</a:t>
            </a:r>
            <a:r>
              <a:rPr lang="en-IN" sz="1800" b="1" i="1" dirty="0"/>
              <a:t>&gt;next-&gt;</a:t>
            </a:r>
            <a:r>
              <a:rPr lang="en-IN" sz="1800" b="1" i="1" dirty="0" err="1"/>
              <a:t>prev</a:t>
            </a:r>
            <a:r>
              <a:rPr lang="en-IN" sz="1800" b="1" i="1" dirty="0"/>
              <a:t>=q;</a:t>
            </a:r>
            <a:endParaRPr lang="en-IN" sz="1800" b="1" dirty="0"/>
          </a:p>
          <a:p>
            <a:pPr lvl="1"/>
            <a:r>
              <a:rPr lang="en-IN" sz="1800" i="1" dirty="0" smtClean="0"/>
              <a:t>After </a:t>
            </a:r>
            <a:r>
              <a:rPr lang="en-IN" sz="1800" i="1" dirty="0"/>
              <a:t>statement 3 </a:t>
            </a:r>
            <a:r>
              <a:rPr lang="en-IN" sz="1800" i="1" dirty="0" err="1"/>
              <a:t>prev</a:t>
            </a:r>
            <a:r>
              <a:rPr lang="en-IN" sz="1800" i="1" dirty="0"/>
              <a:t> part of next node will point to previous node.</a:t>
            </a:r>
            <a:endParaRPr lang="en-IN" sz="1800" dirty="0"/>
          </a:p>
          <a:p>
            <a:pPr marL="68580" indent="0">
              <a:buNone/>
            </a:pP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154</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212976"/>
            <a:ext cx="7024744"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1" name="TextBox 10"/>
          <p:cNvSpPr txBox="1"/>
          <p:nvPr/>
        </p:nvSpPr>
        <p:spPr>
          <a:xfrm>
            <a:off x="4267948" y="3851756"/>
            <a:ext cx="288032" cy="369332"/>
          </a:xfrm>
          <a:prstGeom prst="rect">
            <a:avLst/>
          </a:prstGeom>
          <a:noFill/>
        </p:spPr>
        <p:txBody>
          <a:bodyPr wrap="square" rtlCol="0">
            <a:spAutoFit/>
          </a:bodyPr>
          <a:lstStyle/>
          <a:p>
            <a:r>
              <a:rPr lang="en-IN" b="1" dirty="0">
                <a:solidFill>
                  <a:srgbClr val="FF0000"/>
                </a:solidFill>
              </a:rPr>
              <a:t>2</a:t>
            </a:r>
          </a:p>
        </p:txBody>
      </p:sp>
      <p:sp>
        <p:nvSpPr>
          <p:cNvPr id="12" name="TextBox 11"/>
          <p:cNvSpPr txBox="1"/>
          <p:nvPr/>
        </p:nvSpPr>
        <p:spPr>
          <a:xfrm>
            <a:off x="4613180" y="5482390"/>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3" name="TextBox 12"/>
          <p:cNvSpPr txBox="1"/>
          <p:nvPr/>
        </p:nvSpPr>
        <p:spPr>
          <a:xfrm>
            <a:off x="4211960" y="3140968"/>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66920" y="1866960"/>
              <a:ext cx="4390200" cy="4668480"/>
            </p14:xfrm>
          </p:contentPart>
        </mc:Choice>
        <mc:Fallback xmlns="">
          <p:pic>
            <p:nvPicPr>
              <p:cNvPr id="2" name="Ink 1"/>
              <p:cNvPicPr/>
              <p:nvPr/>
            </p:nvPicPr>
            <p:blipFill>
              <a:blip r:embed="rId4"/>
              <a:stretch>
                <a:fillRect/>
              </a:stretch>
            </p:blipFill>
            <p:spPr>
              <a:xfrm>
                <a:off x="2257920" y="1861560"/>
                <a:ext cx="4405680" cy="4687920"/>
              </a:xfrm>
              <a:prstGeom prst="rect">
                <a:avLst/>
              </a:prstGeom>
            </p:spPr>
          </p:pic>
        </mc:Fallback>
      </mc:AlternateContent>
    </p:spTree>
    <p:extLst>
      <p:ext uri="{BB962C8B-B14F-4D97-AF65-F5344CB8AC3E}">
        <p14:creationId xmlns:p14="http://schemas.microsoft.com/office/powerpoint/2010/main" val="191143193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1800" b="1" i="1" dirty="0" smtClean="0"/>
              <a:t>tmp=q-&gt;next;</a:t>
            </a:r>
            <a:endParaRPr lang="en-IN" sz="1800" b="1" dirty="0" smtClean="0"/>
          </a:p>
          <a:p>
            <a:pPr marL="2189988" lvl="8" indent="-342900">
              <a:buFont typeface="+mj-lt"/>
              <a:buAutoNum type="arabicParenR"/>
            </a:pPr>
            <a:r>
              <a:rPr lang="en-IN" sz="1800" b="1" i="1" dirty="0" smtClean="0"/>
              <a:t>q-</a:t>
            </a:r>
            <a:r>
              <a:rPr lang="en-IN" sz="1800" b="1" i="1" dirty="0"/>
              <a:t>&gt;next=</a:t>
            </a:r>
            <a:r>
              <a:rPr lang="en-IN" sz="1800" b="1" i="1" dirty="0" err="1"/>
              <a:t>tmp</a:t>
            </a:r>
            <a:r>
              <a:rPr lang="en-IN" sz="1800" b="1" i="1" dirty="0"/>
              <a:t>-&gt;next</a:t>
            </a:r>
            <a:r>
              <a:rPr lang="en-IN" sz="1800" b="1" i="1" dirty="0" smtClean="0"/>
              <a:t>;</a:t>
            </a:r>
          </a:p>
          <a:p>
            <a:pPr marL="2189988" lvl="8" indent="-342900">
              <a:buFont typeface="+mj-lt"/>
              <a:buAutoNum type="arabicParenR"/>
            </a:pPr>
            <a:r>
              <a:rPr lang="en-IN" sz="1800" b="1" i="1" dirty="0" err="1" smtClean="0"/>
              <a:t>tmp</a:t>
            </a:r>
            <a:r>
              <a:rPr lang="en-IN" sz="1800" b="1" i="1" dirty="0" smtClean="0"/>
              <a:t>-</a:t>
            </a:r>
            <a:r>
              <a:rPr lang="en-IN" sz="1800" b="1" i="1" dirty="0"/>
              <a:t>&gt;next-&gt;</a:t>
            </a:r>
            <a:r>
              <a:rPr lang="en-IN" sz="1800" b="1" i="1" dirty="0" err="1"/>
              <a:t>prev</a:t>
            </a:r>
            <a:r>
              <a:rPr lang="en-IN" sz="1800" b="1" i="1" dirty="0"/>
              <a:t>=q;</a:t>
            </a:r>
            <a:endParaRPr lang="en-IN" sz="1800" b="1" dirty="0"/>
          </a:p>
          <a:p>
            <a:pPr marL="2189988" lvl="8" indent="-342900">
              <a:buFont typeface="+mj-lt"/>
              <a:buAutoNum type="arabicParenR"/>
            </a:pPr>
            <a:r>
              <a:rPr lang="en-IN" sz="1800" b="1" i="1" dirty="0"/>
              <a:t>free(</a:t>
            </a:r>
            <a:r>
              <a:rPr lang="en-IN" sz="1800" b="1" i="1" dirty="0" err="1"/>
              <a:t>tmp</a:t>
            </a:r>
            <a:r>
              <a:rPr lang="en-IN" sz="1800" b="1" i="1" dirty="0"/>
              <a:t>);</a:t>
            </a:r>
            <a:endParaRPr lang="en-IN" sz="1800" b="1" dirty="0"/>
          </a:p>
          <a:p>
            <a:r>
              <a:rPr lang="en-IN" sz="1800" i="1" dirty="0"/>
              <a:t>Here q is pointing to the previous node of node to be deleted. </a:t>
            </a:r>
            <a:endParaRPr lang="en-IN" sz="1800" i="1" dirty="0" smtClean="0"/>
          </a:p>
          <a:p>
            <a:pPr lvl="1"/>
            <a:r>
              <a:rPr lang="en-IN" sz="1800" i="1" dirty="0" smtClean="0"/>
              <a:t>After </a:t>
            </a:r>
            <a:r>
              <a:rPr lang="en-IN" sz="1800" i="1" dirty="0"/>
              <a:t>statement 1 </a:t>
            </a:r>
            <a:r>
              <a:rPr lang="en-IN" sz="1800" i="1" dirty="0" err="1"/>
              <a:t>tmp</a:t>
            </a:r>
            <a:r>
              <a:rPr lang="en-IN" sz="1800" i="1" dirty="0"/>
              <a:t> will point to the node to be deleted. </a:t>
            </a:r>
            <a:endParaRPr lang="en-IN" sz="1800" i="1" dirty="0" smtClean="0"/>
          </a:p>
          <a:p>
            <a:pPr lvl="1"/>
            <a:r>
              <a:rPr lang="en-IN" sz="1800" i="1" dirty="0" smtClean="0"/>
              <a:t>After </a:t>
            </a:r>
            <a:r>
              <a:rPr lang="en-IN" sz="1800" i="1" dirty="0"/>
              <a:t>statement 2 next part of previous node will point to next node of the node to be deleted </a:t>
            </a:r>
          </a:p>
          <a:p>
            <a:pPr lvl="1"/>
            <a:r>
              <a:rPr lang="en-IN" sz="1800" i="1" dirty="0" smtClean="0"/>
              <a:t>After </a:t>
            </a:r>
            <a:r>
              <a:rPr lang="en-IN" sz="1800" i="1" dirty="0"/>
              <a:t>statement 3 </a:t>
            </a:r>
            <a:r>
              <a:rPr lang="en-IN" sz="1800" i="1" dirty="0" err="1"/>
              <a:t>prev</a:t>
            </a:r>
            <a:r>
              <a:rPr lang="en-IN" sz="1800" i="1" dirty="0"/>
              <a:t> part of next node will point to previous node.</a:t>
            </a:r>
            <a:endParaRPr lang="en-IN" sz="1800" dirty="0"/>
          </a:p>
          <a:p>
            <a:pPr marL="68580" indent="0">
              <a:buNone/>
            </a:pP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155</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941168"/>
            <a:ext cx="7024744"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97240" y="2010960"/>
              <a:ext cx="498960" cy="296280"/>
            </p14:xfrm>
          </p:contentPart>
        </mc:Choice>
        <mc:Fallback xmlns="">
          <p:pic>
            <p:nvPicPr>
              <p:cNvPr id="2" name="Ink 1"/>
              <p:cNvPicPr/>
              <p:nvPr/>
            </p:nvPicPr>
            <p:blipFill>
              <a:blip r:embed="rId4"/>
              <a:stretch>
                <a:fillRect/>
              </a:stretch>
            </p:blipFill>
            <p:spPr>
              <a:xfrm>
                <a:off x="2391120" y="2000880"/>
                <a:ext cx="515160" cy="312840"/>
              </a:xfrm>
              <a:prstGeom prst="rect">
                <a:avLst/>
              </a:prstGeom>
            </p:spPr>
          </p:pic>
        </mc:Fallback>
      </mc:AlternateContent>
    </p:spTree>
    <p:extLst>
      <p:ext uri="{BB962C8B-B14F-4D97-AF65-F5344CB8AC3E}">
        <p14:creationId xmlns:p14="http://schemas.microsoft.com/office/powerpoint/2010/main" val="191143193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a:t>
            </a:r>
            <a:r>
              <a:rPr lang="en-IN" sz="2400" b="1" dirty="0"/>
              <a:t>linked list-</a:t>
            </a:r>
            <a:r>
              <a:rPr lang="en-IN" sz="2400" b="1" dirty="0" smtClean="0"/>
              <a:t>Deletion </a:t>
            </a:r>
            <a:r>
              <a:rPr lang="en-IN" sz="2400" b="1" dirty="0"/>
              <a:t>of last </a:t>
            </a:r>
            <a:r>
              <a:rPr lang="en-IN" sz="2400" b="1" dirty="0" smtClean="0"/>
              <a:t>node</a:t>
            </a:r>
            <a:endParaRPr lang="en-IN" sz="2400" dirty="0"/>
          </a:p>
        </p:txBody>
      </p:sp>
      <p:sp>
        <p:nvSpPr>
          <p:cNvPr id="3" name="Content Placeholder 2"/>
          <p:cNvSpPr>
            <a:spLocks noGrp="1"/>
          </p:cNvSpPr>
          <p:nvPr>
            <p:ph idx="1"/>
          </p:nvPr>
        </p:nvSpPr>
        <p:spPr>
          <a:xfrm>
            <a:off x="971600" y="1412776"/>
            <a:ext cx="6777317" cy="4896544"/>
          </a:xfrm>
        </p:spPr>
        <p:txBody>
          <a:bodyPr>
            <a:normAutofit/>
          </a:bodyPr>
          <a:lstStyle/>
          <a:p>
            <a:pPr marL="68580" indent="0">
              <a:buNone/>
            </a:pPr>
            <a:r>
              <a:rPr lang="en-IN" sz="2000" b="1" i="1" dirty="0" smtClean="0"/>
              <a:t>Concept-</a:t>
            </a:r>
          </a:p>
          <a:p>
            <a:r>
              <a:rPr lang="en-IN" sz="2000" i="1" dirty="0" smtClean="0"/>
              <a:t>If </a:t>
            </a:r>
            <a:r>
              <a:rPr lang="en-IN" sz="2000" i="1" dirty="0"/>
              <a:t>node to be deleted is last node of doubly linked list then </a:t>
            </a:r>
            <a:endParaRPr lang="en-IN" sz="2000" i="1" dirty="0" smtClean="0"/>
          </a:p>
          <a:p>
            <a:pPr lvl="1"/>
            <a:r>
              <a:rPr lang="en-IN" sz="2000" i="1" dirty="0" smtClean="0"/>
              <a:t>we </a:t>
            </a:r>
            <a:r>
              <a:rPr lang="en-IN" sz="2000" i="1" dirty="0"/>
              <a:t>will just free the last </a:t>
            </a:r>
            <a:r>
              <a:rPr lang="en-IN" sz="2000" i="1" dirty="0" smtClean="0"/>
              <a:t>node</a:t>
            </a:r>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156</a:t>
            </a:fld>
            <a:endParaRPr lang="en-IN"/>
          </a:p>
        </p:txBody>
      </p:sp>
    </p:spTree>
    <p:extLst>
      <p:ext uri="{BB962C8B-B14F-4D97-AF65-F5344CB8AC3E}">
        <p14:creationId xmlns:p14="http://schemas.microsoft.com/office/powerpoint/2010/main" val="376944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157</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467544" y="2204864"/>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05064"/>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3068960"/>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1847088" lvl="8" indent="0">
              <a:buFont typeface="Wingdings 2" pitchFamily="18" charset="2"/>
              <a:buNone/>
            </a:pPr>
            <a:r>
              <a:rPr lang="en-IN" sz="2000" b="1" i="1" dirty="0" smtClean="0"/>
              <a:t>1) tmp=q-&gt;next;</a:t>
            </a:r>
            <a:endParaRPr lang="en-IN" sz="2000" b="1" dirty="0" smtClean="0"/>
          </a:p>
          <a:p>
            <a:r>
              <a:rPr lang="en-IN" sz="2000" i="1" dirty="0" smtClean="0"/>
              <a:t>Here q is second last node</a:t>
            </a:r>
          </a:p>
          <a:p>
            <a:r>
              <a:rPr lang="en-IN" sz="2000" i="1" dirty="0" smtClean="0"/>
              <a:t>After statement 1,  </a:t>
            </a:r>
            <a:r>
              <a:rPr lang="en-IN" sz="2000" i="1" dirty="0" err="1" smtClean="0"/>
              <a:t>tmp</a:t>
            </a:r>
            <a:r>
              <a:rPr lang="en-IN" sz="2000" i="1" dirty="0" smtClean="0"/>
              <a:t> will point to last node</a:t>
            </a:r>
          </a:p>
          <a:p>
            <a:endParaRPr lang="en-IN" sz="1800" dirty="0"/>
          </a:p>
        </p:txBody>
      </p:sp>
      <p:sp>
        <p:nvSpPr>
          <p:cNvPr id="13" name="TextBox 12"/>
          <p:cNvSpPr txBox="1"/>
          <p:nvPr/>
        </p:nvSpPr>
        <p:spPr>
          <a:xfrm>
            <a:off x="3275856" y="109613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518200" y="1116360"/>
              <a:ext cx="321840" cy="366480"/>
            </p14:xfrm>
          </p:contentPart>
        </mc:Choice>
        <mc:Fallback xmlns="">
          <p:pic>
            <p:nvPicPr>
              <p:cNvPr id="3" name="Ink 2"/>
              <p:cNvPicPr/>
              <p:nvPr/>
            </p:nvPicPr>
            <p:blipFill>
              <a:blip r:embed="rId7"/>
              <a:stretch>
                <a:fillRect/>
              </a:stretch>
            </p:blipFill>
            <p:spPr>
              <a:xfrm>
                <a:off x="2508840" y="1107000"/>
                <a:ext cx="340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2321280" y="498600"/>
              <a:ext cx="5483160" cy="1511640"/>
            </p14:xfrm>
          </p:contentPart>
        </mc:Choice>
        <mc:Fallback xmlns="">
          <p:pic>
            <p:nvPicPr>
              <p:cNvPr id="7" name="Ink 6"/>
              <p:cNvPicPr/>
              <p:nvPr/>
            </p:nvPicPr>
            <p:blipFill>
              <a:blip r:embed="rId9"/>
              <a:stretch>
                <a:fillRect/>
              </a:stretch>
            </p:blipFill>
            <p:spPr>
              <a:xfrm>
                <a:off x="2310120" y="495000"/>
                <a:ext cx="5503320" cy="1519920"/>
              </a:xfrm>
              <a:prstGeom prst="rect">
                <a:avLst/>
              </a:prstGeom>
            </p:spPr>
          </p:pic>
        </mc:Fallback>
      </mc:AlternateContent>
    </p:spTree>
    <p:extLst>
      <p:ext uri="{BB962C8B-B14F-4D97-AF65-F5344CB8AC3E}">
        <p14:creationId xmlns:p14="http://schemas.microsoft.com/office/powerpoint/2010/main" val="423748040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158</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552789" y="3112372"/>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05064"/>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2204864"/>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1847088" lvl="8" indent="0">
              <a:buFont typeface="Wingdings 2" pitchFamily="18" charset="2"/>
              <a:buNone/>
            </a:pPr>
            <a:r>
              <a:rPr lang="en-IN" sz="2000" b="1" i="1" dirty="0" smtClean="0"/>
              <a:t>2) free(tmp);</a:t>
            </a:r>
            <a:endParaRPr lang="en-IN" sz="2000" b="1" dirty="0" smtClean="0"/>
          </a:p>
          <a:p>
            <a:r>
              <a:rPr lang="en-IN" sz="2000" i="1" dirty="0" smtClean="0"/>
              <a:t>After statement 2, last node will be deleted</a:t>
            </a:r>
            <a:endParaRPr lang="en-IN" sz="2000" dirty="0"/>
          </a:p>
        </p:txBody>
      </p:sp>
      <p:sp>
        <p:nvSpPr>
          <p:cNvPr id="13" name="TextBox 12"/>
          <p:cNvSpPr txBox="1"/>
          <p:nvPr/>
        </p:nvSpPr>
        <p:spPr>
          <a:xfrm>
            <a:off x="3275856" y="109613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4" name="TextBox 13"/>
          <p:cNvSpPr txBox="1"/>
          <p:nvPr/>
        </p:nvSpPr>
        <p:spPr>
          <a:xfrm>
            <a:off x="4059379" y="2495648"/>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6635880" y="1458720"/>
              <a:ext cx="646560" cy="68400"/>
            </p14:xfrm>
          </p:contentPart>
        </mc:Choice>
        <mc:Fallback xmlns="">
          <p:pic>
            <p:nvPicPr>
              <p:cNvPr id="3" name="Ink 2"/>
              <p:cNvPicPr/>
              <p:nvPr/>
            </p:nvPicPr>
            <p:blipFill>
              <a:blip r:embed="rId7"/>
              <a:stretch>
                <a:fillRect/>
              </a:stretch>
            </p:blipFill>
            <p:spPr>
              <a:xfrm>
                <a:off x="6631200" y="1452600"/>
                <a:ext cx="657720" cy="82080"/>
              </a:xfrm>
              <a:prstGeom prst="rect">
                <a:avLst/>
              </a:prstGeom>
            </p:spPr>
          </p:pic>
        </mc:Fallback>
      </mc:AlternateContent>
    </p:spTree>
    <p:extLst>
      <p:ext uri="{BB962C8B-B14F-4D97-AF65-F5344CB8AC3E}">
        <p14:creationId xmlns:p14="http://schemas.microsoft.com/office/powerpoint/2010/main" val="344309834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159</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552789" y="3112372"/>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05064"/>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2204864"/>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800" i="1" dirty="0"/>
              <a:t>Next part of second last node </a:t>
            </a:r>
            <a:r>
              <a:rPr lang="en-IN" sz="1800" i="1" dirty="0" err="1"/>
              <a:t>i.e</a:t>
            </a:r>
            <a:r>
              <a:rPr lang="en-IN" sz="1800" i="1" dirty="0"/>
              <a:t> q will be NULL.</a:t>
            </a:r>
            <a:endParaRPr lang="en-IN" sz="1800" dirty="0"/>
          </a:p>
          <a:p>
            <a:pPr marL="1847088" lvl="8" indent="0">
              <a:buNone/>
            </a:pPr>
            <a:r>
              <a:rPr lang="en-IN" sz="1800" b="1" i="1" dirty="0"/>
              <a:t>3) q-&gt;next=NULL;</a:t>
            </a:r>
            <a:endParaRPr lang="en-IN" sz="1800" b="1" dirty="0"/>
          </a:p>
        </p:txBody>
      </p:sp>
      <p:sp>
        <p:nvSpPr>
          <p:cNvPr id="13" name="TextBox 12"/>
          <p:cNvSpPr txBox="1"/>
          <p:nvPr/>
        </p:nvSpPr>
        <p:spPr>
          <a:xfrm>
            <a:off x="3275856" y="109613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4" name="TextBox 13"/>
          <p:cNvSpPr txBox="1"/>
          <p:nvPr/>
        </p:nvSpPr>
        <p:spPr>
          <a:xfrm>
            <a:off x="4059379" y="2495648"/>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5" name="TextBox 14"/>
          <p:cNvSpPr txBox="1"/>
          <p:nvPr/>
        </p:nvSpPr>
        <p:spPr>
          <a:xfrm>
            <a:off x="2771800" y="2987660"/>
            <a:ext cx="288032" cy="369332"/>
          </a:xfrm>
          <a:prstGeom prst="rect">
            <a:avLst/>
          </a:prstGeom>
          <a:noFill/>
        </p:spPr>
        <p:txBody>
          <a:bodyPr wrap="square" rtlCol="0">
            <a:spAutoFit/>
          </a:bodyPr>
          <a:lstStyle/>
          <a:p>
            <a:r>
              <a:rPr lang="en-IN" b="1" dirty="0">
                <a:solidFill>
                  <a:srgbClr val="FF0000"/>
                </a:solidFill>
              </a:rPr>
              <a:t>3</a:t>
            </a: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445480" y="1238040"/>
              <a:ext cx="4831560" cy="2487600"/>
            </p14:xfrm>
          </p:contentPart>
        </mc:Choice>
        <mc:Fallback xmlns="">
          <p:pic>
            <p:nvPicPr>
              <p:cNvPr id="3" name="Ink 2"/>
              <p:cNvPicPr/>
              <p:nvPr/>
            </p:nvPicPr>
            <p:blipFill>
              <a:blip r:embed="rId7"/>
              <a:stretch>
                <a:fillRect/>
              </a:stretch>
            </p:blipFill>
            <p:spPr>
              <a:xfrm>
                <a:off x="2438280" y="1232640"/>
                <a:ext cx="4846320" cy="2500920"/>
              </a:xfrm>
              <a:prstGeom prst="rect">
                <a:avLst/>
              </a:prstGeom>
            </p:spPr>
          </p:pic>
        </mc:Fallback>
      </mc:AlternateContent>
    </p:spTree>
    <p:extLst>
      <p:ext uri="{BB962C8B-B14F-4D97-AF65-F5344CB8AC3E}">
        <p14:creationId xmlns:p14="http://schemas.microsoft.com/office/powerpoint/2010/main" val="1503064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pPr marL="68580" indent="0">
              <a:buNone/>
            </a:pPr>
            <a:r>
              <a:rPr lang="en-IN" b="1" dirty="0" err="1" smtClean="0"/>
              <a:t>Eg</a:t>
            </a:r>
            <a:r>
              <a:rPr lang="en-IN" b="1" dirty="0" smtClean="0"/>
              <a:t>-</a:t>
            </a:r>
          </a:p>
          <a:p>
            <a:pPr marL="68580" indent="0">
              <a:buNone/>
            </a:pPr>
            <a:r>
              <a:rPr lang="en-IN" b="1" dirty="0" smtClean="0"/>
              <a:t>		</a:t>
            </a:r>
            <a:r>
              <a:rPr lang="en-IN" b="1" dirty="0" err="1" smtClean="0"/>
              <a:t>int</a:t>
            </a:r>
            <a:r>
              <a:rPr lang="en-IN" b="1" dirty="0" smtClean="0"/>
              <a:t> *</a:t>
            </a:r>
            <a:r>
              <a:rPr lang="en-IN" b="1" dirty="0" err="1" smtClean="0"/>
              <a:t>ptr</a:t>
            </a:r>
            <a:r>
              <a:rPr lang="en-IN" b="1" dirty="0" smtClean="0"/>
              <a:t>;</a:t>
            </a:r>
          </a:p>
          <a:p>
            <a:pPr marL="68580" indent="0">
              <a:buNone/>
            </a:pPr>
            <a:r>
              <a:rPr lang="en-IN" b="1" dirty="0" smtClean="0"/>
              <a:t>		</a:t>
            </a:r>
            <a:r>
              <a:rPr lang="en-IN" b="1" dirty="0" err="1" smtClean="0"/>
              <a:t>ptr</a:t>
            </a:r>
            <a:r>
              <a:rPr lang="en-IN" b="1" dirty="0" smtClean="0"/>
              <a:t>=(</a:t>
            </a:r>
            <a:r>
              <a:rPr lang="en-IN" b="1" dirty="0" err="1" smtClean="0"/>
              <a:t>int</a:t>
            </a:r>
            <a:r>
              <a:rPr lang="en-IN" b="1" dirty="0" smtClean="0"/>
              <a:t> *)</a:t>
            </a:r>
            <a:r>
              <a:rPr lang="en-IN" b="1" dirty="0" err="1" smtClean="0"/>
              <a:t>malloc</a:t>
            </a:r>
            <a:r>
              <a:rPr lang="en-IN" b="1" dirty="0" smtClean="0"/>
              <a:t>(10*</a:t>
            </a:r>
            <a:r>
              <a:rPr lang="en-IN" b="1" dirty="0" err="1" smtClean="0"/>
              <a:t>sizeof</a:t>
            </a:r>
            <a:r>
              <a:rPr lang="en-IN" b="1" dirty="0" smtClean="0"/>
              <a:t>(</a:t>
            </a:r>
            <a:r>
              <a:rPr lang="en-IN" b="1" dirty="0" err="1" smtClean="0"/>
              <a:t>int</a:t>
            </a:r>
            <a:r>
              <a:rPr lang="en-IN" b="1" dirty="0" smtClean="0"/>
              <a:t>));</a:t>
            </a:r>
          </a:p>
        </p:txBody>
      </p:sp>
      <p:sp>
        <p:nvSpPr>
          <p:cNvPr id="4" name="Date Placeholder 3"/>
          <p:cNvSpPr>
            <a:spLocks noGrp="1"/>
          </p:cNvSpPr>
          <p:nvPr>
            <p:ph type="dt" sz="half" idx="10"/>
          </p:nvPr>
        </p:nvSpPr>
        <p:spPr/>
        <p:txBody>
          <a:bodyPr/>
          <a:lstStyle/>
          <a:p>
            <a:fld id="{75E0BEA9-4C73-4BD4-AC74-BF8FAD5EB3C8}"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a:t>
            </a:fld>
            <a:endParaRPr lang="en-IN"/>
          </a:p>
        </p:txBody>
      </p:sp>
    </p:spTree>
    <p:extLst>
      <p:ext uri="{BB962C8B-B14F-4D97-AF65-F5344CB8AC3E}">
        <p14:creationId xmlns:p14="http://schemas.microsoft.com/office/powerpoint/2010/main" val="322498067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160</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521171" y="3070032"/>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64" y="3861048"/>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2119132"/>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800" i="1" dirty="0" smtClean="0"/>
              <a:t>If node to be deleted is last node of doubly linked list then </a:t>
            </a:r>
          </a:p>
          <a:p>
            <a:pPr lvl="1"/>
            <a:r>
              <a:rPr lang="en-IN" sz="1600" i="1" dirty="0" smtClean="0"/>
              <a:t>we will just free the last node and </a:t>
            </a:r>
          </a:p>
          <a:p>
            <a:pPr marL="1847088" lvl="8" indent="0">
              <a:buFont typeface="Wingdings 2" pitchFamily="18" charset="2"/>
              <a:buNone/>
            </a:pPr>
            <a:r>
              <a:rPr lang="en-IN" sz="1800" b="1" i="1" dirty="0" err="1" smtClean="0"/>
              <a:t>tmp</a:t>
            </a:r>
            <a:r>
              <a:rPr lang="en-IN" sz="1800" b="1" i="1" dirty="0" smtClean="0"/>
              <a:t>=q-&gt;next;</a:t>
            </a:r>
            <a:endParaRPr lang="en-IN" sz="1800" b="1" dirty="0" smtClean="0"/>
          </a:p>
          <a:p>
            <a:pPr marL="1847088" lvl="8" indent="0">
              <a:buFont typeface="Wingdings 2" pitchFamily="18" charset="2"/>
              <a:buNone/>
            </a:pPr>
            <a:r>
              <a:rPr lang="en-IN" sz="1800" b="1" i="1" dirty="0" smtClean="0"/>
              <a:t>free(</a:t>
            </a:r>
            <a:r>
              <a:rPr lang="en-IN" sz="1800" b="1" i="1" dirty="0" err="1" smtClean="0"/>
              <a:t>tmp</a:t>
            </a:r>
            <a:r>
              <a:rPr lang="en-IN" sz="1800" b="1" i="1" dirty="0" smtClean="0"/>
              <a:t>);</a:t>
            </a:r>
            <a:endParaRPr lang="en-IN" sz="1800" b="1" dirty="0" smtClean="0"/>
          </a:p>
          <a:p>
            <a:pPr lvl="1"/>
            <a:r>
              <a:rPr lang="en-IN" sz="1600" i="1" dirty="0" smtClean="0"/>
              <a:t>next part of second last node will be NULL.</a:t>
            </a:r>
            <a:endParaRPr lang="en-IN" sz="1600" dirty="0" smtClean="0"/>
          </a:p>
          <a:p>
            <a:pPr marL="1847088" lvl="8" indent="0">
              <a:buFont typeface="Wingdings 2" pitchFamily="18" charset="2"/>
              <a:buNone/>
            </a:pPr>
            <a:r>
              <a:rPr lang="en-IN" sz="1800" b="1" i="1" dirty="0" smtClean="0"/>
              <a:t>q-&gt;next=NULL;</a:t>
            </a:r>
            <a:endParaRPr lang="en-IN" sz="1800" b="1" dirty="0" smtClean="0"/>
          </a:p>
          <a:p>
            <a:r>
              <a:rPr lang="en-IN" sz="1800" i="1" dirty="0" smtClean="0"/>
              <a:t>Here q is second last node</a:t>
            </a:r>
          </a:p>
          <a:p>
            <a:r>
              <a:rPr lang="en-IN" sz="1800" i="1" dirty="0" smtClean="0"/>
              <a:t>After statement 1,  </a:t>
            </a:r>
            <a:r>
              <a:rPr lang="en-IN" sz="1800" i="1" dirty="0" err="1" smtClean="0"/>
              <a:t>tmp</a:t>
            </a:r>
            <a:r>
              <a:rPr lang="en-IN" sz="1800" i="1" dirty="0" smtClean="0"/>
              <a:t> will point to last node</a:t>
            </a:r>
          </a:p>
          <a:p>
            <a:r>
              <a:rPr lang="en-IN" sz="1800" i="1" dirty="0" smtClean="0"/>
              <a:t>After statement 2 last node will be deleted and after statement 3 second last node will become the last node of list.</a:t>
            </a:r>
            <a:endParaRPr lang="en-IN" sz="1800" dirty="0" smtClean="0"/>
          </a:p>
          <a:p>
            <a:endParaRPr lang="en-IN" sz="1800" dirty="0"/>
          </a:p>
        </p:txBody>
      </p:sp>
    </p:spTree>
    <p:extLst>
      <p:ext uri="{BB962C8B-B14F-4D97-AF65-F5344CB8AC3E}">
        <p14:creationId xmlns:p14="http://schemas.microsoft.com/office/powerpoint/2010/main" val="344309834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dirty="0" smtClean="0"/>
              <a:t>Application of Linked List</a:t>
            </a:r>
            <a:endParaRPr lang="en-IN" sz="2800" b="1" dirty="0"/>
          </a:p>
        </p:txBody>
      </p:sp>
      <p:sp>
        <p:nvSpPr>
          <p:cNvPr id="11" name="Content Placeholder 10"/>
          <p:cNvSpPr>
            <a:spLocks noGrp="1"/>
          </p:cNvSpPr>
          <p:nvPr>
            <p:ph idx="1"/>
          </p:nvPr>
        </p:nvSpPr>
        <p:spPr/>
        <p:txBody>
          <a:bodyPr/>
          <a:lstStyle/>
          <a:p>
            <a:r>
              <a:rPr lang="en-IN" b="1" i="1" dirty="0"/>
              <a:t>Polynomial </a:t>
            </a:r>
            <a:r>
              <a:rPr lang="en-IN" b="1" i="1" dirty="0" smtClean="0"/>
              <a:t>Representation and Addition</a:t>
            </a:r>
            <a:endParaRPr lang="en-IN" dirty="0"/>
          </a:p>
        </p:txBody>
      </p:sp>
      <p:sp>
        <p:nvSpPr>
          <p:cNvPr id="7" name="Date Placeholder 6"/>
          <p:cNvSpPr>
            <a:spLocks noGrp="1"/>
          </p:cNvSpPr>
          <p:nvPr>
            <p:ph type="dt" sz="half" idx="10"/>
          </p:nvPr>
        </p:nvSpPr>
        <p:spPr/>
        <p:txBody>
          <a:bodyPr/>
          <a:lstStyle/>
          <a:p>
            <a:fld id="{AB53C252-B4C6-4B80-A7C6-A0F8A5E8CFBF}" type="datetime1">
              <a:rPr lang="en-IN" smtClean="0"/>
              <a:t>28-09-2022</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161</a:t>
            </a:fld>
            <a:endParaRPr lang="en-IN"/>
          </a:p>
        </p:txBody>
      </p:sp>
    </p:spTree>
    <p:extLst>
      <p:ext uri="{BB962C8B-B14F-4D97-AF65-F5344CB8AC3E}">
        <p14:creationId xmlns:p14="http://schemas.microsoft.com/office/powerpoint/2010/main" val="137081095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a:t>Polynomial arithmetic with linked list</a:t>
            </a:r>
            <a:endParaRPr lang="en-IN" sz="2800" dirty="0"/>
          </a:p>
        </p:txBody>
      </p:sp>
      <p:sp>
        <p:nvSpPr>
          <p:cNvPr id="11" name="Content Placeholder 10"/>
          <p:cNvSpPr>
            <a:spLocks noGrp="1"/>
          </p:cNvSpPr>
          <p:nvPr>
            <p:ph idx="1"/>
          </p:nvPr>
        </p:nvSpPr>
        <p:spPr/>
        <p:txBody>
          <a:bodyPr/>
          <a:lstStyle/>
          <a:p>
            <a:r>
              <a:rPr lang="en-IN" b="1" i="1" dirty="0" smtClean="0"/>
              <a:t>Linked </a:t>
            </a:r>
            <a:r>
              <a:rPr lang="en-IN" b="1" i="1" dirty="0"/>
              <a:t>list </a:t>
            </a:r>
            <a:r>
              <a:rPr lang="en-IN" b="1" i="1" dirty="0" smtClean="0"/>
              <a:t>can be used </a:t>
            </a:r>
          </a:p>
          <a:p>
            <a:pPr lvl="1"/>
            <a:r>
              <a:rPr lang="en-IN" b="1" i="1" dirty="0" smtClean="0"/>
              <a:t>to </a:t>
            </a:r>
            <a:r>
              <a:rPr lang="en-IN" b="1" i="1" dirty="0"/>
              <a:t>represent polynomial expression </a:t>
            </a:r>
            <a:endParaRPr lang="en-IN" b="1" i="1" dirty="0" smtClean="0"/>
          </a:p>
          <a:p>
            <a:pPr lvl="1"/>
            <a:r>
              <a:rPr lang="en-IN" b="1" i="1" dirty="0" smtClean="0"/>
              <a:t>for </a:t>
            </a:r>
            <a:r>
              <a:rPr lang="en-IN" b="1" i="1" dirty="0"/>
              <a:t>arithmetic operations also. </a:t>
            </a:r>
            <a:endParaRPr lang="en-IN" dirty="0"/>
          </a:p>
        </p:txBody>
      </p:sp>
      <p:sp>
        <p:nvSpPr>
          <p:cNvPr id="7" name="Date Placeholder 6"/>
          <p:cNvSpPr>
            <a:spLocks noGrp="1"/>
          </p:cNvSpPr>
          <p:nvPr>
            <p:ph type="dt" sz="half" idx="10"/>
          </p:nvPr>
        </p:nvSpPr>
        <p:spPr/>
        <p:txBody>
          <a:bodyPr/>
          <a:lstStyle/>
          <a:p>
            <a:fld id="{AB53C252-B4C6-4B80-A7C6-A0F8A5E8CFBF}" type="datetime1">
              <a:rPr lang="en-IN" smtClean="0"/>
              <a:t>28-09-2022</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162</a:t>
            </a:fld>
            <a:endParaRPr lang="en-IN"/>
          </a:p>
        </p:txBody>
      </p:sp>
    </p:spTree>
    <p:extLst>
      <p:ext uri="{BB962C8B-B14F-4D97-AF65-F5344CB8AC3E}">
        <p14:creationId xmlns:p14="http://schemas.microsoft.com/office/powerpoint/2010/main" val="2267701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smtClean="0"/>
              <a:t>Representation of Polynomial</a:t>
            </a:r>
            <a:endParaRPr lang="en-IN" sz="2800" dirty="0"/>
          </a:p>
        </p:txBody>
      </p:sp>
      <p:sp>
        <p:nvSpPr>
          <p:cNvPr id="11" name="Content Placeholder 10"/>
          <p:cNvSpPr>
            <a:spLocks noGrp="1"/>
          </p:cNvSpPr>
          <p:nvPr>
            <p:ph idx="1"/>
          </p:nvPr>
        </p:nvSpPr>
        <p:spPr>
          <a:xfrm>
            <a:off x="1043492" y="1700808"/>
            <a:ext cx="6777317" cy="4131821"/>
          </a:xfrm>
        </p:spPr>
        <p:txBody>
          <a:bodyPr>
            <a:normAutofit/>
          </a:bodyPr>
          <a:lstStyle/>
          <a:p>
            <a:r>
              <a:rPr lang="en-IN" sz="2000" i="1" dirty="0"/>
              <a:t>Let us take a polynomial expression-</a:t>
            </a:r>
            <a:endParaRPr lang="en-IN" sz="2000" dirty="0"/>
          </a:p>
          <a:p>
            <a:pPr marL="68580" indent="0">
              <a:buNone/>
            </a:pPr>
            <a:r>
              <a:rPr lang="en-IN" sz="2000" b="1" i="1" dirty="0" smtClean="0"/>
              <a:t>		5x</a:t>
            </a:r>
            <a:r>
              <a:rPr lang="en-IN" sz="2000" b="1" i="1" baseline="30000" dirty="0" smtClean="0"/>
              <a:t>4 </a:t>
            </a:r>
            <a:r>
              <a:rPr lang="en-IN" sz="2000" b="1" i="1" dirty="0" smtClean="0"/>
              <a:t>+ x</a:t>
            </a:r>
            <a:r>
              <a:rPr lang="en-IN" sz="2000" b="1" i="1" baseline="30000" dirty="0" smtClean="0"/>
              <a:t>3</a:t>
            </a:r>
            <a:r>
              <a:rPr lang="en-IN" sz="2000" b="1" i="1" dirty="0" smtClean="0"/>
              <a:t> - 6x + 2</a:t>
            </a:r>
            <a:endParaRPr lang="en-IN" sz="2000" b="1" dirty="0"/>
          </a:p>
        </p:txBody>
      </p:sp>
      <p:sp>
        <p:nvSpPr>
          <p:cNvPr id="7" name="Date Placeholder 6"/>
          <p:cNvSpPr>
            <a:spLocks noGrp="1"/>
          </p:cNvSpPr>
          <p:nvPr>
            <p:ph type="dt" sz="half" idx="10"/>
          </p:nvPr>
        </p:nvSpPr>
        <p:spPr/>
        <p:txBody>
          <a:bodyPr/>
          <a:lstStyle/>
          <a:p>
            <a:fld id="{AB53C252-B4C6-4B80-A7C6-A0F8A5E8CFBF}" type="datetime1">
              <a:rPr lang="en-IN" smtClean="0"/>
              <a:t>28-09-2022</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163</a:t>
            </a:fld>
            <a:endParaRPr lang="en-IN"/>
          </a:p>
        </p:txBody>
      </p:sp>
    </p:spTree>
    <p:extLst>
      <p:ext uri="{BB962C8B-B14F-4D97-AF65-F5344CB8AC3E}">
        <p14:creationId xmlns:p14="http://schemas.microsoft.com/office/powerpoint/2010/main" val="182637512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smtClean="0"/>
              <a:t>Representation of Polynomial</a:t>
            </a:r>
            <a:endParaRPr lang="en-IN" sz="2800" dirty="0"/>
          </a:p>
        </p:txBody>
      </p:sp>
      <p:sp>
        <p:nvSpPr>
          <p:cNvPr id="11" name="Content Placeholder 10"/>
          <p:cNvSpPr>
            <a:spLocks noGrp="1"/>
          </p:cNvSpPr>
          <p:nvPr>
            <p:ph idx="1"/>
          </p:nvPr>
        </p:nvSpPr>
        <p:spPr>
          <a:xfrm>
            <a:off x="1043492" y="1700808"/>
            <a:ext cx="6777317" cy="4131821"/>
          </a:xfrm>
        </p:spPr>
        <p:txBody>
          <a:bodyPr>
            <a:normAutofit/>
          </a:bodyPr>
          <a:lstStyle/>
          <a:p>
            <a:r>
              <a:rPr lang="en-IN" sz="2000" i="1" dirty="0"/>
              <a:t>Let us take a polynomial expression-</a:t>
            </a:r>
            <a:endParaRPr lang="en-IN" sz="2000" dirty="0"/>
          </a:p>
          <a:p>
            <a:pPr marL="68580" indent="0">
              <a:buNone/>
            </a:pPr>
            <a:r>
              <a:rPr lang="en-IN" sz="2000" b="1" i="1" dirty="0" smtClean="0"/>
              <a:t>		5x</a:t>
            </a:r>
            <a:r>
              <a:rPr lang="en-IN" sz="2000" b="1" i="1" baseline="30000" dirty="0" smtClean="0"/>
              <a:t>4 </a:t>
            </a:r>
            <a:r>
              <a:rPr lang="en-IN" sz="2000" b="1" i="1" dirty="0" smtClean="0"/>
              <a:t>+ x</a:t>
            </a:r>
            <a:r>
              <a:rPr lang="en-IN" sz="2000" b="1" i="1" baseline="30000" dirty="0" smtClean="0"/>
              <a:t>3</a:t>
            </a:r>
            <a:r>
              <a:rPr lang="en-IN" sz="2000" b="1" i="1" dirty="0" smtClean="0"/>
              <a:t> - 6x + 2</a:t>
            </a:r>
            <a:endParaRPr lang="en-IN" sz="2000" b="1" dirty="0"/>
          </a:p>
          <a:p>
            <a:r>
              <a:rPr lang="en-IN" sz="2000" i="1" dirty="0" smtClean="0"/>
              <a:t>Here </a:t>
            </a:r>
            <a:r>
              <a:rPr lang="en-IN" sz="2000" i="1" dirty="0"/>
              <a:t>we can see every symbol x is attached with two things, </a:t>
            </a:r>
            <a:endParaRPr lang="en-IN" sz="2000" i="1" dirty="0" smtClean="0"/>
          </a:p>
          <a:p>
            <a:pPr lvl="1"/>
            <a:r>
              <a:rPr lang="en-IN" sz="2000" i="1" dirty="0" smtClean="0"/>
              <a:t>coefficient </a:t>
            </a:r>
          </a:p>
          <a:p>
            <a:pPr lvl="1"/>
            <a:r>
              <a:rPr lang="en-IN" sz="2000" i="1" dirty="0" smtClean="0"/>
              <a:t>exponent</a:t>
            </a:r>
            <a:r>
              <a:rPr lang="en-IN" sz="2000" i="1" dirty="0"/>
              <a:t>. </a:t>
            </a:r>
            <a:endParaRPr lang="en-IN" sz="2000" i="1" dirty="0" smtClean="0"/>
          </a:p>
        </p:txBody>
      </p:sp>
      <p:sp>
        <p:nvSpPr>
          <p:cNvPr id="7" name="Date Placeholder 6"/>
          <p:cNvSpPr>
            <a:spLocks noGrp="1"/>
          </p:cNvSpPr>
          <p:nvPr>
            <p:ph type="dt" sz="half" idx="10"/>
          </p:nvPr>
        </p:nvSpPr>
        <p:spPr/>
        <p:txBody>
          <a:bodyPr/>
          <a:lstStyle/>
          <a:p>
            <a:fld id="{AB53C252-B4C6-4B80-A7C6-A0F8A5E8CFBF}" type="datetime1">
              <a:rPr lang="en-IN" smtClean="0"/>
              <a:t>28-09-2022</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164</a:t>
            </a:fld>
            <a:endParaRPr lang="en-IN"/>
          </a:p>
        </p:txBody>
      </p:sp>
    </p:spTree>
    <p:extLst>
      <p:ext uri="{BB962C8B-B14F-4D97-AF65-F5344CB8AC3E}">
        <p14:creationId xmlns:p14="http://schemas.microsoft.com/office/powerpoint/2010/main" val="416128847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a:t>Representation of Polynomial</a:t>
            </a:r>
            <a:endParaRPr lang="en-IN" sz="2800" dirty="0"/>
          </a:p>
        </p:txBody>
      </p:sp>
      <p:sp>
        <p:nvSpPr>
          <p:cNvPr id="7" name="Date Placeholder 6"/>
          <p:cNvSpPr>
            <a:spLocks noGrp="1"/>
          </p:cNvSpPr>
          <p:nvPr>
            <p:ph type="dt" sz="half" idx="10"/>
          </p:nvPr>
        </p:nvSpPr>
        <p:spPr/>
        <p:txBody>
          <a:bodyPr/>
          <a:lstStyle/>
          <a:p>
            <a:fld id="{AB53C252-B4C6-4B80-A7C6-A0F8A5E8CFBF}" type="datetime1">
              <a:rPr lang="en-IN" smtClean="0"/>
              <a:t>28-09-2022</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165</a:t>
            </a:fld>
            <a:endParaRPr lang="en-IN"/>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988840"/>
            <a:ext cx="3600400" cy="3521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572000" y="2128756"/>
            <a:ext cx="4067944" cy="2862322"/>
          </a:xfrm>
          <a:prstGeom prst="rect">
            <a:avLst/>
          </a:prstGeom>
        </p:spPr>
        <p:txBody>
          <a:bodyPr wrap="square">
            <a:spAutoFit/>
          </a:bodyPr>
          <a:lstStyle/>
          <a:p>
            <a:pPr marL="342900" indent="-342900">
              <a:buFont typeface="Arial" panose="020B0604020202020204" pitchFamily="34" charset="0"/>
              <a:buChar char="•"/>
            </a:pPr>
            <a:r>
              <a:rPr lang="en-IN" sz="2000" i="1" dirty="0"/>
              <a:t>As in 5x</a:t>
            </a:r>
            <a:r>
              <a:rPr lang="en-IN" sz="2000" i="1" baseline="30000" dirty="0"/>
              <a:t>4</a:t>
            </a:r>
            <a:r>
              <a:rPr lang="en-IN" sz="2000" i="1" dirty="0"/>
              <a:t> , coefficient is 5 and exponent is 4</a:t>
            </a:r>
            <a:r>
              <a:rPr lang="en-IN" sz="2000" i="1" dirty="0" smtClean="0"/>
              <a:t>.  </a:t>
            </a:r>
          </a:p>
          <a:p>
            <a:pPr marL="342900" indent="-342900">
              <a:buFont typeface="Arial" panose="020B0604020202020204" pitchFamily="34" charset="0"/>
              <a:buChar char="•"/>
            </a:pPr>
            <a:endParaRPr lang="en-IN" sz="2000" b="1" i="1" dirty="0" smtClean="0"/>
          </a:p>
          <a:p>
            <a:pPr marL="342900" indent="-342900">
              <a:buFont typeface="Arial" panose="020B0604020202020204" pitchFamily="34" charset="0"/>
              <a:buChar char="•"/>
            </a:pPr>
            <a:r>
              <a:rPr lang="en-IN" sz="2000" b="1" i="1" dirty="0" smtClean="0"/>
              <a:t>5x</a:t>
            </a:r>
            <a:r>
              <a:rPr lang="en-IN" sz="2000" b="1" i="1" baseline="30000" dirty="0" smtClean="0"/>
              <a:t>4 </a:t>
            </a:r>
            <a:r>
              <a:rPr lang="en-IN" sz="2000" b="1" i="1" dirty="0"/>
              <a:t>+ x</a:t>
            </a:r>
            <a:r>
              <a:rPr lang="en-IN" sz="2000" b="1" i="1" baseline="30000" dirty="0"/>
              <a:t>3</a:t>
            </a:r>
            <a:r>
              <a:rPr lang="en-IN" sz="2000" b="1" i="1" dirty="0"/>
              <a:t> - 6x + 2</a:t>
            </a:r>
            <a:endParaRPr lang="en-IN" sz="2000" b="1" dirty="0"/>
          </a:p>
          <a:p>
            <a:pPr marL="342900" indent="-342900">
              <a:buFont typeface="Arial" panose="020B0604020202020204" pitchFamily="34" charset="0"/>
              <a:buChar char="•"/>
            </a:pPr>
            <a:endParaRPr lang="en-IN" sz="2000" i="1" dirty="0"/>
          </a:p>
          <a:p>
            <a:pPr marL="342900" indent="-342900">
              <a:buFont typeface="Arial" panose="020B0604020202020204" pitchFamily="34" charset="0"/>
              <a:buChar char="•"/>
            </a:pPr>
            <a:r>
              <a:rPr lang="en-IN" sz="2000" b="1" i="1" dirty="0" smtClean="0"/>
              <a:t>Each </a:t>
            </a:r>
            <a:r>
              <a:rPr lang="en-IN" sz="2000" b="1" i="1" dirty="0"/>
              <a:t>node of list will contain the coefficient and exponent of each term of polynomial expression</a:t>
            </a:r>
            <a:r>
              <a:rPr lang="en-IN" sz="2000" i="1" dirty="0"/>
              <a:t>. </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054080" y="2752920"/>
              <a:ext cx="1461600" cy="2797560"/>
            </p14:xfrm>
          </p:contentPart>
        </mc:Choice>
        <mc:Fallback>
          <p:pic>
            <p:nvPicPr>
              <p:cNvPr id="3" name="Ink 2"/>
              <p:cNvPicPr/>
              <p:nvPr/>
            </p:nvPicPr>
            <p:blipFill>
              <a:blip r:embed="rId4"/>
              <a:stretch>
                <a:fillRect/>
              </a:stretch>
            </p:blipFill>
            <p:spPr>
              <a:xfrm>
                <a:off x="1049400" y="2748960"/>
                <a:ext cx="1473120" cy="2807640"/>
              </a:xfrm>
              <a:prstGeom prst="rect">
                <a:avLst/>
              </a:prstGeom>
            </p:spPr>
          </p:pic>
        </mc:Fallback>
      </mc:AlternateContent>
    </p:spTree>
    <p:extLst>
      <p:ext uri="{BB962C8B-B14F-4D97-AF65-F5344CB8AC3E}">
        <p14:creationId xmlns:p14="http://schemas.microsoft.com/office/powerpoint/2010/main" val="14714902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a:t>Representation of Polynomial</a:t>
            </a:r>
            <a:endParaRPr lang="en-IN" sz="2800" dirty="0"/>
          </a:p>
        </p:txBody>
      </p:sp>
      <p:sp>
        <p:nvSpPr>
          <p:cNvPr id="11" name="Content Placeholder 10"/>
          <p:cNvSpPr>
            <a:spLocks noGrp="1"/>
          </p:cNvSpPr>
          <p:nvPr>
            <p:ph idx="1"/>
          </p:nvPr>
        </p:nvSpPr>
        <p:spPr>
          <a:xfrm>
            <a:off x="1043492" y="1700808"/>
            <a:ext cx="6777317" cy="4131821"/>
          </a:xfrm>
        </p:spPr>
        <p:txBody>
          <a:bodyPr>
            <a:normAutofit/>
          </a:bodyPr>
          <a:lstStyle/>
          <a:p>
            <a:r>
              <a:rPr lang="en-IN" sz="2000" i="1" dirty="0" smtClean="0"/>
              <a:t>So </a:t>
            </a:r>
            <a:r>
              <a:rPr lang="en-IN" sz="2000" i="1" dirty="0"/>
              <a:t>the data structure for polynomial expression will be-</a:t>
            </a:r>
            <a:endParaRPr lang="en-IN" sz="2000" dirty="0"/>
          </a:p>
          <a:p>
            <a:pPr marL="68580" indent="0">
              <a:buNone/>
            </a:pPr>
            <a:r>
              <a:rPr lang="en-IN" sz="2000" b="1" i="1" dirty="0" err="1" smtClean="0"/>
              <a:t>struct</a:t>
            </a:r>
            <a:r>
              <a:rPr lang="en-IN" sz="2000" b="1" i="1" dirty="0" smtClean="0"/>
              <a:t> </a:t>
            </a:r>
            <a:r>
              <a:rPr lang="en-IN" sz="2000" b="1" i="1" dirty="0"/>
              <a:t>node{</a:t>
            </a:r>
            <a:endParaRPr lang="en-IN" sz="2000" dirty="0"/>
          </a:p>
          <a:p>
            <a:pPr marL="68580" indent="0">
              <a:buNone/>
            </a:pPr>
            <a:r>
              <a:rPr lang="en-IN" sz="2000" b="1" i="1" dirty="0"/>
              <a:t>                         </a:t>
            </a:r>
            <a:r>
              <a:rPr lang="en-IN" sz="2000" b="1" i="1" dirty="0" err="1"/>
              <a:t>int</a:t>
            </a:r>
            <a:r>
              <a:rPr lang="en-IN" sz="2000" b="1" i="1" dirty="0"/>
              <a:t> coefficient;</a:t>
            </a:r>
            <a:endParaRPr lang="en-IN" sz="2000" dirty="0"/>
          </a:p>
          <a:p>
            <a:pPr marL="68580" indent="0">
              <a:buNone/>
            </a:pPr>
            <a:r>
              <a:rPr lang="en-IN" sz="2000" b="1" i="1" dirty="0"/>
              <a:t>                         </a:t>
            </a:r>
            <a:r>
              <a:rPr lang="en-IN" sz="2000" b="1" i="1" dirty="0" err="1"/>
              <a:t>int</a:t>
            </a:r>
            <a:r>
              <a:rPr lang="en-IN" sz="2000" b="1" i="1" dirty="0"/>
              <a:t> exponent;</a:t>
            </a:r>
            <a:endParaRPr lang="en-IN" sz="2000" dirty="0"/>
          </a:p>
          <a:p>
            <a:pPr marL="68580" indent="0">
              <a:buNone/>
            </a:pPr>
            <a:r>
              <a:rPr lang="en-IN" sz="2000" b="1" i="1" dirty="0"/>
              <a:t>                         </a:t>
            </a:r>
            <a:r>
              <a:rPr lang="en-IN" sz="2000" b="1" i="1" dirty="0" err="1"/>
              <a:t>struct</a:t>
            </a:r>
            <a:r>
              <a:rPr lang="en-IN" sz="2000" b="1" i="1" dirty="0"/>
              <a:t> node *link;</a:t>
            </a:r>
            <a:endParaRPr lang="en-IN" sz="2000" dirty="0"/>
          </a:p>
          <a:p>
            <a:pPr marL="68580" indent="0">
              <a:buNone/>
            </a:pPr>
            <a:r>
              <a:rPr lang="en-IN" sz="2000" b="1" i="1" dirty="0"/>
              <a:t>                 }</a:t>
            </a:r>
            <a:endParaRPr lang="en-IN" sz="2000" dirty="0"/>
          </a:p>
          <a:p>
            <a:pPr lvl="1"/>
            <a:endParaRPr lang="en-IN" sz="2000" dirty="0">
              <a:effectLst/>
            </a:endParaRPr>
          </a:p>
        </p:txBody>
      </p:sp>
      <p:sp>
        <p:nvSpPr>
          <p:cNvPr id="7" name="Date Placeholder 6"/>
          <p:cNvSpPr>
            <a:spLocks noGrp="1"/>
          </p:cNvSpPr>
          <p:nvPr>
            <p:ph type="dt" sz="half" idx="10"/>
          </p:nvPr>
        </p:nvSpPr>
        <p:spPr/>
        <p:txBody>
          <a:bodyPr/>
          <a:lstStyle/>
          <a:p>
            <a:fld id="{AB53C252-B4C6-4B80-A7C6-A0F8A5E8CFBF}" type="datetime1">
              <a:rPr lang="en-IN" smtClean="0"/>
              <a:t>28-09-2022</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166</a:t>
            </a:fld>
            <a:endParaRPr lang="en-IN"/>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723400" y="2839320"/>
              <a:ext cx="496080" cy="1112040"/>
            </p14:xfrm>
          </p:contentPart>
        </mc:Choice>
        <mc:Fallback>
          <p:pic>
            <p:nvPicPr>
              <p:cNvPr id="2" name="Ink 1"/>
              <p:cNvPicPr/>
              <p:nvPr/>
            </p:nvPicPr>
            <p:blipFill>
              <a:blip r:embed="rId3"/>
              <a:stretch>
                <a:fillRect/>
              </a:stretch>
            </p:blipFill>
            <p:spPr>
              <a:xfrm>
                <a:off x="2718000" y="2831760"/>
                <a:ext cx="507600" cy="1126800"/>
              </a:xfrm>
              <a:prstGeom prst="rect">
                <a:avLst/>
              </a:prstGeom>
            </p:spPr>
          </p:pic>
        </mc:Fallback>
      </mc:AlternateContent>
    </p:spTree>
    <p:extLst>
      <p:ext uri="{BB962C8B-B14F-4D97-AF65-F5344CB8AC3E}">
        <p14:creationId xmlns:p14="http://schemas.microsoft.com/office/powerpoint/2010/main" val="257807734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4851901"/>
          </a:xfrm>
        </p:spPr>
        <p:txBody>
          <a:bodyPr>
            <a:normAutofit/>
          </a:bodyPr>
          <a:lstStyle/>
          <a:p>
            <a:r>
              <a:rPr lang="en-IN" sz="2000" b="1" i="1" dirty="0" smtClean="0"/>
              <a:t>Descending </a:t>
            </a:r>
            <a:r>
              <a:rPr lang="en-IN" sz="2000" b="1" i="1" dirty="0"/>
              <a:t>sorted linked </a:t>
            </a:r>
            <a:r>
              <a:rPr lang="en-IN" sz="2000" b="1" i="1" dirty="0" smtClean="0"/>
              <a:t>list is used </a:t>
            </a:r>
            <a:r>
              <a:rPr lang="en-IN" sz="2000" b="1" i="1" dirty="0"/>
              <a:t>based on the exponent </a:t>
            </a:r>
            <a:endParaRPr lang="en-IN" sz="2000" b="1" i="1" dirty="0" smtClean="0"/>
          </a:p>
          <a:p>
            <a:endParaRPr lang="en-IN" sz="2000" b="1" i="1" dirty="0" smtClean="0"/>
          </a:p>
          <a:p>
            <a:r>
              <a:rPr lang="en-IN" sz="2000" i="1" dirty="0" smtClean="0"/>
              <a:t>As </a:t>
            </a:r>
            <a:r>
              <a:rPr lang="en-IN" sz="2000" i="1" dirty="0"/>
              <a:t>it will be easier for arithmetic operation with polynomial linked list. </a:t>
            </a:r>
            <a:endParaRPr lang="en-IN" sz="2000" i="1" dirty="0" smtClean="0"/>
          </a:p>
          <a:p>
            <a:endParaRPr lang="en-IN" sz="2000" i="1" dirty="0" smtClean="0"/>
          </a:p>
          <a:p>
            <a:r>
              <a:rPr lang="en-IN" sz="2000" i="1" dirty="0" smtClean="0"/>
              <a:t>Otherwise</a:t>
            </a:r>
            <a:r>
              <a:rPr lang="en-IN" sz="2000" i="1" dirty="0"/>
              <a:t>, we have a need to traverse the full list for every arithmetic operation. </a:t>
            </a:r>
            <a:endParaRPr lang="en-IN" sz="2000" i="1" dirty="0" smtClean="0"/>
          </a:p>
          <a:p>
            <a:endParaRPr lang="en-IN" sz="2000" i="1" dirty="0" smtClean="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167</a:t>
            </a:fld>
            <a:endParaRPr lang="en-IN"/>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911160" y="723240"/>
              <a:ext cx="3701880" cy="1045800"/>
            </p14:xfrm>
          </p:contentPart>
        </mc:Choice>
        <mc:Fallback>
          <p:pic>
            <p:nvPicPr>
              <p:cNvPr id="2" name="Ink 1"/>
              <p:cNvPicPr/>
              <p:nvPr/>
            </p:nvPicPr>
            <p:blipFill>
              <a:blip r:embed="rId3"/>
              <a:stretch>
                <a:fillRect/>
              </a:stretch>
            </p:blipFill>
            <p:spPr>
              <a:xfrm>
                <a:off x="905760" y="717120"/>
                <a:ext cx="3711960" cy="1054800"/>
              </a:xfrm>
              <a:prstGeom prst="rect">
                <a:avLst/>
              </a:prstGeom>
            </p:spPr>
          </p:pic>
        </mc:Fallback>
      </mc:AlternateContent>
    </p:spTree>
    <p:extLst>
      <p:ext uri="{BB962C8B-B14F-4D97-AF65-F5344CB8AC3E}">
        <p14:creationId xmlns:p14="http://schemas.microsoft.com/office/powerpoint/2010/main" val="386533521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4851901"/>
          </a:xfrm>
        </p:spPr>
        <p:txBody>
          <a:bodyPr>
            <a:normAutofit/>
          </a:bodyPr>
          <a:lstStyle/>
          <a:p>
            <a:r>
              <a:rPr lang="en-IN" sz="2000" i="1" dirty="0" smtClean="0"/>
              <a:t>Now </a:t>
            </a:r>
            <a:r>
              <a:rPr lang="en-IN" sz="2000" i="1" dirty="0"/>
              <a:t>we can represent </a:t>
            </a:r>
            <a:r>
              <a:rPr lang="en-IN" sz="2000" i="1" dirty="0" smtClean="0"/>
              <a:t>polynomial </a:t>
            </a:r>
            <a:r>
              <a:rPr lang="en-IN" sz="2000" i="1" dirty="0"/>
              <a:t>expression </a:t>
            </a:r>
            <a:endParaRPr lang="en-IN" sz="2000" i="1" dirty="0" smtClean="0"/>
          </a:p>
          <a:p>
            <a:r>
              <a:rPr lang="en-IN" sz="2000" b="1" i="1" dirty="0" smtClean="0"/>
              <a:t>5x</a:t>
            </a:r>
            <a:r>
              <a:rPr lang="en-IN" sz="2000" b="1" i="1" baseline="30000" dirty="0" smtClean="0"/>
              <a:t>4 </a:t>
            </a:r>
            <a:r>
              <a:rPr lang="en-IN" sz="2000" b="1" i="1" dirty="0"/>
              <a:t>+ x</a:t>
            </a:r>
            <a:r>
              <a:rPr lang="en-IN" sz="2000" b="1" i="1" baseline="30000" dirty="0"/>
              <a:t>3</a:t>
            </a:r>
            <a:r>
              <a:rPr lang="en-IN" sz="2000" b="1" i="1" dirty="0"/>
              <a:t> - 6x </a:t>
            </a:r>
            <a:r>
              <a:rPr lang="en-IN" sz="2000" b="1" i="1" dirty="0" smtClean="0"/>
              <a:t>+ 2 </a:t>
            </a:r>
            <a:r>
              <a:rPr lang="en-IN" sz="2000" i="1" dirty="0" smtClean="0"/>
              <a:t>as-</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168</a:t>
            </a:fld>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429000"/>
            <a:ext cx="6264696"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740160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692696"/>
            <a:ext cx="7024744" cy="529128"/>
          </a:xfrm>
        </p:spPr>
        <p:txBody>
          <a:bodyPr>
            <a:normAutofit fontScale="90000"/>
          </a:bodyPr>
          <a:lstStyle/>
          <a:p>
            <a:r>
              <a:rPr lang="en-IN" sz="3200" b="1" i="1" dirty="0"/>
              <a:t>Creation of polynomial linked list</a:t>
            </a:r>
            <a:endParaRPr lang="en-IN" sz="3200" dirty="0"/>
          </a:p>
        </p:txBody>
      </p:sp>
      <p:sp>
        <p:nvSpPr>
          <p:cNvPr id="3" name="Content Placeholder 2"/>
          <p:cNvSpPr>
            <a:spLocks noGrp="1"/>
          </p:cNvSpPr>
          <p:nvPr>
            <p:ph idx="1"/>
          </p:nvPr>
        </p:nvSpPr>
        <p:spPr>
          <a:xfrm>
            <a:off x="1043492" y="1628800"/>
            <a:ext cx="6777317" cy="4203829"/>
          </a:xfrm>
        </p:spPr>
        <p:txBody>
          <a:bodyPr>
            <a:normAutofit/>
          </a:bodyPr>
          <a:lstStyle/>
          <a:p>
            <a:r>
              <a:rPr lang="en-IN" sz="2000" i="1" dirty="0" smtClean="0"/>
              <a:t>Creation </a:t>
            </a:r>
            <a:r>
              <a:rPr lang="en-IN" sz="2000" i="1" dirty="0"/>
              <a:t>of polynomial linked list will be same as </a:t>
            </a:r>
            <a:endParaRPr lang="en-IN" sz="2000" i="1" dirty="0" smtClean="0"/>
          </a:p>
          <a:p>
            <a:pPr lvl="1"/>
            <a:r>
              <a:rPr lang="en-IN" sz="1800" i="1" dirty="0" smtClean="0"/>
              <a:t>creation </a:t>
            </a:r>
            <a:r>
              <a:rPr lang="en-IN" sz="1800" i="1" dirty="0"/>
              <a:t>of sorted linked list but </a:t>
            </a:r>
            <a:endParaRPr lang="en-IN" sz="1800" i="1" dirty="0" smtClean="0"/>
          </a:p>
          <a:p>
            <a:pPr lvl="1"/>
            <a:r>
              <a:rPr lang="en-IN" sz="1800" b="1" i="1" u="sng" dirty="0" smtClean="0"/>
              <a:t>it </a:t>
            </a:r>
            <a:r>
              <a:rPr lang="en-IN" sz="1800" b="1" i="1" u="sng" dirty="0"/>
              <a:t>be in descending order and based on exponent of symbol.</a:t>
            </a:r>
            <a:endParaRPr lang="en-IN" sz="1800" u="sng" dirty="0">
              <a:effectLst/>
            </a:endParaRPr>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169</a:t>
            </a:fld>
            <a:endParaRPr lang="en-IN"/>
          </a:p>
        </p:txBody>
      </p:sp>
    </p:spTree>
    <p:extLst>
      <p:ext uri="{BB962C8B-B14F-4D97-AF65-F5344CB8AC3E}">
        <p14:creationId xmlns:p14="http://schemas.microsoft.com/office/powerpoint/2010/main" val="16333479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pPr marL="68580" indent="0">
              <a:buNone/>
            </a:pPr>
            <a:r>
              <a:rPr lang="en-IN" sz="2000" b="1" dirty="0" err="1" smtClean="0"/>
              <a:t>Eg</a:t>
            </a: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ptr</a:t>
            </a:r>
            <a:r>
              <a:rPr lang="en-IN" sz="2000" b="1" dirty="0" smtClean="0"/>
              <a:t>;</a:t>
            </a:r>
          </a:p>
          <a:p>
            <a:pPr marL="68580" indent="0">
              <a:buNone/>
            </a:pPr>
            <a:r>
              <a:rPr lang="en-IN" sz="2000" b="1" dirty="0" smtClean="0"/>
              <a:t>		</a:t>
            </a:r>
            <a:r>
              <a:rPr lang="en-IN" sz="2000" b="1" dirty="0" err="1" smtClean="0"/>
              <a:t>ptr</a:t>
            </a:r>
            <a:r>
              <a:rPr lang="en-IN" sz="2000" b="1" dirty="0" smtClean="0"/>
              <a:t>=(</a:t>
            </a:r>
            <a:r>
              <a:rPr lang="en-IN" sz="2000" b="1" dirty="0" err="1" smtClean="0"/>
              <a:t>int</a:t>
            </a:r>
            <a:r>
              <a:rPr lang="en-IN" sz="2000" b="1" dirty="0" smtClean="0"/>
              <a:t> *)</a:t>
            </a:r>
            <a:r>
              <a:rPr lang="en-IN" sz="2000" b="1" dirty="0" err="1" smtClean="0"/>
              <a:t>malloc</a:t>
            </a:r>
            <a:r>
              <a:rPr lang="en-IN" sz="2000" b="1" dirty="0" smtClean="0"/>
              <a:t>(10*</a:t>
            </a:r>
            <a:r>
              <a:rPr lang="en-IN" sz="2000" b="1" dirty="0" err="1" smtClean="0"/>
              <a:t>sizeof</a:t>
            </a:r>
            <a:r>
              <a:rPr lang="en-IN" sz="2000" b="1" dirty="0" smtClean="0"/>
              <a:t>(</a:t>
            </a:r>
            <a:r>
              <a:rPr lang="en-IN" sz="2000" b="1" dirty="0" err="1" smtClean="0"/>
              <a:t>int</a:t>
            </a:r>
            <a:r>
              <a:rPr lang="en-IN" sz="2000" b="1" dirty="0" smtClean="0"/>
              <a:t>));</a:t>
            </a:r>
          </a:p>
          <a:p>
            <a:endParaRPr lang="en-IN" sz="1800" dirty="0" smtClean="0"/>
          </a:p>
          <a:p>
            <a:endParaRPr lang="en-IN" sz="1800" dirty="0"/>
          </a:p>
          <a:p>
            <a:r>
              <a:rPr lang="en-IN" sz="1800" dirty="0" smtClean="0"/>
              <a:t>Size of </a:t>
            </a:r>
            <a:r>
              <a:rPr lang="en-IN" sz="1800" dirty="0" err="1" smtClean="0"/>
              <a:t>int</a:t>
            </a:r>
            <a:r>
              <a:rPr lang="en-IN" sz="1800" dirty="0" smtClean="0"/>
              <a:t>=2bytes </a:t>
            </a:r>
          </a:p>
          <a:p>
            <a:r>
              <a:rPr lang="en-IN" sz="1800" dirty="0" smtClean="0"/>
              <a:t>So 20 bytes are allocated, </a:t>
            </a:r>
          </a:p>
          <a:p>
            <a:r>
              <a:rPr lang="en-IN" sz="1800" dirty="0" smtClean="0"/>
              <a:t>Void pointer is casted into </a:t>
            </a:r>
            <a:r>
              <a:rPr lang="en-IN" sz="1800" dirty="0" err="1" smtClean="0"/>
              <a:t>int</a:t>
            </a:r>
            <a:r>
              <a:rPr lang="en-IN" sz="1800" dirty="0" smtClean="0"/>
              <a:t> and assigned to </a:t>
            </a:r>
            <a:r>
              <a:rPr lang="en-IN" sz="1800" dirty="0" err="1" smtClean="0"/>
              <a:t>ptr</a:t>
            </a:r>
            <a:endParaRPr lang="en-IN" sz="1800" dirty="0" smtClean="0"/>
          </a:p>
        </p:txBody>
      </p:sp>
      <p:sp>
        <p:nvSpPr>
          <p:cNvPr id="4" name="Date Placeholder 3"/>
          <p:cNvSpPr>
            <a:spLocks noGrp="1"/>
          </p:cNvSpPr>
          <p:nvPr>
            <p:ph type="dt" sz="half" idx="10"/>
          </p:nvPr>
        </p:nvSpPr>
        <p:spPr/>
        <p:txBody>
          <a:bodyPr/>
          <a:lstStyle/>
          <a:p>
            <a:fld id="{75E0BEA9-4C73-4BD4-AC74-BF8FAD5EB3C8}"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a:t>
            </a:fld>
            <a:endParaRPr lang="en-IN"/>
          </a:p>
        </p:txBody>
      </p:sp>
    </p:spTree>
    <p:extLst>
      <p:ext uri="{BB962C8B-B14F-4D97-AF65-F5344CB8AC3E}">
        <p14:creationId xmlns:p14="http://schemas.microsoft.com/office/powerpoint/2010/main" val="271235174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lnSpcReduction="10000"/>
          </a:bodyPr>
          <a:lstStyle/>
          <a:p>
            <a:r>
              <a:rPr lang="en-IN" sz="2000" b="1" i="1" dirty="0" smtClean="0"/>
              <a:t>Insertion at the Start</a:t>
            </a:r>
          </a:p>
          <a:p>
            <a:endParaRPr lang="en-IN" sz="2000" i="1" dirty="0"/>
          </a:p>
          <a:p>
            <a:r>
              <a:rPr lang="en-IN" sz="2000" i="1" dirty="0" smtClean="0"/>
              <a:t>In </a:t>
            </a:r>
            <a:r>
              <a:rPr lang="en-IN" sz="2000" i="1" dirty="0"/>
              <a:t>if condition we are checking for the node to be added will be first node or not</a:t>
            </a:r>
            <a:r>
              <a:rPr lang="en-IN" sz="2000" i="1" dirty="0" smtClean="0"/>
              <a:t>.</a:t>
            </a:r>
          </a:p>
          <a:p>
            <a:pPr marL="68580" indent="0">
              <a:buNone/>
            </a:pPr>
            <a:endParaRPr lang="en-IN" sz="2000" b="1" i="1" dirty="0" smtClean="0"/>
          </a:p>
          <a:p>
            <a:pPr marL="68580" indent="0">
              <a:buNone/>
            </a:pPr>
            <a:r>
              <a:rPr lang="en-IN" sz="2000" b="1" i="1" dirty="0"/>
              <a:t>/</a:t>
            </a:r>
            <a:r>
              <a:rPr lang="en-IN" sz="2000" b="1" i="1" dirty="0" smtClean="0"/>
              <a:t>* </a:t>
            </a:r>
            <a:r>
              <a:rPr lang="en-IN" sz="2000" b="1" i="1" dirty="0"/>
              <a:t>list empty or </a:t>
            </a:r>
            <a:r>
              <a:rPr lang="en-IN" sz="2000" b="1" i="1" dirty="0" err="1"/>
              <a:t>exp</a:t>
            </a:r>
            <a:r>
              <a:rPr lang="en-IN" sz="2000" b="1" i="1" dirty="0"/>
              <a:t> greater than first one */</a:t>
            </a:r>
            <a:endParaRPr lang="en-IN" sz="2000" dirty="0"/>
          </a:p>
          <a:p>
            <a:pPr marL="68580" indent="0">
              <a:buNone/>
            </a:pPr>
            <a:r>
              <a:rPr lang="en-IN" sz="2000" b="1" i="1" dirty="0"/>
              <a:t>if(start==NULL || ex&gt; start-&gt;expo)</a:t>
            </a:r>
            <a:endParaRPr lang="en-IN" sz="2000" dirty="0"/>
          </a:p>
          <a:p>
            <a:pPr marL="68580" indent="0">
              <a:buNone/>
            </a:pPr>
            <a:r>
              <a:rPr lang="en-IN" sz="2000" b="1" i="1" dirty="0"/>
              <a:t>{</a:t>
            </a:r>
            <a:endParaRPr lang="en-IN" sz="2000" dirty="0"/>
          </a:p>
          <a:p>
            <a:pPr marL="68580" indent="0">
              <a:buNone/>
            </a:pPr>
            <a:r>
              <a:rPr lang="en-IN" sz="2000" b="1" i="1" dirty="0"/>
              <a:t>                </a:t>
            </a:r>
            <a:r>
              <a:rPr lang="en-IN" sz="2000" b="1" i="1" dirty="0" err="1"/>
              <a:t>tmp</a:t>
            </a:r>
            <a:r>
              <a:rPr lang="en-IN" sz="2000" b="1" i="1" dirty="0"/>
              <a:t>-&gt;link=start;</a:t>
            </a:r>
            <a:endParaRPr lang="en-IN" sz="2000" dirty="0"/>
          </a:p>
          <a:p>
            <a:pPr marL="68580" indent="0">
              <a:buNone/>
            </a:pPr>
            <a:r>
              <a:rPr lang="en-IN" sz="2000" b="1" i="1" dirty="0"/>
              <a:t>                start=</a:t>
            </a:r>
            <a:r>
              <a:rPr lang="en-IN" sz="2000" b="1" i="1" dirty="0" err="1"/>
              <a:t>tmp</a:t>
            </a:r>
            <a:r>
              <a:rPr lang="en-IN" sz="2000" b="1" i="1" dirty="0"/>
              <a:t>;</a:t>
            </a:r>
            <a:endParaRPr lang="en-IN" sz="2000" dirty="0"/>
          </a:p>
          <a:p>
            <a:pPr marL="68580" indent="0">
              <a:buNone/>
            </a:pPr>
            <a:r>
              <a:rPr lang="en-IN" sz="2000" b="1" i="1" dirty="0"/>
              <a:t>                return start;</a:t>
            </a:r>
            <a:endParaRPr lang="en-IN" sz="2000" dirty="0"/>
          </a:p>
          <a:p>
            <a:pPr marL="68580" indent="0">
              <a:buNone/>
            </a:pPr>
            <a:r>
              <a:rPr lang="en-IN" sz="2000" b="1" i="1" dirty="0"/>
              <a:t>}</a:t>
            </a:r>
            <a:endParaRPr lang="en-IN" sz="2000" dirty="0"/>
          </a:p>
          <a:p>
            <a:pPr marL="68580" indent="0">
              <a:buNone/>
            </a:pP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170</a:t>
            </a:fld>
            <a:endParaRPr lang="en-IN"/>
          </a:p>
        </p:txBody>
      </p:sp>
      <p:sp>
        <p:nvSpPr>
          <p:cNvPr id="7" name="Title 1"/>
          <p:cNvSpPr>
            <a:spLocks noGrp="1"/>
          </p:cNvSpPr>
          <p:nvPr>
            <p:ph type="title"/>
          </p:nvPr>
        </p:nvSpPr>
        <p:spPr>
          <a:xfrm>
            <a:off x="971600" y="692696"/>
            <a:ext cx="7024744" cy="529128"/>
          </a:xfrm>
        </p:spPr>
        <p:txBody>
          <a:bodyPr>
            <a:normAutofit fontScale="90000"/>
          </a:bodyPr>
          <a:lstStyle/>
          <a:p>
            <a:r>
              <a:rPr lang="en-IN" sz="3200" b="1" i="1" dirty="0"/>
              <a:t>Creation of polynomial linked list</a:t>
            </a:r>
            <a:endParaRPr lang="en-IN" sz="3200"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15320" y="2892600"/>
              <a:ext cx="7166880" cy="3191040"/>
            </p14:xfrm>
          </p:contentPart>
        </mc:Choice>
        <mc:Fallback>
          <p:pic>
            <p:nvPicPr>
              <p:cNvPr id="2" name="Ink 1"/>
              <p:cNvPicPr/>
              <p:nvPr/>
            </p:nvPicPr>
            <p:blipFill>
              <a:blip r:embed="rId3"/>
              <a:stretch>
                <a:fillRect/>
              </a:stretch>
            </p:blipFill>
            <p:spPr>
              <a:xfrm>
                <a:off x="1609920" y="2882520"/>
                <a:ext cx="7184880" cy="3213360"/>
              </a:xfrm>
              <a:prstGeom prst="rect">
                <a:avLst/>
              </a:prstGeom>
            </p:spPr>
          </p:pic>
        </mc:Fallback>
      </mc:AlternateContent>
    </p:spTree>
    <p:extLst>
      <p:ext uri="{BB962C8B-B14F-4D97-AF65-F5344CB8AC3E}">
        <p14:creationId xmlns:p14="http://schemas.microsoft.com/office/powerpoint/2010/main" val="289569620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7544" y="404664"/>
            <a:ext cx="7024744" cy="385112"/>
          </a:xfrm>
        </p:spPr>
        <p:txBody>
          <a:bodyPr>
            <a:normAutofit fontScale="90000"/>
          </a:bodyPr>
          <a:lstStyle/>
          <a:p>
            <a:r>
              <a:rPr lang="en-IN" sz="2400" b="1" i="1" dirty="0"/>
              <a:t>Creation of polynomial linked list</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171</a:t>
            </a:fld>
            <a:endParaRPr lang="en-IN"/>
          </a:p>
        </p:txBody>
      </p:sp>
      <p:sp>
        <p:nvSpPr>
          <p:cNvPr id="3" name="Content Placeholder 2"/>
          <p:cNvSpPr>
            <a:spLocks noGrp="1"/>
          </p:cNvSpPr>
          <p:nvPr>
            <p:ph sz="quarter" idx="13"/>
          </p:nvPr>
        </p:nvSpPr>
        <p:spPr>
          <a:xfrm>
            <a:off x="467544" y="1124744"/>
            <a:ext cx="4320480" cy="4681696"/>
          </a:xfrm>
        </p:spPr>
        <p:txBody>
          <a:bodyPr>
            <a:normAutofit fontScale="70000" lnSpcReduction="20000"/>
          </a:bodyPr>
          <a:lstStyle/>
          <a:p>
            <a:pPr marL="68580" indent="0">
              <a:buNone/>
            </a:pPr>
            <a:r>
              <a:rPr lang="en-IN" b="1" i="1" dirty="0" smtClean="0"/>
              <a:t>else</a:t>
            </a:r>
            <a:endParaRPr lang="en-IN" dirty="0"/>
          </a:p>
          <a:p>
            <a:pPr marL="68580" indent="0">
              <a:buNone/>
            </a:pPr>
            <a:r>
              <a:rPr lang="en-IN" b="1" i="1" dirty="0"/>
              <a:t>{ </a:t>
            </a:r>
            <a:endParaRPr lang="en-IN" dirty="0"/>
          </a:p>
          <a:p>
            <a:pPr marL="68580" indent="0">
              <a:buNone/>
            </a:pPr>
            <a:r>
              <a:rPr lang="en-IN" b="1" i="1" dirty="0"/>
              <a:t>               </a:t>
            </a:r>
            <a:r>
              <a:rPr lang="en-IN" b="1" i="1" dirty="0" err="1"/>
              <a:t>ptr</a:t>
            </a:r>
            <a:r>
              <a:rPr lang="en-IN" b="1" i="1" dirty="0"/>
              <a:t>=start;</a:t>
            </a:r>
            <a:endParaRPr lang="en-IN" dirty="0"/>
          </a:p>
          <a:p>
            <a:pPr marL="68580" indent="0">
              <a:buNone/>
            </a:pPr>
            <a:r>
              <a:rPr lang="en-IN" b="1" i="1" dirty="0"/>
              <a:t>              while(</a:t>
            </a:r>
            <a:r>
              <a:rPr lang="en-IN" b="1" i="1" dirty="0" err="1"/>
              <a:t>ptr</a:t>
            </a:r>
            <a:r>
              <a:rPr lang="en-IN" b="1" i="1" dirty="0"/>
              <a:t>-&gt;link!=NULL &amp;&amp; </a:t>
            </a:r>
            <a:r>
              <a:rPr lang="en-IN" b="1" i="1" dirty="0" err="1"/>
              <a:t>ptr</a:t>
            </a:r>
            <a:r>
              <a:rPr lang="en-IN" b="1" i="1" dirty="0"/>
              <a:t>-&gt;link-&gt;expo &gt; ex)</a:t>
            </a:r>
            <a:endParaRPr lang="en-IN" dirty="0"/>
          </a:p>
          <a:p>
            <a:pPr marL="68580" indent="0">
              <a:buNone/>
            </a:pPr>
            <a:r>
              <a:rPr lang="en-IN" b="1" i="1" dirty="0"/>
              <a:t>                         </a:t>
            </a:r>
            <a:r>
              <a:rPr lang="en-IN" b="1" i="1" dirty="0" smtClean="0"/>
              <a:t>{</a:t>
            </a:r>
          </a:p>
          <a:p>
            <a:pPr marL="68580" indent="0">
              <a:buNone/>
            </a:pPr>
            <a:r>
              <a:rPr lang="en-IN" b="1" i="1" dirty="0"/>
              <a:t>	</a:t>
            </a:r>
            <a:r>
              <a:rPr lang="en-IN" b="1" i="1" dirty="0" smtClean="0"/>
              <a:t>	 </a:t>
            </a:r>
            <a:r>
              <a:rPr lang="en-IN" b="1" i="1" dirty="0" err="1"/>
              <a:t>ptr</a:t>
            </a:r>
            <a:r>
              <a:rPr lang="en-IN" b="1" i="1" dirty="0"/>
              <a:t>=</a:t>
            </a:r>
            <a:r>
              <a:rPr lang="en-IN" b="1" i="1" dirty="0" err="1"/>
              <a:t>ptr</a:t>
            </a:r>
            <a:r>
              <a:rPr lang="en-IN" b="1" i="1" dirty="0"/>
              <a:t>-&gt;link</a:t>
            </a:r>
            <a:r>
              <a:rPr lang="en-IN" b="1" i="1" dirty="0" smtClean="0"/>
              <a:t>;</a:t>
            </a:r>
          </a:p>
          <a:p>
            <a:pPr marL="68580" indent="0">
              <a:buNone/>
            </a:pPr>
            <a:r>
              <a:rPr lang="en-IN" b="1" i="1" dirty="0" smtClean="0"/>
              <a:t>    	         }</a:t>
            </a:r>
            <a:endParaRPr lang="en-IN" dirty="0"/>
          </a:p>
          <a:p>
            <a:pPr marL="68580" indent="0">
              <a:buNone/>
            </a:pPr>
            <a:r>
              <a:rPr lang="en-IN" b="1" i="1" dirty="0"/>
              <a:t>             </a:t>
            </a:r>
            <a:r>
              <a:rPr lang="en-IN" b="1" i="1" dirty="0" err="1"/>
              <a:t>tmp</a:t>
            </a:r>
            <a:r>
              <a:rPr lang="en-IN" b="1" i="1" dirty="0"/>
              <a:t>-&gt;link=</a:t>
            </a:r>
            <a:r>
              <a:rPr lang="en-IN" b="1" i="1" dirty="0" err="1"/>
              <a:t>ptr</a:t>
            </a:r>
            <a:r>
              <a:rPr lang="en-IN" b="1" i="1" dirty="0"/>
              <a:t>-&gt;link;</a:t>
            </a:r>
            <a:endParaRPr lang="en-IN" dirty="0"/>
          </a:p>
          <a:p>
            <a:pPr marL="68580" indent="0">
              <a:buNone/>
            </a:pPr>
            <a:r>
              <a:rPr lang="en-IN" b="1" i="1" dirty="0"/>
              <a:t>             </a:t>
            </a:r>
            <a:r>
              <a:rPr lang="en-IN" b="1" i="1" dirty="0" err="1"/>
              <a:t>ptr</a:t>
            </a:r>
            <a:r>
              <a:rPr lang="en-IN" b="1" i="1" dirty="0"/>
              <a:t>-&gt;link=</a:t>
            </a:r>
            <a:r>
              <a:rPr lang="en-IN" b="1" i="1" dirty="0" err="1"/>
              <a:t>tmp</a:t>
            </a:r>
            <a:r>
              <a:rPr lang="en-IN" b="1" i="1" dirty="0" smtClean="0"/>
              <a:t>;</a:t>
            </a:r>
          </a:p>
          <a:p>
            <a:pPr marL="68580" indent="0">
              <a:buNone/>
            </a:pPr>
            <a:r>
              <a:rPr lang="en-IN" b="1" i="1" dirty="0"/>
              <a:t>           </a:t>
            </a:r>
            <a:endParaRPr lang="en-IN" b="1" i="1" dirty="0" smtClean="0"/>
          </a:p>
          <a:p>
            <a:pPr marL="68580" indent="0">
              <a:buNone/>
            </a:pPr>
            <a:r>
              <a:rPr lang="en-IN" b="1" i="1" dirty="0"/>
              <a:t>	</a:t>
            </a:r>
            <a:endParaRPr lang="en-IN" b="1" i="1" dirty="0" smtClean="0"/>
          </a:p>
          <a:p>
            <a:pPr marL="68580" indent="0">
              <a:buNone/>
            </a:pPr>
            <a:r>
              <a:rPr lang="en-IN" b="1" i="1" dirty="0"/>
              <a:t>	</a:t>
            </a:r>
            <a:endParaRPr lang="en-IN" b="1" i="1" dirty="0" smtClean="0"/>
          </a:p>
          <a:p>
            <a:pPr marL="68580" indent="0">
              <a:buNone/>
            </a:pPr>
            <a:r>
              <a:rPr lang="en-IN" b="1" i="1" dirty="0"/>
              <a:t>	</a:t>
            </a:r>
            <a:r>
              <a:rPr lang="en-IN" b="1" i="1" dirty="0" smtClean="0"/>
              <a:t> </a:t>
            </a:r>
            <a:r>
              <a:rPr lang="en-IN" b="1" i="1" dirty="0"/>
              <a:t>if(</a:t>
            </a:r>
            <a:r>
              <a:rPr lang="en-IN" b="1" i="1" dirty="0" err="1"/>
              <a:t>ptr</a:t>
            </a:r>
            <a:r>
              <a:rPr lang="en-IN" b="1" i="1" dirty="0"/>
              <a:t>-&gt;link==NULL) /* item to be added in the </a:t>
            </a:r>
            <a:r>
              <a:rPr lang="en-IN" b="1" i="1" dirty="0" smtClean="0"/>
              <a:t>end </a:t>
            </a:r>
            <a:r>
              <a:rPr lang="en-IN" b="1" i="1" dirty="0"/>
              <a:t>*/</a:t>
            </a:r>
            <a:endParaRPr lang="en-IN" dirty="0"/>
          </a:p>
          <a:p>
            <a:pPr marL="68580" indent="0">
              <a:buNone/>
            </a:pPr>
            <a:r>
              <a:rPr lang="en-IN" b="1" i="1" dirty="0"/>
              <a:t>                           </a:t>
            </a:r>
            <a:r>
              <a:rPr lang="en-IN" b="1" i="1" dirty="0" err="1"/>
              <a:t>tmp</a:t>
            </a:r>
            <a:r>
              <a:rPr lang="en-IN" b="1" i="1" dirty="0"/>
              <a:t>-&gt;link=NULL;</a:t>
            </a:r>
            <a:endParaRPr lang="en-IN" dirty="0"/>
          </a:p>
          <a:p>
            <a:pPr marL="68580" indent="0">
              <a:buNone/>
            </a:pPr>
            <a:r>
              <a:rPr lang="en-IN" b="1" i="1" dirty="0"/>
              <a:t>}</a:t>
            </a:r>
            <a:endParaRPr lang="en-IN" dirty="0"/>
          </a:p>
          <a:p>
            <a:pPr marL="68580" indent="0">
              <a:buNone/>
            </a:pPr>
            <a:endParaRPr lang="en-IN" dirty="0"/>
          </a:p>
        </p:txBody>
      </p:sp>
      <p:sp>
        <p:nvSpPr>
          <p:cNvPr id="2" name="Content Placeholder 1"/>
          <p:cNvSpPr>
            <a:spLocks noGrp="1"/>
          </p:cNvSpPr>
          <p:nvPr>
            <p:ph sz="quarter" idx="14"/>
          </p:nvPr>
        </p:nvSpPr>
        <p:spPr>
          <a:xfrm>
            <a:off x="5148064" y="1268760"/>
            <a:ext cx="3419856" cy="4609687"/>
          </a:xfrm>
        </p:spPr>
        <p:txBody>
          <a:bodyPr>
            <a:normAutofit/>
          </a:bodyPr>
          <a:lstStyle/>
          <a:p>
            <a:r>
              <a:rPr lang="en-IN" sz="1800" i="1" dirty="0"/>
              <a:t>In else part </a:t>
            </a:r>
            <a:endParaRPr lang="en-IN" sz="1800" i="1" dirty="0" smtClean="0"/>
          </a:p>
          <a:p>
            <a:pPr lvl="1"/>
            <a:r>
              <a:rPr lang="en-IN" sz="1800" i="1" dirty="0" smtClean="0"/>
              <a:t>we </a:t>
            </a:r>
            <a:r>
              <a:rPr lang="en-IN" sz="1800" i="1" dirty="0"/>
              <a:t>traverse the list and </a:t>
            </a:r>
            <a:endParaRPr lang="en-IN" sz="1800" i="1" dirty="0" smtClean="0"/>
          </a:p>
          <a:p>
            <a:pPr lvl="1"/>
            <a:r>
              <a:rPr lang="en-IN" sz="1800" i="1" dirty="0" smtClean="0"/>
              <a:t>check </a:t>
            </a:r>
            <a:r>
              <a:rPr lang="en-IN" sz="1800" i="1" dirty="0"/>
              <a:t>the condition for exponent </a:t>
            </a:r>
            <a:r>
              <a:rPr lang="en-IN" sz="1800" i="1" dirty="0" smtClean="0"/>
              <a:t>then </a:t>
            </a:r>
          </a:p>
          <a:p>
            <a:pPr lvl="1"/>
            <a:r>
              <a:rPr lang="en-IN" sz="1800" i="1" dirty="0" smtClean="0"/>
              <a:t>we </a:t>
            </a:r>
            <a:r>
              <a:rPr lang="en-IN" sz="1800" i="1" dirty="0"/>
              <a:t>add the node at proper place in list. </a:t>
            </a:r>
          </a:p>
          <a:p>
            <a:endParaRPr lang="en-IN" sz="1800" i="1" dirty="0"/>
          </a:p>
          <a:p>
            <a:endParaRPr lang="en-IN" sz="1800" i="1" dirty="0" smtClean="0"/>
          </a:p>
          <a:p>
            <a:r>
              <a:rPr lang="en-IN" sz="1800" b="1" i="1" dirty="0" smtClean="0"/>
              <a:t>If </a:t>
            </a:r>
            <a:r>
              <a:rPr lang="en-IN" sz="1800" b="1" i="1" dirty="0"/>
              <a:t>node will be added at the end of list then </a:t>
            </a:r>
            <a:endParaRPr lang="en-IN" sz="1800" b="1" i="1" dirty="0" smtClean="0"/>
          </a:p>
          <a:p>
            <a:pPr lvl="1"/>
            <a:r>
              <a:rPr lang="en-IN" sz="1600" i="1" dirty="0" smtClean="0"/>
              <a:t>we </a:t>
            </a:r>
            <a:r>
              <a:rPr lang="en-IN" sz="1600" i="1" dirty="0"/>
              <a:t>assign NULL in link part of added node.</a:t>
            </a:r>
          </a:p>
          <a:p>
            <a:endParaRPr lang="en-IN" sz="1800" dirty="0"/>
          </a:p>
        </p:txBody>
      </p:sp>
      <p:sp>
        <p:nvSpPr>
          <p:cNvPr id="8" name="Down Arrow 7"/>
          <p:cNvSpPr/>
          <p:nvPr/>
        </p:nvSpPr>
        <p:spPr>
          <a:xfrm rot="3515417">
            <a:off x="4846668" y="4358726"/>
            <a:ext cx="295950" cy="9784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
            <p14:nvContentPartPr>
              <p14:cNvPr id="9" name="Ink 8"/>
              <p14:cNvContentPartPr/>
              <p14:nvPr/>
            </p14:nvContentPartPr>
            <p14:xfrm>
              <a:off x="1420200" y="3326040"/>
              <a:ext cx="1748160" cy="256320"/>
            </p14:xfrm>
          </p:contentPart>
        </mc:Choice>
        <mc:Fallback>
          <p:pic>
            <p:nvPicPr>
              <p:cNvPr id="9" name="Ink 8"/>
              <p:cNvPicPr/>
              <p:nvPr/>
            </p:nvPicPr>
            <p:blipFill>
              <a:blip r:embed="rId3"/>
              <a:stretch>
                <a:fillRect/>
              </a:stretch>
            </p:blipFill>
            <p:spPr>
              <a:xfrm>
                <a:off x="1415880" y="3322080"/>
                <a:ext cx="1757880" cy="266760"/>
              </a:xfrm>
              <a:prstGeom prst="rect">
                <a:avLst/>
              </a:prstGeom>
            </p:spPr>
          </p:pic>
        </mc:Fallback>
      </mc:AlternateContent>
    </p:spTree>
    <p:extLst>
      <p:ext uri="{BB962C8B-B14F-4D97-AF65-F5344CB8AC3E}">
        <p14:creationId xmlns:p14="http://schemas.microsoft.com/office/powerpoint/2010/main" val="246199260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7544" y="404664"/>
            <a:ext cx="7024744" cy="385112"/>
          </a:xfrm>
        </p:spPr>
        <p:txBody>
          <a:bodyPr>
            <a:normAutofit fontScale="90000"/>
          </a:bodyPr>
          <a:lstStyle/>
          <a:p>
            <a:r>
              <a:rPr lang="en-IN" sz="2400" b="1" i="1" dirty="0"/>
              <a:t>Creation of polynomial linked list</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172</a:t>
            </a:fld>
            <a:endParaRPr lang="en-IN"/>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797152"/>
            <a:ext cx="7560840"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899592" y="1199654"/>
            <a:ext cx="3816424" cy="3970318"/>
          </a:xfrm>
          <a:prstGeom prst="rect">
            <a:avLst/>
          </a:prstGeom>
          <a:noFill/>
        </p:spPr>
        <p:txBody>
          <a:bodyPr wrap="square" rtlCol="0">
            <a:spAutoFit/>
          </a:bodyPr>
          <a:lstStyle/>
          <a:p>
            <a:r>
              <a:rPr lang="en-IN" b="1" i="1" dirty="0" smtClean="0"/>
              <a:t>Lets insert 9x</a:t>
            </a:r>
            <a:r>
              <a:rPr lang="en-IN" b="1" i="1" baseline="30000" dirty="0" smtClean="0"/>
              <a:t>2</a:t>
            </a:r>
          </a:p>
          <a:p>
            <a:r>
              <a:rPr lang="en-IN" b="1" i="1" dirty="0" smtClean="0"/>
              <a:t>Let ex=2</a:t>
            </a:r>
          </a:p>
          <a:p>
            <a:r>
              <a:rPr lang="en-IN" b="1" i="1" dirty="0" err="1" smtClean="0"/>
              <a:t>Ptr</a:t>
            </a:r>
            <a:r>
              <a:rPr lang="en-IN" b="1" i="1" dirty="0" smtClean="0"/>
              <a:t>=1</a:t>
            </a:r>
            <a:r>
              <a:rPr lang="en-IN" b="1" i="1" baseline="30000" dirty="0" smtClean="0"/>
              <a:t>st</a:t>
            </a:r>
            <a:r>
              <a:rPr lang="en-IN" b="1" i="1" dirty="0" smtClean="0"/>
              <a:t> Node</a:t>
            </a:r>
          </a:p>
          <a:p>
            <a:r>
              <a:rPr lang="en-IN" b="1" i="1" dirty="0" smtClean="0"/>
              <a:t>Check if </a:t>
            </a:r>
            <a:r>
              <a:rPr lang="en-IN" b="1" i="1" dirty="0" err="1" smtClean="0"/>
              <a:t>ptr</a:t>
            </a:r>
            <a:r>
              <a:rPr lang="en-IN" b="1" i="1" dirty="0" smtClean="0"/>
              <a:t>-</a:t>
            </a:r>
            <a:r>
              <a:rPr lang="en-IN" b="1" i="1" dirty="0"/>
              <a:t>&gt;link-&gt;expo &gt; </a:t>
            </a:r>
            <a:r>
              <a:rPr lang="en-IN" b="1" i="1" dirty="0" smtClean="0"/>
              <a:t>ex</a:t>
            </a:r>
          </a:p>
          <a:p>
            <a:r>
              <a:rPr lang="en-IN" b="1" i="1" dirty="0" smtClean="0"/>
              <a:t>Check if 2</a:t>
            </a:r>
            <a:r>
              <a:rPr lang="en-IN" b="1" i="1" baseline="30000" dirty="0" smtClean="0"/>
              <a:t>nd</a:t>
            </a:r>
            <a:r>
              <a:rPr lang="en-IN" b="1" i="1" dirty="0" smtClean="0"/>
              <a:t> node’s expo &gt;ex</a:t>
            </a:r>
          </a:p>
          <a:p>
            <a:r>
              <a:rPr lang="en-IN" b="1" i="1" dirty="0" smtClean="0"/>
              <a:t>If 3&gt;2, yes</a:t>
            </a:r>
          </a:p>
          <a:p>
            <a:r>
              <a:rPr lang="en-IN" b="1" i="1" dirty="0" smtClean="0"/>
              <a:t>Then </a:t>
            </a:r>
          </a:p>
          <a:p>
            <a:r>
              <a:rPr lang="en-IN" b="1" i="1" dirty="0" err="1" smtClean="0"/>
              <a:t>Ptr</a:t>
            </a:r>
            <a:r>
              <a:rPr lang="en-IN" b="1" i="1" dirty="0" smtClean="0"/>
              <a:t>=</a:t>
            </a:r>
            <a:r>
              <a:rPr lang="en-IN" b="1" i="1" dirty="0" err="1" smtClean="0"/>
              <a:t>ptr</a:t>
            </a:r>
            <a:r>
              <a:rPr lang="en-IN" b="1" i="1" dirty="0" smtClean="0"/>
              <a:t>-&gt;link</a:t>
            </a:r>
          </a:p>
          <a:p>
            <a:r>
              <a:rPr lang="en-IN" b="1" i="1" dirty="0" err="1" smtClean="0"/>
              <a:t>Ptr</a:t>
            </a:r>
            <a:r>
              <a:rPr lang="en-IN" b="1" i="1" dirty="0" smtClean="0"/>
              <a:t>=2</a:t>
            </a:r>
            <a:r>
              <a:rPr lang="en-IN" b="1" i="1" baseline="30000" dirty="0" smtClean="0"/>
              <a:t>nd</a:t>
            </a:r>
            <a:r>
              <a:rPr lang="en-IN" b="1" i="1" dirty="0" smtClean="0"/>
              <a:t> node</a:t>
            </a:r>
          </a:p>
          <a:p>
            <a:r>
              <a:rPr lang="en-IN" b="1" i="1" dirty="0" smtClean="0"/>
              <a:t>Check if </a:t>
            </a:r>
            <a:r>
              <a:rPr lang="en-IN" b="1" i="1" dirty="0" err="1" smtClean="0"/>
              <a:t>ptr</a:t>
            </a:r>
            <a:r>
              <a:rPr lang="en-IN" b="1" i="1" dirty="0" smtClean="0"/>
              <a:t>-&gt;link-&gt;expo&gt;ex</a:t>
            </a:r>
          </a:p>
          <a:p>
            <a:r>
              <a:rPr lang="en-IN" b="1" i="1" dirty="0" smtClean="0"/>
              <a:t>Check if 3</a:t>
            </a:r>
            <a:r>
              <a:rPr lang="en-IN" b="1" i="1" baseline="30000" dirty="0" smtClean="0"/>
              <a:t>rd</a:t>
            </a:r>
            <a:r>
              <a:rPr lang="en-IN" b="1" i="1" dirty="0" smtClean="0"/>
              <a:t> node’s expo&gt;ex</a:t>
            </a:r>
          </a:p>
          <a:p>
            <a:r>
              <a:rPr lang="en-IN" b="1" i="1" dirty="0" smtClean="0"/>
              <a:t>If 1&gt;2, no</a:t>
            </a:r>
          </a:p>
          <a:p>
            <a:r>
              <a:rPr lang="en-IN" b="1" i="1" dirty="0" smtClean="0"/>
              <a:t>Insert the new node here</a:t>
            </a:r>
            <a:endParaRPr lang="en-IN" b="1" i="1" dirty="0"/>
          </a:p>
          <a:p>
            <a:r>
              <a:rPr lang="en-IN" b="1" i="1" dirty="0" smtClean="0"/>
              <a:t> </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084964453"/>
              </p:ext>
            </p:extLst>
          </p:nvPr>
        </p:nvGraphicFramePr>
        <p:xfrm>
          <a:off x="4716016" y="4984552"/>
          <a:ext cx="828093" cy="370840"/>
        </p:xfrm>
        <a:graphic>
          <a:graphicData uri="http://schemas.openxmlformats.org/drawingml/2006/table">
            <a:tbl>
              <a:tblPr firstRow="1" bandRow="1">
                <a:tableStyleId>{5C22544A-7EE6-4342-B048-85BDC9FD1C3A}</a:tableStyleId>
              </a:tblPr>
              <a:tblGrid>
                <a:gridCol w="276031"/>
                <a:gridCol w="276031"/>
                <a:gridCol w="276031"/>
              </a:tblGrid>
              <a:tr h="370840">
                <a:tc>
                  <a:txBody>
                    <a:bodyPr/>
                    <a:lstStyle/>
                    <a:p>
                      <a:r>
                        <a:rPr lang="en-US" dirty="0" smtClean="0"/>
                        <a:t>9</a:t>
                      </a:r>
                      <a:endParaRPr lang="en-US" dirty="0"/>
                    </a:p>
                  </a:txBody>
                  <a:tcPr/>
                </a:tc>
                <a:tc>
                  <a:txBody>
                    <a:bodyPr/>
                    <a:lstStyle/>
                    <a:p>
                      <a:r>
                        <a:rPr lang="en-US" dirty="0" smtClean="0"/>
                        <a:t>2</a:t>
                      </a:r>
                      <a:endParaRPr lang="en-US" dirty="0"/>
                    </a:p>
                  </a:txBody>
                  <a:tcPr/>
                </a:tc>
                <a:tc>
                  <a:txBody>
                    <a:bodyPr/>
                    <a:lstStyle/>
                    <a:p>
                      <a:endParaRPr lang="en-US" dirty="0"/>
                    </a:p>
                  </a:txBody>
                  <a:tcPr/>
                </a:tc>
              </a:tr>
            </a:tbl>
          </a:graphicData>
        </a:graphic>
      </p:graphicFrame>
      <p:sp>
        <p:nvSpPr>
          <p:cNvPr id="15" name="Bent Arrow 14"/>
          <p:cNvSpPr/>
          <p:nvPr/>
        </p:nvSpPr>
        <p:spPr>
          <a:xfrm>
            <a:off x="4355976" y="5085184"/>
            <a:ext cx="360040" cy="360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ent Arrow 15"/>
          <p:cNvSpPr/>
          <p:nvPr/>
        </p:nvSpPr>
        <p:spPr>
          <a:xfrm rot="5400000">
            <a:off x="5508104" y="5109950"/>
            <a:ext cx="360040" cy="360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913040" y="4566240"/>
              <a:ext cx="5876640" cy="1757520"/>
            </p14:xfrm>
          </p:contentPart>
        </mc:Choice>
        <mc:Fallback>
          <p:pic>
            <p:nvPicPr>
              <p:cNvPr id="2" name="Ink 1"/>
              <p:cNvPicPr/>
              <p:nvPr/>
            </p:nvPicPr>
            <p:blipFill>
              <a:blip r:embed="rId4"/>
              <a:stretch>
                <a:fillRect/>
              </a:stretch>
            </p:blipFill>
            <p:spPr>
              <a:xfrm>
                <a:off x="1906920" y="4558320"/>
                <a:ext cx="5892840" cy="1772640"/>
              </a:xfrm>
              <a:prstGeom prst="rect">
                <a:avLst/>
              </a:prstGeom>
            </p:spPr>
          </p:pic>
        </mc:Fallback>
      </mc:AlternateContent>
    </p:spTree>
    <p:extLst>
      <p:ext uri="{BB962C8B-B14F-4D97-AF65-F5344CB8AC3E}">
        <p14:creationId xmlns:p14="http://schemas.microsoft.com/office/powerpoint/2010/main" val="217069677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pPr marL="68580" indent="0">
              <a:buNone/>
            </a:pPr>
            <a:r>
              <a:rPr lang="en-IN" dirty="0"/>
              <a:t>Input : </a:t>
            </a:r>
            <a:endParaRPr lang="en-IN" dirty="0" smtClean="0"/>
          </a:p>
          <a:p>
            <a:pPr marL="68580" indent="0">
              <a:buNone/>
            </a:pPr>
            <a:r>
              <a:rPr lang="en-IN" dirty="0" smtClean="0"/>
              <a:t>	p1</a:t>
            </a:r>
            <a:r>
              <a:rPr lang="en-IN" dirty="0"/>
              <a:t>= 13x</a:t>
            </a:r>
            <a:r>
              <a:rPr lang="en-IN" baseline="30000" dirty="0"/>
              <a:t>8</a:t>
            </a:r>
            <a:r>
              <a:rPr lang="en-IN" dirty="0"/>
              <a:t> + 7x</a:t>
            </a:r>
            <a:r>
              <a:rPr lang="en-IN" baseline="30000" dirty="0"/>
              <a:t>5</a:t>
            </a:r>
            <a:r>
              <a:rPr lang="en-IN" dirty="0"/>
              <a:t> + 32x</a:t>
            </a:r>
            <a:r>
              <a:rPr lang="en-IN" baseline="30000" dirty="0"/>
              <a:t>2</a:t>
            </a:r>
            <a:r>
              <a:rPr lang="en-IN" dirty="0"/>
              <a:t> + 54 </a:t>
            </a:r>
            <a:endParaRPr lang="en-IN" dirty="0" smtClean="0"/>
          </a:p>
          <a:p>
            <a:pPr marL="68580" indent="0">
              <a:buNone/>
            </a:pPr>
            <a:r>
              <a:rPr lang="en-IN" dirty="0" smtClean="0"/>
              <a:t>	p2</a:t>
            </a:r>
            <a:r>
              <a:rPr lang="en-IN" dirty="0"/>
              <a:t>= 3x</a:t>
            </a:r>
            <a:r>
              <a:rPr lang="en-IN" baseline="30000" dirty="0"/>
              <a:t>12</a:t>
            </a:r>
            <a:r>
              <a:rPr lang="en-IN" dirty="0"/>
              <a:t> + 17x</a:t>
            </a:r>
            <a:r>
              <a:rPr lang="en-IN" baseline="30000" dirty="0"/>
              <a:t>5</a:t>
            </a:r>
            <a:r>
              <a:rPr lang="en-IN" dirty="0"/>
              <a:t> + 3x</a:t>
            </a:r>
            <a:r>
              <a:rPr lang="en-IN" baseline="30000" dirty="0"/>
              <a:t>3</a:t>
            </a:r>
            <a:r>
              <a:rPr lang="en-IN" dirty="0"/>
              <a:t> + 98 </a:t>
            </a:r>
            <a:endParaRPr lang="en-IN" dirty="0" smtClean="0"/>
          </a:p>
          <a:p>
            <a:pPr marL="68580" indent="0">
              <a:buNone/>
            </a:pPr>
            <a:r>
              <a:rPr lang="en-IN" dirty="0" smtClean="0"/>
              <a:t>Output </a:t>
            </a:r>
            <a:r>
              <a:rPr lang="en-IN" dirty="0"/>
              <a:t>: 3x</a:t>
            </a:r>
            <a:r>
              <a:rPr lang="en-IN" baseline="30000" dirty="0"/>
              <a:t>12 </a:t>
            </a:r>
            <a:r>
              <a:rPr lang="en-IN" dirty="0"/>
              <a:t>+ 13x</a:t>
            </a:r>
            <a:r>
              <a:rPr lang="en-IN" baseline="30000" dirty="0"/>
              <a:t>8</a:t>
            </a:r>
            <a:r>
              <a:rPr lang="en-IN" dirty="0"/>
              <a:t> + 24x</a:t>
            </a:r>
            <a:r>
              <a:rPr lang="en-IN" baseline="30000" dirty="0"/>
              <a:t>5 </a:t>
            </a:r>
            <a:r>
              <a:rPr lang="en-IN" dirty="0"/>
              <a:t>+ 3x</a:t>
            </a:r>
            <a:r>
              <a:rPr lang="en-IN" baseline="30000" dirty="0"/>
              <a:t>3</a:t>
            </a:r>
            <a:r>
              <a:rPr lang="en-IN" dirty="0"/>
              <a:t> + 32x</a:t>
            </a:r>
            <a:r>
              <a:rPr lang="en-IN" baseline="30000" dirty="0"/>
              <a:t>2</a:t>
            </a:r>
            <a:r>
              <a:rPr lang="en-IN" dirty="0"/>
              <a:t> + 152</a:t>
            </a:r>
            <a:endParaRPr lang="en-IN" b="1" u="sng" dirty="0" smtClean="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173</a:t>
            </a:fld>
            <a:endParaRPr lang="en-IN"/>
          </a:p>
        </p:txBody>
      </p:sp>
      <p:sp>
        <p:nvSpPr>
          <p:cNvPr id="7" name="Title 1"/>
          <p:cNvSpPr>
            <a:spLocks noGrp="1"/>
          </p:cNvSpPr>
          <p:nvPr>
            <p:ph type="title"/>
          </p:nvPr>
        </p:nvSpPr>
        <p:spPr>
          <a:xfrm>
            <a:off x="971600" y="692696"/>
            <a:ext cx="7024744" cy="529128"/>
          </a:xfrm>
        </p:spPr>
        <p:txBody>
          <a:bodyPr>
            <a:normAutofit/>
          </a:bodyPr>
          <a:lstStyle/>
          <a:p>
            <a:r>
              <a:rPr lang="en-IN" sz="2800" i="1" dirty="0"/>
              <a:t>Addition with polynomial linked list</a:t>
            </a:r>
            <a:endParaRPr lang="en-IN" sz="3200" dirty="0"/>
          </a:p>
        </p:txBody>
      </p:sp>
    </p:spTree>
    <p:extLst>
      <p:ext uri="{BB962C8B-B14F-4D97-AF65-F5344CB8AC3E}">
        <p14:creationId xmlns:p14="http://schemas.microsoft.com/office/powerpoint/2010/main" val="77037860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r>
              <a:rPr lang="en-IN" sz="2000" dirty="0" smtClean="0"/>
              <a:t>For </a:t>
            </a:r>
            <a:r>
              <a:rPr lang="en-IN" sz="2000" dirty="0"/>
              <a:t>addition of two polynomial linked list, we have a need to traverse the nodes of both the lists. </a:t>
            </a:r>
            <a:endParaRPr lang="en-IN" sz="2000" dirty="0" smtClean="0"/>
          </a:p>
          <a:p>
            <a:pPr lvl="1"/>
            <a:endParaRPr lang="en-IN" sz="2000" dirty="0" smtClean="0"/>
          </a:p>
          <a:p>
            <a:pPr lvl="1"/>
            <a:r>
              <a:rPr lang="en-IN" sz="2000" b="1" dirty="0" smtClean="0"/>
              <a:t>If </a:t>
            </a:r>
            <a:r>
              <a:rPr lang="en-IN" sz="2000" b="1" dirty="0"/>
              <a:t>the node has exponent value higher than another, then </a:t>
            </a:r>
            <a:endParaRPr lang="en-IN" sz="2000" b="1" dirty="0" smtClean="0"/>
          </a:p>
          <a:p>
            <a:pPr lvl="2"/>
            <a:r>
              <a:rPr lang="en-IN" dirty="0" smtClean="0"/>
              <a:t>that </a:t>
            </a:r>
            <a:r>
              <a:rPr lang="en-IN" dirty="0"/>
              <a:t>node will be added to the resultant list </a:t>
            </a:r>
            <a:endParaRPr lang="en-IN" dirty="0" smtClean="0"/>
          </a:p>
          <a:p>
            <a:pPr marL="685800" lvl="2" indent="0" algn="ctr">
              <a:buNone/>
            </a:pPr>
            <a:r>
              <a:rPr lang="en-IN" dirty="0" smtClean="0"/>
              <a:t>or </a:t>
            </a:r>
          </a:p>
          <a:p>
            <a:pPr lvl="2"/>
            <a:endParaRPr lang="en-IN" b="1" u="sng" dirty="0" smtClean="0"/>
          </a:p>
          <a:p>
            <a:pPr lvl="1"/>
            <a:r>
              <a:rPr lang="en-IN" b="1" u="sng" dirty="0" smtClean="0"/>
              <a:t>Nodes which have unique exponent values in both </a:t>
            </a:r>
            <a:r>
              <a:rPr lang="en-IN" b="1" u="sng" dirty="0"/>
              <a:t>the lists will be added in the resultant list. </a:t>
            </a:r>
            <a:endParaRPr lang="en-IN" b="1" u="sng" dirty="0" smtClean="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174</a:t>
            </a:fld>
            <a:endParaRPr lang="en-IN"/>
          </a:p>
        </p:txBody>
      </p:sp>
      <p:sp>
        <p:nvSpPr>
          <p:cNvPr id="7" name="Title 1"/>
          <p:cNvSpPr>
            <a:spLocks noGrp="1"/>
          </p:cNvSpPr>
          <p:nvPr>
            <p:ph type="title"/>
          </p:nvPr>
        </p:nvSpPr>
        <p:spPr>
          <a:xfrm>
            <a:off x="971600" y="692696"/>
            <a:ext cx="7024744" cy="529128"/>
          </a:xfrm>
        </p:spPr>
        <p:txBody>
          <a:bodyPr>
            <a:normAutofit/>
          </a:bodyPr>
          <a:lstStyle/>
          <a:p>
            <a:r>
              <a:rPr lang="en-IN" sz="2800" i="1" dirty="0"/>
              <a:t>Addition with polynomial linked list</a:t>
            </a:r>
            <a:endParaRPr lang="en-IN" sz="3200" dirty="0"/>
          </a:p>
        </p:txBody>
      </p:sp>
    </p:spTree>
    <p:extLst>
      <p:ext uri="{BB962C8B-B14F-4D97-AF65-F5344CB8AC3E}">
        <p14:creationId xmlns:p14="http://schemas.microsoft.com/office/powerpoint/2010/main" val="154394958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836712"/>
            <a:ext cx="7776864" cy="4491861"/>
          </a:xfrm>
        </p:spPr>
        <p:txBody>
          <a:bodyPr>
            <a:normAutofit/>
          </a:bodyPr>
          <a:lstStyle/>
          <a:p>
            <a:pPr lvl="1"/>
            <a:endParaRPr lang="en-IN" sz="2000" dirty="0" smtClean="0"/>
          </a:p>
          <a:p>
            <a:pPr lvl="1"/>
            <a:r>
              <a:rPr lang="en-IN" sz="2000" dirty="0" smtClean="0"/>
              <a:t>If </a:t>
            </a:r>
            <a:r>
              <a:rPr lang="en-IN" sz="2000" dirty="0"/>
              <a:t>the nodes have </a:t>
            </a:r>
            <a:r>
              <a:rPr lang="en-IN" sz="2000" b="1" dirty="0"/>
              <a:t>same exponent </a:t>
            </a:r>
            <a:r>
              <a:rPr lang="en-IN" sz="2000" dirty="0"/>
              <a:t>value then </a:t>
            </a:r>
            <a:endParaRPr lang="en-IN" sz="2000" dirty="0" smtClean="0"/>
          </a:p>
          <a:p>
            <a:pPr lvl="2"/>
            <a:r>
              <a:rPr lang="en-IN" dirty="0" smtClean="0"/>
              <a:t>first </a:t>
            </a:r>
            <a:r>
              <a:rPr lang="en-IN" dirty="0"/>
              <a:t>the coefficient of both nodes will be added </a:t>
            </a:r>
            <a:endParaRPr lang="en-IN" dirty="0" smtClean="0"/>
          </a:p>
          <a:p>
            <a:pPr lvl="2"/>
            <a:r>
              <a:rPr lang="en-IN" dirty="0" smtClean="0"/>
              <a:t>then </a:t>
            </a:r>
            <a:r>
              <a:rPr lang="en-IN" dirty="0"/>
              <a:t>the result will be added to the resultant list. </a:t>
            </a:r>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175</a:t>
            </a:fld>
            <a:endParaRPr lang="en-IN"/>
          </a:p>
        </p:txBody>
      </p:sp>
      <p:sp>
        <p:nvSpPr>
          <p:cNvPr id="7" name="Title 1"/>
          <p:cNvSpPr>
            <a:spLocks noGrp="1"/>
          </p:cNvSpPr>
          <p:nvPr>
            <p:ph type="title"/>
          </p:nvPr>
        </p:nvSpPr>
        <p:spPr>
          <a:xfrm>
            <a:off x="467544" y="332656"/>
            <a:ext cx="7024744" cy="529128"/>
          </a:xfrm>
        </p:spPr>
        <p:txBody>
          <a:bodyPr>
            <a:normAutofit/>
          </a:bodyPr>
          <a:lstStyle/>
          <a:p>
            <a:r>
              <a:rPr lang="en-IN" sz="2000" b="1" i="1" dirty="0"/>
              <a:t>Addition with polynomial linked list</a:t>
            </a:r>
            <a:endParaRPr lang="en-IN" sz="2400" b="1" dirty="0"/>
          </a:p>
        </p:txBody>
      </p:sp>
    </p:spTree>
    <p:extLst>
      <p:ext uri="{BB962C8B-B14F-4D97-AF65-F5344CB8AC3E}">
        <p14:creationId xmlns:p14="http://schemas.microsoft.com/office/powerpoint/2010/main" val="225382441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836712"/>
            <a:ext cx="7776864" cy="4491861"/>
          </a:xfrm>
        </p:spPr>
        <p:txBody>
          <a:bodyPr>
            <a:normAutofit/>
          </a:bodyPr>
          <a:lstStyle/>
          <a:p>
            <a:pPr lvl="1"/>
            <a:r>
              <a:rPr lang="en-IN" sz="2000" dirty="0" smtClean="0"/>
              <a:t>Suppose in traversing one list is finished then </a:t>
            </a:r>
          </a:p>
          <a:p>
            <a:pPr lvl="2"/>
            <a:r>
              <a:rPr lang="en-IN" b="1" dirty="0" smtClean="0"/>
              <a:t>remaining node of the another list will be added to the resultant list</a:t>
            </a:r>
            <a:r>
              <a:rPr lang="en-IN" dirty="0" smtClean="0"/>
              <a:t>.</a:t>
            </a:r>
            <a:br>
              <a:rPr lang="en-IN" dirty="0" smtClean="0"/>
            </a:br>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176</a:t>
            </a:fld>
            <a:endParaRPr lang="en-IN"/>
          </a:p>
        </p:txBody>
      </p:sp>
      <p:sp>
        <p:nvSpPr>
          <p:cNvPr id="7" name="Title 1"/>
          <p:cNvSpPr>
            <a:spLocks noGrp="1"/>
          </p:cNvSpPr>
          <p:nvPr>
            <p:ph type="title"/>
          </p:nvPr>
        </p:nvSpPr>
        <p:spPr>
          <a:xfrm>
            <a:off x="467544" y="332656"/>
            <a:ext cx="7024744" cy="529128"/>
          </a:xfrm>
        </p:spPr>
        <p:txBody>
          <a:bodyPr>
            <a:normAutofit/>
          </a:bodyPr>
          <a:lstStyle/>
          <a:p>
            <a:r>
              <a:rPr lang="en-IN" sz="2000" b="1" i="1" dirty="0"/>
              <a:t>Addition with polynomial linked list</a:t>
            </a:r>
            <a:endParaRPr lang="en-IN" sz="24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552728"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2506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7488832" cy="4752528"/>
          </a:xfrm>
        </p:spPr>
        <p:txBody>
          <a:bodyPr>
            <a:normAutofit/>
          </a:bodyPr>
          <a:lstStyle/>
          <a:p>
            <a:endParaRPr lang="en-IN" sz="2000" b="1" dirty="0" smtClean="0"/>
          </a:p>
          <a:p>
            <a:pPr marL="68580" indent="0">
              <a:buNone/>
            </a:pPr>
            <a:r>
              <a:rPr lang="en-IN" b="1" dirty="0" err="1" smtClean="0"/>
              <a:t>Eg</a:t>
            </a:r>
            <a:r>
              <a:rPr lang="en-IN" b="1" dirty="0" smtClean="0"/>
              <a:t>-</a:t>
            </a:r>
            <a:endParaRPr lang="en-IN" b="1" dirty="0"/>
          </a:p>
          <a:p>
            <a:pPr marL="68580" indent="0">
              <a:buNone/>
            </a:pPr>
            <a:r>
              <a:rPr lang="en-IN" b="1" dirty="0"/>
              <a:t>		</a:t>
            </a:r>
            <a:r>
              <a:rPr lang="en-IN" b="1" dirty="0" smtClean="0"/>
              <a:t>char </a:t>
            </a:r>
            <a:r>
              <a:rPr lang="en-IN" b="1" dirty="0"/>
              <a:t>*</a:t>
            </a:r>
            <a:r>
              <a:rPr lang="en-IN" b="1" dirty="0" err="1"/>
              <a:t>ptr</a:t>
            </a:r>
            <a:r>
              <a:rPr lang="en-IN" b="1" dirty="0"/>
              <a:t>;</a:t>
            </a:r>
          </a:p>
          <a:p>
            <a:pPr marL="68580" indent="0">
              <a:buNone/>
            </a:pPr>
            <a:r>
              <a:rPr lang="en-IN" b="1" dirty="0"/>
              <a:t>		</a:t>
            </a:r>
            <a:r>
              <a:rPr lang="en-IN" b="1" dirty="0" err="1"/>
              <a:t>ptr</a:t>
            </a:r>
            <a:r>
              <a:rPr lang="en-IN" b="1" dirty="0" smtClean="0"/>
              <a:t>=(char </a:t>
            </a:r>
            <a:r>
              <a:rPr lang="en-IN" b="1" dirty="0"/>
              <a:t>*)</a:t>
            </a:r>
            <a:r>
              <a:rPr lang="en-IN" b="1" dirty="0" err="1" smtClean="0"/>
              <a:t>malloc</a:t>
            </a:r>
            <a:r>
              <a:rPr lang="en-IN" b="1" dirty="0" smtClean="0"/>
              <a:t>(10*</a:t>
            </a:r>
            <a:r>
              <a:rPr lang="en-IN" b="1" dirty="0" err="1" smtClean="0"/>
              <a:t>sizeof</a:t>
            </a:r>
            <a:r>
              <a:rPr lang="en-IN" b="1" dirty="0" smtClean="0"/>
              <a:t>(char));</a:t>
            </a:r>
            <a:endParaRPr lang="en-IN" dirty="0" smtClean="0"/>
          </a:p>
        </p:txBody>
      </p:sp>
      <p:sp>
        <p:nvSpPr>
          <p:cNvPr id="4" name="Date Placeholder 3"/>
          <p:cNvSpPr>
            <a:spLocks noGrp="1"/>
          </p:cNvSpPr>
          <p:nvPr>
            <p:ph type="dt" sz="half" idx="10"/>
          </p:nvPr>
        </p:nvSpPr>
        <p:spPr/>
        <p:txBody>
          <a:bodyPr/>
          <a:lstStyle/>
          <a:p>
            <a:fld id="{75E0BEA9-4C73-4BD4-AC74-BF8FAD5EB3C8}"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18</a:t>
            </a:fld>
            <a:endParaRPr lang="en-IN"/>
          </a:p>
        </p:txBody>
      </p:sp>
    </p:spTree>
    <p:extLst>
      <p:ext uri="{BB962C8B-B14F-4D97-AF65-F5344CB8AC3E}">
        <p14:creationId xmlns:p14="http://schemas.microsoft.com/office/powerpoint/2010/main" val="2367507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52736"/>
            <a:ext cx="7848872"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r>
              <a:rPr lang="en-IN" sz="3200" b="1" dirty="0" smtClean="0"/>
              <a:t>- Usage in Linked List</a:t>
            </a:r>
            <a:endParaRPr lang="en-IN" sz="3200" b="1" dirty="0"/>
          </a:p>
        </p:txBody>
      </p:sp>
      <p:sp>
        <p:nvSpPr>
          <p:cNvPr id="3" name="Content Placeholder 2"/>
          <p:cNvSpPr>
            <a:spLocks noGrp="1"/>
          </p:cNvSpPr>
          <p:nvPr>
            <p:ph idx="1"/>
          </p:nvPr>
        </p:nvSpPr>
        <p:spPr>
          <a:xfrm>
            <a:off x="971600" y="1340768"/>
            <a:ext cx="7416824" cy="4752528"/>
          </a:xfrm>
        </p:spPr>
        <p:txBody>
          <a:bodyPr>
            <a:normAutofit/>
          </a:bodyPr>
          <a:lstStyle/>
          <a:p>
            <a:endParaRPr lang="en-IN" sz="2000" b="1" dirty="0" smtClean="0"/>
          </a:p>
          <a:p>
            <a:pPr marL="68580" indent="0">
              <a:buNone/>
            </a:pPr>
            <a:r>
              <a:rPr lang="en-IN" sz="2000" b="1" dirty="0" err="1" smtClean="0"/>
              <a:t>Eg</a:t>
            </a:r>
            <a:r>
              <a:rPr lang="en-IN" sz="2000" b="1" dirty="0" smtClean="0"/>
              <a:t>-</a:t>
            </a:r>
          </a:p>
          <a:p>
            <a:pPr marL="68580" indent="0">
              <a:buNone/>
            </a:pPr>
            <a:r>
              <a:rPr lang="en-IN" sz="2000" b="1" dirty="0" err="1" smtClean="0"/>
              <a:t>struct</a:t>
            </a:r>
            <a:r>
              <a:rPr lang="en-IN" sz="2000" b="1" dirty="0" smtClean="0"/>
              <a:t> student;</a:t>
            </a:r>
          </a:p>
          <a:p>
            <a:pPr marL="68580" indent="0">
              <a:buNone/>
            </a:pP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roll_no</a:t>
            </a:r>
            <a:r>
              <a:rPr lang="en-IN" sz="2000" b="1" dirty="0" smtClean="0"/>
              <a:t>;</a:t>
            </a:r>
          </a:p>
          <a:p>
            <a:pPr marL="68580" indent="0">
              <a:buNone/>
            </a:pPr>
            <a:r>
              <a:rPr lang="en-IN" sz="2000" b="1" dirty="0" smtClean="0"/>
              <a:t>	char name[30];</a:t>
            </a:r>
          </a:p>
          <a:p>
            <a:pPr marL="68580" indent="0">
              <a:buNone/>
            </a:pPr>
            <a:r>
              <a:rPr lang="en-IN" sz="2000" b="1" dirty="0" smtClean="0"/>
              <a:t>	float percentage;</a:t>
            </a:r>
          </a:p>
          <a:p>
            <a:pPr marL="68580" indent="0">
              <a:buNone/>
            </a:pPr>
            <a:r>
              <a:rPr lang="en-IN" sz="2000" b="1" dirty="0" smtClean="0"/>
              <a:t>};</a:t>
            </a:r>
          </a:p>
          <a:p>
            <a:pPr marL="68580" indent="0">
              <a:buNone/>
            </a:pPr>
            <a:r>
              <a:rPr lang="en-IN" sz="2000" b="1" dirty="0" err="1" smtClean="0"/>
              <a:t>struct</a:t>
            </a:r>
            <a:r>
              <a:rPr lang="en-IN" sz="2000" b="1" dirty="0" smtClean="0"/>
              <a:t> student *</a:t>
            </a:r>
            <a:r>
              <a:rPr lang="en-IN" sz="2000" b="1" dirty="0" err="1" smtClean="0"/>
              <a:t>st_ptr</a:t>
            </a:r>
            <a:r>
              <a:rPr lang="en-IN" sz="2000" b="1" dirty="0" smtClean="0"/>
              <a:t>;</a:t>
            </a:r>
          </a:p>
          <a:p>
            <a:pPr marL="68580" indent="0">
              <a:buNone/>
            </a:pPr>
            <a:r>
              <a:rPr lang="en-IN" sz="2000" b="1" dirty="0" err="1" smtClean="0"/>
              <a:t>st_ptr</a:t>
            </a:r>
            <a:r>
              <a:rPr lang="en-IN" sz="2000" b="1" dirty="0" smtClean="0"/>
              <a:t>=(</a:t>
            </a:r>
            <a:r>
              <a:rPr lang="en-IN" sz="2000" b="1" dirty="0" err="1" smtClean="0"/>
              <a:t>struct</a:t>
            </a:r>
            <a:r>
              <a:rPr lang="en-IN" sz="2000" b="1" dirty="0" smtClean="0"/>
              <a:t> student *)</a:t>
            </a:r>
            <a:r>
              <a:rPr lang="en-IN" sz="2000" b="1" dirty="0" err="1" smtClean="0"/>
              <a:t>malloc</a:t>
            </a:r>
            <a:r>
              <a:rPr lang="en-IN" sz="2000" b="1" dirty="0" smtClean="0"/>
              <a:t>(10*</a:t>
            </a:r>
            <a:r>
              <a:rPr lang="en-IN" sz="2000" b="1" dirty="0" err="1" smtClean="0"/>
              <a:t>sizeof</a:t>
            </a:r>
            <a:r>
              <a:rPr lang="en-IN" sz="2000" b="1" dirty="0" smtClean="0"/>
              <a:t>(</a:t>
            </a:r>
            <a:r>
              <a:rPr lang="en-IN" sz="2000" b="1" dirty="0" err="1" smtClean="0"/>
              <a:t>struct</a:t>
            </a:r>
            <a:r>
              <a:rPr lang="en-IN" sz="2000" b="1" dirty="0" smtClean="0"/>
              <a:t> student));</a:t>
            </a:r>
          </a:p>
        </p:txBody>
      </p:sp>
      <p:sp>
        <p:nvSpPr>
          <p:cNvPr id="4" name="Date Placeholder 3"/>
          <p:cNvSpPr>
            <a:spLocks noGrp="1"/>
          </p:cNvSpPr>
          <p:nvPr>
            <p:ph type="dt" sz="half" idx="10"/>
          </p:nvPr>
        </p:nvSpPr>
        <p:spPr/>
        <p:txBody>
          <a:bodyPr/>
          <a:lstStyle/>
          <a:p>
            <a:fld id="{04334811-994C-4149-9AB8-B34E1C718437}"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19</a:t>
            </a:fld>
            <a:endParaRPr lang="en-IN"/>
          </a:p>
        </p:txBody>
      </p:sp>
    </p:spTree>
    <p:extLst>
      <p:ext uri="{BB962C8B-B14F-4D97-AF65-F5344CB8AC3E}">
        <p14:creationId xmlns:p14="http://schemas.microsoft.com/office/powerpoint/2010/main" val="30158246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dirty="0" smtClean="0"/>
              <a:t>Memory Allocation &amp; Deallocation for Linked List</a:t>
            </a:r>
            <a:endParaRPr lang="en-IN" dirty="0"/>
          </a:p>
        </p:txBody>
      </p:sp>
    </p:spTree>
    <p:extLst>
      <p:ext uri="{BB962C8B-B14F-4D97-AF65-F5344CB8AC3E}">
        <p14:creationId xmlns:p14="http://schemas.microsoft.com/office/powerpoint/2010/main" val="8639019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a:t>c</a:t>
            </a:r>
            <a:r>
              <a:rPr lang="en-IN" sz="3200" b="1" dirty="0" err="1" smtClean="0"/>
              <a:t>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a:t>Similar to </a:t>
            </a:r>
            <a:r>
              <a:rPr lang="en-IN" sz="2000" dirty="0" err="1" smtClean="0"/>
              <a:t>malloc</a:t>
            </a:r>
            <a:endParaRPr lang="en-IN" sz="2000" dirty="0" smtClean="0"/>
          </a:p>
          <a:p>
            <a:pPr lvl="1"/>
            <a:r>
              <a:rPr lang="en-IN" sz="1800" dirty="0" smtClean="0"/>
              <a:t>It neds two arguments as against one argument in </a:t>
            </a:r>
            <a:r>
              <a:rPr lang="en-IN" sz="1800" dirty="0" err="1" smtClean="0"/>
              <a:t>malloc</a:t>
            </a:r>
            <a:r>
              <a:rPr lang="en-IN" sz="1800" dirty="0" smtClean="0"/>
              <a:t>() </a:t>
            </a:r>
            <a:r>
              <a:rPr lang="en-IN" sz="1800" dirty="0" err="1" smtClean="0"/>
              <a:t>fn</a:t>
            </a:r>
            <a:endParaRPr lang="en-IN" sz="1800" dirty="0" smtClean="0"/>
          </a:p>
          <a:p>
            <a:pPr marL="68580" indent="0">
              <a:buNone/>
            </a:pPr>
            <a:r>
              <a:rPr lang="en-IN" sz="2000" b="1" dirty="0" err="1" smtClean="0"/>
              <a:t>Eg</a:t>
            </a: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ptr</a:t>
            </a:r>
            <a:r>
              <a:rPr lang="en-IN" sz="2000" b="1" dirty="0" smtClean="0"/>
              <a:t>;</a:t>
            </a:r>
          </a:p>
          <a:p>
            <a:pPr marL="68580" indent="0">
              <a:buNone/>
            </a:pPr>
            <a:r>
              <a:rPr lang="en-IN" sz="2000" b="1" dirty="0" smtClean="0"/>
              <a:t>		</a:t>
            </a:r>
            <a:r>
              <a:rPr lang="en-IN" sz="2000" b="1" dirty="0" err="1" smtClean="0"/>
              <a:t>ptr</a:t>
            </a:r>
            <a:r>
              <a:rPr lang="en-IN" sz="2000" b="1" dirty="0" smtClean="0"/>
              <a:t>=(</a:t>
            </a:r>
            <a:r>
              <a:rPr lang="en-IN" sz="2000" b="1" dirty="0" err="1" smtClean="0"/>
              <a:t>int</a:t>
            </a:r>
            <a:r>
              <a:rPr lang="en-IN" sz="2000" b="1" dirty="0" smtClean="0"/>
              <a:t> *)</a:t>
            </a:r>
            <a:r>
              <a:rPr lang="en-IN" sz="2000" b="1" dirty="0" err="1" smtClean="0"/>
              <a:t>calloc</a:t>
            </a:r>
            <a:r>
              <a:rPr lang="en-IN" sz="2000" b="1" dirty="0" smtClean="0"/>
              <a:t>(10,2));</a:t>
            </a:r>
            <a:endParaRPr lang="en-IN" sz="2000" dirty="0" smtClean="0"/>
          </a:p>
          <a:p>
            <a:pPr marL="68580" indent="0">
              <a:buNone/>
            </a:pPr>
            <a:r>
              <a:rPr lang="en-IN" sz="2000" dirty="0" smtClean="0"/>
              <a:t>1</a:t>
            </a:r>
            <a:r>
              <a:rPr lang="en-IN" sz="2000" baseline="30000" dirty="0" smtClean="0"/>
              <a:t>st</a:t>
            </a:r>
            <a:r>
              <a:rPr lang="en-IN" sz="2000" dirty="0" smtClean="0"/>
              <a:t> argument=no of elements</a:t>
            </a:r>
          </a:p>
          <a:p>
            <a:pPr marL="68580" indent="0">
              <a:buNone/>
            </a:pPr>
            <a:r>
              <a:rPr lang="en-IN" sz="2000" dirty="0" smtClean="0"/>
              <a:t>2</a:t>
            </a:r>
            <a:r>
              <a:rPr lang="en-IN" sz="2000" baseline="30000" dirty="0" smtClean="0"/>
              <a:t>nd</a:t>
            </a:r>
            <a:r>
              <a:rPr lang="en-IN" sz="2000" dirty="0" smtClean="0"/>
              <a:t> argument=size of data type in bytes</a:t>
            </a:r>
          </a:p>
          <a:p>
            <a:pPr marL="68580" indent="0">
              <a:buNone/>
            </a:pPr>
            <a:endParaRPr lang="en-IN" sz="2000" dirty="0"/>
          </a:p>
        </p:txBody>
      </p:sp>
      <p:sp>
        <p:nvSpPr>
          <p:cNvPr id="4" name="Date Placeholder 3"/>
          <p:cNvSpPr>
            <a:spLocks noGrp="1"/>
          </p:cNvSpPr>
          <p:nvPr>
            <p:ph type="dt" sz="half" idx="10"/>
          </p:nvPr>
        </p:nvSpPr>
        <p:spPr/>
        <p:txBody>
          <a:bodyPr/>
          <a:lstStyle/>
          <a:p>
            <a:fld id="{DE9616D6-A471-4A45-BDE4-B4D159290D38}"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20</a:t>
            </a:fld>
            <a:endParaRPr lang="en-IN"/>
          </a:p>
        </p:txBody>
      </p:sp>
    </p:spTree>
    <p:extLst>
      <p:ext uri="{BB962C8B-B14F-4D97-AF65-F5344CB8AC3E}">
        <p14:creationId xmlns:p14="http://schemas.microsoft.com/office/powerpoint/2010/main" val="474896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a:t>c</a:t>
            </a:r>
            <a:r>
              <a:rPr lang="en-IN" sz="3200" b="1" dirty="0" err="1" smtClean="0"/>
              <a:t>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dirty="0" smtClean="0"/>
          </a:p>
          <a:p>
            <a:r>
              <a:rPr lang="en-IN" sz="2000" dirty="0" smtClean="0"/>
              <a:t>Available </a:t>
            </a:r>
            <a:r>
              <a:rPr lang="en-IN" sz="2000" dirty="0"/>
              <a:t>in header file </a:t>
            </a:r>
            <a:r>
              <a:rPr lang="en-IN" sz="2000" dirty="0" err="1"/>
              <a:t>alloc.h</a:t>
            </a:r>
            <a:r>
              <a:rPr lang="en-IN" sz="2000" dirty="0"/>
              <a:t> or </a:t>
            </a:r>
            <a:r>
              <a:rPr lang="en-IN" sz="2000" dirty="0" err="1"/>
              <a:t>stdlib.h</a:t>
            </a:r>
            <a:endParaRPr lang="en-IN" sz="2000" dirty="0"/>
          </a:p>
          <a:p>
            <a:endParaRPr lang="en-IN" sz="2000" dirty="0"/>
          </a:p>
        </p:txBody>
      </p:sp>
      <p:sp>
        <p:nvSpPr>
          <p:cNvPr id="4" name="Date Placeholder 3"/>
          <p:cNvSpPr>
            <a:spLocks noGrp="1"/>
          </p:cNvSpPr>
          <p:nvPr>
            <p:ph type="dt" sz="half" idx="10"/>
          </p:nvPr>
        </p:nvSpPr>
        <p:spPr/>
        <p:txBody>
          <a:bodyPr/>
          <a:lstStyle/>
          <a:p>
            <a:fld id="{DE9616D6-A471-4A45-BDE4-B4D159290D38}"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21</a:t>
            </a:fld>
            <a:endParaRPr lang="en-IN"/>
          </a:p>
        </p:txBody>
      </p:sp>
    </p:spTree>
    <p:extLst>
      <p:ext uri="{BB962C8B-B14F-4D97-AF65-F5344CB8AC3E}">
        <p14:creationId xmlns:p14="http://schemas.microsoft.com/office/powerpoint/2010/main" val="24462239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err="1" smtClean="0"/>
              <a:t>Malloc</a:t>
            </a:r>
            <a:r>
              <a:rPr lang="en-IN" sz="3200" b="1" dirty="0" smtClean="0"/>
              <a:t>() vs </a:t>
            </a:r>
            <a:r>
              <a:rPr lang="en-IN" sz="3200" b="1" dirty="0" err="1" smtClean="0"/>
              <a:t>callloc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pPr marL="68580" indent="0">
              <a:buNone/>
            </a:pPr>
            <a:r>
              <a:rPr lang="en-IN" sz="2000" b="1" dirty="0"/>
              <a:t>Initialization</a:t>
            </a:r>
            <a:r>
              <a:rPr lang="en-IN" sz="2000" b="1" dirty="0" smtClean="0"/>
              <a:t>:</a:t>
            </a:r>
          </a:p>
          <a:p>
            <a:endParaRPr lang="en-IN" sz="2000" dirty="0" smtClean="0"/>
          </a:p>
          <a:p>
            <a:r>
              <a:rPr lang="en-IN" sz="2000" dirty="0" smtClean="0"/>
              <a:t> </a:t>
            </a:r>
            <a:r>
              <a:rPr lang="en-IN" sz="2000" dirty="0" err="1" smtClean="0"/>
              <a:t>malloc</a:t>
            </a:r>
            <a:r>
              <a:rPr lang="en-IN" sz="2000" dirty="0"/>
              <a:t>() doesn’t initialize the allocated memory. </a:t>
            </a:r>
            <a:endParaRPr lang="en-IN" sz="2000" dirty="0" smtClean="0"/>
          </a:p>
          <a:p>
            <a:pPr lvl="1"/>
            <a:r>
              <a:rPr lang="en-IN" sz="1800" dirty="0" smtClean="0"/>
              <a:t>If </a:t>
            </a:r>
            <a:r>
              <a:rPr lang="en-IN" sz="1800" dirty="0"/>
              <a:t>we try to access the content of memory block(before initializing) then we’ll get segmentation fault error(or </a:t>
            </a:r>
            <a:r>
              <a:rPr lang="en-IN" sz="1800" dirty="0" smtClean="0"/>
              <a:t>garbage </a:t>
            </a:r>
            <a:r>
              <a:rPr lang="en-IN" sz="1800" dirty="0"/>
              <a:t>values). </a:t>
            </a:r>
            <a:endParaRPr lang="en-IN" sz="1800" dirty="0" smtClean="0"/>
          </a:p>
          <a:p>
            <a:endParaRPr lang="en-IN" sz="2000" dirty="0" smtClean="0"/>
          </a:p>
          <a:p>
            <a:r>
              <a:rPr lang="en-IN" sz="2000" dirty="0" err="1" smtClean="0"/>
              <a:t>calloc</a:t>
            </a:r>
            <a:r>
              <a:rPr lang="en-IN" sz="2000" dirty="0"/>
              <a:t>() allocates the memory and also initializes the allocated memory block to zero. </a:t>
            </a:r>
            <a:endParaRPr lang="en-IN" sz="2000" dirty="0" smtClean="0"/>
          </a:p>
          <a:p>
            <a:pPr lvl="1"/>
            <a:r>
              <a:rPr lang="en-IN" sz="1800" dirty="0" smtClean="0"/>
              <a:t>If </a:t>
            </a:r>
            <a:r>
              <a:rPr lang="en-IN" sz="1800" dirty="0"/>
              <a:t>we try to access the content of these blocks then we’ll get 0. </a:t>
            </a:r>
          </a:p>
        </p:txBody>
      </p:sp>
      <p:sp>
        <p:nvSpPr>
          <p:cNvPr id="4" name="Date Placeholder 3"/>
          <p:cNvSpPr>
            <a:spLocks noGrp="1"/>
          </p:cNvSpPr>
          <p:nvPr>
            <p:ph type="dt" sz="half" idx="10"/>
          </p:nvPr>
        </p:nvSpPr>
        <p:spPr/>
        <p:txBody>
          <a:bodyPr/>
          <a:lstStyle/>
          <a:p>
            <a:fld id="{DE9616D6-A471-4A45-BDE4-B4D159290D38}"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22</a:t>
            </a:fld>
            <a:endParaRPr lang="en-IN"/>
          </a:p>
        </p:txBody>
      </p:sp>
    </p:spTree>
    <p:extLst>
      <p:ext uri="{BB962C8B-B14F-4D97-AF65-F5344CB8AC3E}">
        <p14:creationId xmlns:p14="http://schemas.microsoft.com/office/powerpoint/2010/main" val="1273472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024744" cy="529128"/>
          </a:xfrm>
        </p:spPr>
        <p:txBody>
          <a:bodyPr>
            <a:noAutofit/>
          </a:bodyPr>
          <a:lstStyle/>
          <a:p>
            <a:r>
              <a:rPr lang="en-IN" sz="2400" b="1" dirty="0" err="1"/>
              <a:t>Malloc</a:t>
            </a:r>
            <a:r>
              <a:rPr lang="en-IN" sz="2400" b="1" dirty="0"/>
              <a:t>() vs </a:t>
            </a:r>
            <a:r>
              <a:rPr lang="en-IN" sz="2400" b="1" dirty="0" err="1"/>
              <a:t>c</a:t>
            </a:r>
            <a:r>
              <a:rPr lang="en-IN" sz="2400" b="1" dirty="0" err="1" smtClean="0"/>
              <a:t>allloc</a:t>
            </a:r>
            <a:r>
              <a:rPr lang="en-IN" sz="2400" b="1" dirty="0" smtClean="0"/>
              <a:t>() </a:t>
            </a:r>
            <a:r>
              <a:rPr lang="en-IN" sz="2400" b="1" dirty="0" err="1" smtClean="0"/>
              <a:t>fn</a:t>
            </a:r>
            <a:endParaRPr lang="en-IN" sz="2400" b="1" dirty="0"/>
          </a:p>
        </p:txBody>
      </p:sp>
      <p:sp>
        <p:nvSpPr>
          <p:cNvPr id="3" name="Content Placeholder 2"/>
          <p:cNvSpPr>
            <a:spLocks noGrp="1"/>
          </p:cNvSpPr>
          <p:nvPr>
            <p:ph idx="1"/>
          </p:nvPr>
        </p:nvSpPr>
        <p:spPr>
          <a:xfrm>
            <a:off x="827584" y="872716"/>
            <a:ext cx="6777317" cy="5256584"/>
          </a:xfrm>
        </p:spPr>
        <p:txBody>
          <a:bodyPr>
            <a:normAutofit/>
          </a:bodyPr>
          <a:lstStyle/>
          <a:p>
            <a:pPr marL="68580" indent="0">
              <a:buNone/>
            </a:pPr>
            <a:r>
              <a:rPr lang="en-IN" sz="2000" dirty="0" err="1" smtClean="0"/>
              <a:t>Malloc</a:t>
            </a:r>
            <a:endParaRPr lang="en-IN" sz="2000" dirty="0" smtClean="0"/>
          </a:p>
          <a:p>
            <a:r>
              <a:rPr lang="en-IN" sz="2000" dirty="0" smtClean="0"/>
              <a:t>allocate </a:t>
            </a:r>
            <a:r>
              <a:rPr lang="en-IN" sz="2000" dirty="0"/>
              <a:t>a single large block of memory with the specified size. </a:t>
            </a:r>
            <a:endParaRPr lang="en-IN" sz="2000" dirty="0" smtClean="0"/>
          </a:p>
          <a:p>
            <a:pPr marL="68580" indent="0">
              <a:buNone/>
            </a:pPr>
            <a:endParaRPr lang="en-IN" sz="2000" dirty="0" smtClean="0"/>
          </a:p>
          <a:p>
            <a:pPr marL="68580" indent="0">
              <a:buNone/>
            </a:pPr>
            <a:endParaRPr lang="en-IN" sz="2000" dirty="0"/>
          </a:p>
          <a:p>
            <a:pPr marL="68580" indent="0">
              <a:buNone/>
            </a:pPr>
            <a:endParaRPr lang="en-IN" sz="2000" dirty="0" smtClean="0"/>
          </a:p>
          <a:p>
            <a:pPr marL="68580" indent="0">
              <a:buNone/>
            </a:pPr>
            <a:endParaRPr lang="en-IN" sz="2000" dirty="0" smtClean="0"/>
          </a:p>
          <a:p>
            <a:pPr marL="68580" indent="0">
              <a:buNone/>
            </a:pPr>
            <a:r>
              <a:rPr lang="en-IN" sz="2000" dirty="0" err="1" smtClean="0"/>
              <a:t>Calloc</a:t>
            </a:r>
            <a:endParaRPr lang="en-IN" sz="2000" dirty="0" smtClean="0"/>
          </a:p>
          <a:p>
            <a:r>
              <a:rPr lang="en-IN" sz="2000" dirty="0"/>
              <a:t>allocate multiple blocks of memory</a:t>
            </a:r>
          </a:p>
          <a:p>
            <a:r>
              <a:rPr lang="en-IN" sz="2000" dirty="0" smtClean="0"/>
              <a:t>dynamically </a:t>
            </a:r>
            <a:r>
              <a:rPr lang="en-IN" sz="2000" dirty="0"/>
              <a:t>allocate the specified number of blocks of memory of the specified type.</a:t>
            </a:r>
            <a:endParaRPr lang="en-IN" sz="2000" dirty="0" smtClean="0"/>
          </a:p>
          <a:p>
            <a:endParaRPr lang="en-IN" sz="1800" dirty="0"/>
          </a:p>
        </p:txBody>
      </p:sp>
      <p:sp>
        <p:nvSpPr>
          <p:cNvPr id="4" name="Date Placeholder 3"/>
          <p:cNvSpPr>
            <a:spLocks noGrp="1"/>
          </p:cNvSpPr>
          <p:nvPr>
            <p:ph type="dt" sz="half" idx="10"/>
          </p:nvPr>
        </p:nvSpPr>
        <p:spPr/>
        <p:txBody>
          <a:bodyPr/>
          <a:lstStyle/>
          <a:p>
            <a:fld id="{DE9616D6-A471-4A45-BDE4-B4D159290D38}"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23</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16832"/>
            <a:ext cx="7488832"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863430"/>
            <a:ext cx="7488832" cy="1589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0922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free()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Used to deallocate the previously allocated memory using </a:t>
            </a:r>
            <a:r>
              <a:rPr lang="en-IN" sz="2000" dirty="0" err="1" smtClean="0"/>
              <a:t>malloc</a:t>
            </a:r>
            <a:r>
              <a:rPr lang="en-IN" sz="2000" dirty="0" smtClean="0"/>
              <a:t> or </a:t>
            </a:r>
            <a:r>
              <a:rPr lang="en-IN" sz="2000" dirty="0" err="1" smtClean="0"/>
              <a:t>calloc</a:t>
            </a:r>
            <a:r>
              <a:rPr lang="en-IN" sz="2000" dirty="0" smtClean="0"/>
              <a:t>() </a:t>
            </a:r>
            <a:r>
              <a:rPr lang="en-IN" sz="2000" dirty="0" err="1" smtClean="0"/>
              <a:t>fn</a:t>
            </a:r>
            <a:endParaRPr lang="en-IN" sz="2000" dirty="0" smtClean="0"/>
          </a:p>
          <a:p>
            <a:endParaRPr lang="en-IN" sz="2000" b="1" dirty="0" smtClean="0"/>
          </a:p>
          <a:p>
            <a:r>
              <a:rPr lang="en-IN" sz="2000" b="1" dirty="0" smtClean="0"/>
              <a:t>Syntax-</a:t>
            </a:r>
          </a:p>
          <a:p>
            <a:pPr marL="68580" indent="0">
              <a:buNone/>
            </a:pPr>
            <a:r>
              <a:rPr lang="en-IN" sz="2000" b="1" dirty="0" smtClean="0"/>
              <a:t> 		free(</a:t>
            </a:r>
            <a:r>
              <a:rPr lang="en-IN" sz="2000" b="1" dirty="0" err="1" smtClean="0"/>
              <a:t>ptr_var</a:t>
            </a:r>
            <a:r>
              <a:rPr lang="en-IN" sz="2000" b="1" dirty="0" smtClean="0"/>
              <a:t>);</a:t>
            </a:r>
          </a:p>
          <a:p>
            <a:endParaRPr lang="en-IN" sz="1800" dirty="0" smtClean="0"/>
          </a:p>
          <a:p>
            <a:r>
              <a:rPr lang="en-IN" sz="1800" dirty="0" err="1" smtClean="0"/>
              <a:t>ptr_var</a:t>
            </a:r>
            <a:r>
              <a:rPr lang="en-IN" sz="1800" dirty="0" smtClean="0"/>
              <a:t> is the pointer in which the address of the allocated  memory block is assigned.</a:t>
            </a:r>
          </a:p>
          <a:p>
            <a:endParaRPr lang="en-IN" sz="1800" dirty="0" smtClean="0"/>
          </a:p>
          <a:p>
            <a:r>
              <a:rPr lang="en-IN" sz="1800" dirty="0" smtClean="0"/>
              <a:t>Returns the allocated memory to the system RAM..</a:t>
            </a:r>
          </a:p>
        </p:txBody>
      </p:sp>
      <p:sp>
        <p:nvSpPr>
          <p:cNvPr id="4" name="Date Placeholder 3"/>
          <p:cNvSpPr>
            <a:spLocks noGrp="1"/>
          </p:cNvSpPr>
          <p:nvPr>
            <p:ph type="dt" sz="half" idx="10"/>
          </p:nvPr>
        </p:nvSpPr>
        <p:spPr/>
        <p:txBody>
          <a:bodyPr/>
          <a:lstStyle/>
          <a:p>
            <a:fld id="{8FBED48A-14B0-4AE2-9544-3E8ACAFA6052}"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24</a:t>
            </a:fld>
            <a:endParaRPr lang="en-IN"/>
          </a:p>
        </p:txBody>
      </p:sp>
    </p:spTree>
    <p:extLst>
      <p:ext uri="{BB962C8B-B14F-4D97-AF65-F5344CB8AC3E}">
        <p14:creationId xmlns:p14="http://schemas.microsoft.com/office/powerpoint/2010/main" val="7328166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25</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
        <p:nvSpPr>
          <p:cNvPr id="2" name="Content Placeholder 1"/>
          <p:cNvSpPr>
            <a:spLocks noGrp="1"/>
          </p:cNvSpPr>
          <p:nvPr>
            <p:ph idx="1"/>
          </p:nvPr>
        </p:nvSpPr>
        <p:spPr/>
        <p:txBody>
          <a:bodyPr/>
          <a:lstStyle/>
          <a:p>
            <a:endParaRPr lang="en-IN"/>
          </a:p>
        </p:txBody>
      </p:sp>
    </p:spTree>
    <p:extLst>
      <p:ext uri="{BB962C8B-B14F-4D97-AF65-F5344CB8AC3E}">
        <p14:creationId xmlns:p14="http://schemas.microsoft.com/office/powerpoint/2010/main" val="2631311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r>
              <a:rPr lang="en-IN" sz="1800" dirty="0" smtClean="0"/>
              <a:t>The memory allocated </a:t>
            </a:r>
            <a:r>
              <a:rPr lang="en-IN" sz="1800" dirty="0"/>
              <a:t>using </a:t>
            </a:r>
            <a:r>
              <a:rPr lang="en-IN" sz="1800" dirty="0" err="1"/>
              <a:t>malloc</a:t>
            </a:r>
            <a:r>
              <a:rPr lang="en-IN" sz="1800" dirty="0"/>
              <a:t>() is not de-allocated on its own. </a:t>
            </a:r>
            <a:endParaRPr lang="en-IN" sz="1800" dirty="0" smtClean="0"/>
          </a:p>
          <a:p>
            <a:endParaRPr lang="en-IN" sz="1800" dirty="0" smtClean="0"/>
          </a:p>
          <a:p>
            <a:r>
              <a:rPr lang="en-IN" sz="1800" dirty="0" smtClean="0"/>
              <a:t>So</a:t>
            </a:r>
            <a:r>
              <a:rPr lang="en-IN" sz="1800" dirty="0"/>
              <a:t>, “free()” method is used to de-allocate the memory. </a:t>
            </a:r>
            <a:endParaRPr lang="en-IN" sz="1800" dirty="0" smtClean="0"/>
          </a:p>
          <a:p>
            <a:endParaRPr lang="en-IN" sz="1800" dirty="0" smtClean="0"/>
          </a:p>
          <a:p>
            <a:r>
              <a:rPr lang="en-IN" sz="1800" dirty="0" smtClean="0"/>
              <a:t>But </a:t>
            </a:r>
            <a:r>
              <a:rPr lang="en-IN" sz="1800" dirty="0"/>
              <a:t>the free() method is not compulsory to use. </a:t>
            </a:r>
            <a:endParaRPr lang="en-IN" sz="1800" dirty="0" smtClean="0"/>
          </a:p>
          <a:p>
            <a:endParaRPr lang="en-IN" sz="1800" dirty="0" smtClean="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26</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Tree>
    <p:extLst>
      <p:ext uri="{BB962C8B-B14F-4D97-AF65-F5344CB8AC3E}">
        <p14:creationId xmlns:p14="http://schemas.microsoft.com/office/powerpoint/2010/main" val="269345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r>
              <a:rPr lang="en-IN" sz="2000" dirty="0" smtClean="0"/>
              <a:t>If </a:t>
            </a:r>
            <a:r>
              <a:rPr lang="en-IN" sz="2000" dirty="0"/>
              <a:t>free() is not used in a program </a:t>
            </a:r>
            <a:endParaRPr lang="en-IN" sz="2000" dirty="0" smtClean="0"/>
          </a:p>
          <a:p>
            <a:pPr lvl="1"/>
            <a:r>
              <a:rPr lang="en-IN" sz="2000" dirty="0" smtClean="0"/>
              <a:t>the </a:t>
            </a:r>
            <a:r>
              <a:rPr lang="en-IN" sz="2000" dirty="0"/>
              <a:t>memory allocated using </a:t>
            </a:r>
            <a:r>
              <a:rPr lang="en-IN" sz="2000" dirty="0" err="1"/>
              <a:t>malloc</a:t>
            </a:r>
            <a:r>
              <a:rPr lang="en-IN" sz="2000" dirty="0"/>
              <a:t>() will be de-allocated </a:t>
            </a:r>
            <a:endParaRPr lang="en-IN" sz="2000" dirty="0" smtClean="0"/>
          </a:p>
          <a:p>
            <a:pPr lvl="1"/>
            <a:r>
              <a:rPr lang="en-IN" sz="2000" dirty="0" smtClean="0"/>
              <a:t>after </a:t>
            </a:r>
            <a:r>
              <a:rPr lang="en-IN" sz="2000" dirty="0"/>
              <a:t>completion of the execution of the program </a:t>
            </a:r>
            <a:endParaRPr lang="en-IN" sz="2000" dirty="0" smtClean="0"/>
          </a:p>
          <a:p>
            <a:pPr lvl="1"/>
            <a:r>
              <a:rPr lang="en-IN" sz="2000" dirty="0" smtClean="0"/>
              <a:t>(</a:t>
            </a:r>
            <a:r>
              <a:rPr lang="en-IN" sz="2000" dirty="0"/>
              <a:t>included program execution time is relatively small and the program ends normally). </a:t>
            </a:r>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27</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Tree>
    <p:extLst>
      <p:ext uri="{BB962C8B-B14F-4D97-AF65-F5344CB8AC3E}">
        <p14:creationId xmlns:p14="http://schemas.microsoft.com/office/powerpoint/2010/main" val="3202739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20688"/>
            <a:ext cx="7024744" cy="745152"/>
          </a:xfrm>
        </p:spPr>
        <p:txBody>
          <a:bodyPr>
            <a:noAutofit/>
          </a:bodyPr>
          <a:lstStyle/>
          <a:p>
            <a:r>
              <a:rPr lang="en-IN" sz="2000" b="1" dirty="0" smtClean="0"/>
              <a:t>What </a:t>
            </a:r>
            <a:r>
              <a:rPr lang="en-IN" sz="2000" b="1" dirty="0"/>
              <a:t>happens when you don’t free memory after using </a:t>
            </a:r>
            <a:r>
              <a:rPr lang="en-IN" sz="2000" b="1" dirty="0" err="1"/>
              <a:t>malloc</a:t>
            </a:r>
            <a:r>
              <a:rPr lang="en-IN" sz="2000" b="1" dirty="0" smtClean="0"/>
              <a:t>()</a:t>
            </a:r>
            <a:endParaRPr lang="en-IN" sz="2000" dirty="0"/>
          </a:p>
        </p:txBody>
      </p:sp>
      <p:sp>
        <p:nvSpPr>
          <p:cNvPr id="3" name="Content Placeholder 2"/>
          <p:cNvSpPr>
            <a:spLocks noGrp="1"/>
          </p:cNvSpPr>
          <p:nvPr>
            <p:ph idx="1"/>
          </p:nvPr>
        </p:nvSpPr>
        <p:spPr>
          <a:xfrm>
            <a:off x="899592" y="1484784"/>
            <a:ext cx="6777317" cy="3508977"/>
          </a:xfrm>
        </p:spPr>
        <p:txBody>
          <a:bodyPr>
            <a:noAutofit/>
          </a:bodyPr>
          <a:lstStyle/>
          <a:p>
            <a:r>
              <a:rPr lang="en-IN" sz="1800" dirty="0" smtClean="0"/>
              <a:t>Still, there are some important reasons to free() after using </a:t>
            </a:r>
            <a:r>
              <a:rPr lang="en-IN" sz="1800" dirty="0" err="1" smtClean="0"/>
              <a:t>malloc</a:t>
            </a:r>
            <a:r>
              <a:rPr lang="en-IN" sz="1800" dirty="0" smtClean="0"/>
              <a:t>():</a:t>
            </a:r>
          </a:p>
          <a:p>
            <a:endParaRPr lang="en-IN" sz="1800" dirty="0" smtClean="0"/>
          </a:p>
          <a:p>
            <a:pPr marL="708660" lvl="1" indent="-342900">
              <a:buFont typeface="+mj-lt"/>
              <a:buAutoNum type="arabicParenR"/>
            </a:pPr>
            <a:r>
              <a:rPr lang="en-IN" sz="1800" b="1" dirty="0" smtClean="0"/>
              <a:t>Use of free after </a:t>
            </a:r>
            <a:r>
              <a:rPr lang="en-IN" sz="1800" b="1" dirty="0" err="1" smtClean="0"/>
              <a:t>malloc</a:t>
            </a:r>
            <a:r>
              <a:rPr lang="en-IN" sz="1800" b="1" dirty="0" smtClean="0"/>
              <a:t> is a good practice of programming.</a:t>
            </a:r>
          </a:p>
          <a:p>
            <a:pPr marL="708660" lvl="1" indent="-342900">
              <a:buFont typeface="+mj-lt"/>
              <a:buAutoNum type="arabicParenR"/>
            </a:pPr>
            <a:r>
              <a:rPr lang="en-IN" sz="1800" b="1" dirty="0" smtClean="0"/>
              <a:t>There are some programs like a digital clock, a listener that runs in the background for a long time and there are also such programs which allocate memory periodically. </a:t>
            </a:r>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28</a:t>
            </a:fld>
            <a:endParaRPr lang="en-IN"/>
          </a:p>
        </p:txBody>
      </p:sp>
    </p:spTree>
    <p:extLst>
      <p:ext uri="{BB962C8B-B14F-4D97-AF65-F5344CB8AC3E}">
        <p14:creationId xmlns:p14="http://schemas.microsoft.com/office/powerpoint/2010/main" val="29276995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20688"/>
            <a:ext cx="7024744" cy="745152"/>
          </a:xfrm>
        </p:spPr>
        <p:txBody>
          <a:bodyPr>
            <a:noAutofit/>
          </a:bodyPr>
          <a:lstStyle/>
          <a:p>
            <a:r>
              <a:rPr lang="en-IN" sz="2000" b="1" dirty="0" smtClean="0"/>
              <a:t>What </a:t>
            </a:r>
            <a:r>
              <a:rPr lang="en-IN" sz="2000" b="1" dirty="0"/>
              <a:t>happens when you don’t free memory after using </a:t>
            </a:r>
            <a:r>
              <a:rPr lang="en-IN" sz="2000" b="1" dirty="0" err="1"/>
              <a:t>malloc</a:t>
            </a:r>
            <a:r>
              <a:rPr lang="en-IN" sz="2000" b="1" dirty="0" smtClean="0"/>
              <a:t>()</a:t>
            </a:r>
            <a:endParaRPr lang="en-IN" sz="2000" dirty="0"/>
          </a:p>
        </p:txBody>
      </p:sp>
      <p:sp>
        <p:nvSpPr>
          <p:cNvPr id="3" name="Content Placeholder 2"/>
          <p:cNvSpPr>
            <a:spLocks noGrp="1"/>
          </p:cNvSpPr>
          <p:nvPr>
            <p:ph idx="1"/>
          </p:nvPr>
        </p:nvSpPr>
        <p:spPr>
          <a:xfrm>
            <a:off x="899592" y="1484784"/>
            <a:ext cx="6777317" cy="3508977"/>
          </a:xfrm>
        </p:spPr>
        <p:txBody>
          <a:bodyPr>
            <a:noAutofit/>
          </a:bodyPr>
          <a:lstStyle/>
          <a:p>
            <a:r>
              <a:rPr lang="en-IN" sz="1800" dirty="0" smtClean="0"/>
              <a:t>Still, there are some important reasons to free() after using </a:t>
            </a:r>
            <a:r>
              <a:rPr lang="en-IN" sz="1800" dirty="0" err="1" smtClean="0"/>
              <a:t>malloc</a:t>
            </a:r>
            <a:r>
              <a:rPr lang="en-IN" sz="1800" dirty="0" smtClean="0"/>
              <a:t>():</a:t>
            </a:r>
          </a:p>
          <a:p>
            <a:endParaRPr lang="en-IN" sz="1800" dirty="0" smtClean="0"/>
          </a:p>
          <a:p>
            <a:pPr lvl="1"/>
            <a:r>
              <a:rPr lang="en-IN" sz="1800" dirty="0" smtClean="0"/>
              <a:t>In these cases, even small chunks of storage add up and create a problem. </a:t>
            </a:r>
          </a:p>
          <a:p>
            <a:pPr lvl="1"/>
            <a:r>
              <a:rPr lang="en-IN" sz="1800" dirty="0" smtClean="0"/>
              <a:t>Thus our usable space decreases. </a:t>
            </a:r>
          </a:p>
          <a:p>
            <a:pPr lvl="1"/>
            <a:r>
              <a:rPr lang="en-IN" sz="1800" b="1" dirty="0" smtClean="0"/>
              <a:t>This is also called “memory leak”. </a:t>
            </a:r>
          </a:p>
          <a:p>
            <a:pPr lvl="1"/>
            <a:r>
              <a:rPr lang="en-IN" sz="1800" dirty="0" smtClean="0"/>
              <a:t>It may also happen that our system goes out of memory if the de-allocation of memory does not take place at the right time.</a:t>
            </a:r>
          </a:p>
          <a:p>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29</a:t>
            </a:fld>
            <a:endParaRPr lang="en-IN"/>
          </a:p>
        </p:txBody>
      </p:sp>
    </p:spTree>
    <p:extLst>
      <p:ext uri="{BB962C8B-B14F-4D97-AF65-F5344CB8AC3E}">
        <p14:creationId xmlns:p14="http://schemas.microsoft.com/office/powerpoint/2010/main" val="33359897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rmAutofit fontScale="90000"/>
          </a:bodyPr>
          <a:lstStyle/>
          <a:p>
            <a:r>
              <a:rPr lang="en-IN" dirty="0" smtClean="0"/>
              <a:t>Memory Allocation</a:t>
            </a:r>
            <a:endParaRPr lang="en-IN" dirty="0"/>
          </a:p>
        </p:txBody>
      </p:sp>
      <p:sp>
        <p:nvSpPr>
          <p:cNvPr id="3" name="Content Placeholder 2"/>
          <p:cNvSpPr>
            <a:spLocks noGrp="1"/>
          </p:cNvSpPr>
          <p:nvPr>
            <p:ph idx="1"/>
          </p:nvPr>
        </p:nvSpPr>
        <p:spPr>
          <a:xfrm>
            <a:off x="899592" y="1340768"/>
            <a:ext cx="6777317" cy="3508977"/>
          </a:xfrm>
        </p:spPr>
        <p:txBody>
          <a:bodyPr>
            <a:normAutofit/>
          </a:bodyPr>
          <a:lstStyle/>
          <a:p>
            <a:pPr marL="68580" indent="0">
              <a:buNone/>
            </a:pPr>
            <a:r>
              <a:rPr lang="en-IN" sz="2000" dirty="0" smtClean="0"/>
              <a:t>There are two types of Memory Allocation</a:t>
            </a:r>
          </a:p>
          <a:p>
            <a:pPr marL="68580" indent="0">
              <a:buNone/>
            </a:pPr>
            <a:endParaRPr lang="en-IN" sz="2000" dirty="0" smtClean="0"/>
          </a:p>
          <a:p>
            <a:r>
              <a:rPr lang="en-IN" sz="2000" b="1" dirty="0" smtClean="0"/>
              <a:t>Compile Time or Static Allocation</a:t>
            </a:r>
          </a:p>
          <a:p>
            <a:r>
              <a:rPr lang="en-IN" sz="2000" b="1" dirty="0" smtClean="0"/>
              <a:t>Runtime or Dynamic Allocation</a:t>
            </a:r>
          </a:p>
          <a:p>
            <a:endParaRPr lang="en-IN" sz="2000" dirty="0"/>
          </a:p>
        </p:txBody>
      </p:sp>
      <p:sp>
        <p:nvSpPr>
          <p:cNvPr id="4" name="Date Placeholder 3"/>
          <p:cNvSpPr>
            <a:spLocks noGrp="1"/>
          </p:cNvSpPr>
          <p:nvPr>
            <p:ph type="dt" sz="half" idx="10"/>
          </p:nvPr>
        </p:nvSpPr>
        <p:spPr/>
        <p:txBody>
          <a:bodyPr/>
          <a:lstStyle/>
          <a:p>
            <a:fld id="{0095BE4C-2455-4E2A-8913-D293A53E74B7}"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a:t>
            </a:fld>
            <a:endParaRPr lang="en-IN"/>
          </a:p>
        </p:txBody>
      </p:sp>
    </p:spTree>
    <p:extLst>
      <p:ext uri="{BB962C8B-B14F-4D97-AF65-F5344CB8AC3E}">
        <p14:creationId xmlns:p14="http://schemas.microsoft.com/office/powerpoint/2010/main" val="27511718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400" b="1" dirty="0" smtClean="0"/>
              <a:t>Memory Leak ?</a:t>
            </a:r>
            <a:endParaRPr lang="en-IN" sz="2400" b="1" dirty="0"/>
          </a:p>
        </p:txBody>
      </p:sp>
      <p:sp>
        <p:nvSpPr>
          <p:cNvPr id="3" name="Content Placeholder 2"/>
          <p:cNvSpPr>
            <a:spLocks noGrp="1"/>
          </p:cNvSpPr>
          <p:nvPr>
            <p:ph idx="1"/>
          </p:nvPr>
        </p:nvSpPr>
        <p:spPr/>
        <p:txBody>
          <a:bodyPr>
            <a:normAutofit/>
          </a:bodyPr>
          <a:lstStyle/>
          <a:p>
            <a:r>
              <a:rPr lang="en-IN" sz="1800" b="1" dirty="0" smtClean="0"/>
              <a:t>A </a:t>
            </a:r>
            <a:r>
              <a:rPr lang="en-IN" sz="1800" b="1" dirty="0"/>
              <a:t>memory leak is a type of resource leak </a:t>
            </a:r>
            <a:endParaRPr lang="en-IN" sz="1800" b="1" dirty="0" smtClean="0"/>
          </a:p>
          <a:p>
            <a:r>
              <a:rPr lang="en-IN" sz="1800" b="1" dirty="0" smtClean="0"/>
              <a:t>that </a:t>
            </a:r>
            <a:r>
              <a:rPr lang="en-IN" sz="1800" b="1" dirty="0"/>
              <a:t>occurs when a computer program incorrectly manages memory </a:t>
            </a:r>
            <a:r>
              <a:rPr lang="en-IN" sz="1800" b="1" dirty="0" smtClean="0"/>
              <a:t>allocations </a:t>
            </a:r>
          </a:p>
          <a:p>
            <a:r>
              <a:rPr lang="en-IN" sz="1800" b="1" dirty="0" smtClean="0"/>
              <a:t>in </a:t>
            </a:r>
            <a:r>
              <a:rPr lang="en-IN" sz="1800" b="1" dirty="0"/>
              <a:t>a way that memory which is no longer needed is not released</a:t>
            </a:r>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30</a:t>
            </a:fld>
            <a:endParaRPr lang="en-IN"/>
          </a:p>
        </p:txBody>
      </p:sp>
    </p:spTree>
    <p:extLst>
      <p:ext uri="{BB962C8B-B14F-4D97-AF65-F5344CB8AC3E}">
        <p14:creationId xmlns:p14="http://schemas.microsoft.com/office/powerpoint/2010/main" val="9084036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realloc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To resize the size of memory block, which is already allocated using </a:t>
            </a:r>
            <a:r>
              <a:rPr lang="en-IN" sz="2000" dirty="0" err="1" smtClean="0"/>
              <a:t>malloc</a:t>
            </a:r>
            <a:r>
              <a:rPr lang="en-IN" sz="2000" dirty="0" smtClean="0"/>
              <a:t>.</a:t>
            </a:r>
          </a:p>
          <a:p>
            <a:endParaRPr lang="en-IN" sz="2000" dirty="0"/>
          </a:p>
          <a:p>
            <a:r>
              <a:rPr lang="en-IN" sz="2000" dirty="0" smtClean="0"/>
              <a:t>Used in two situations:</a:t>
            </a:r>
          </a:p>
          <a:p>
            <a:pPr lvl="1"/>
            <a:r>
              <a:rPr lang="en-IN" sz="1800" b="1" dirty="0" smtClean="0"/>
              <a:t>If the allocated memory is insufficient for current application</a:t>
            </a:r>
          </a:p>
          <a:p>
            <a:pPr lvl="1"/>
            <a:r>
              <a:rPr lang="en-IN" sz="1800" b="1" dirty="0" smtClean="0"/>
              <a:t>If the allocated memory is much more than what is required by the current application</a:t>
            </a:r>
          </a:p>
          <a:p>
            <a:endParaRPr lang="en-IN" sz="1800" b="1" dirty="0" smtClean="0"/>
          </a:p>
        </p:txBody>
      </p:sp>
      <p:sp>
        <p:nvSpPr>
          <p:cNvPr id="4" name="Date Placeholder 3"/>
          <p:cNvSpPr>
            <a:spLocks noGrp="1"/>
          </p:cNvSpPr>
          <p:nvPr>
            <p:ph type="dt" sz="half" idx="10"/>
          </p:nvPr>
        </p:nvSpPr>
        <p:spPr/>
        <p:txBody>
          <a:bodyPr/>
          <a:lstStyle/>
          <a:p>
            <a:fld id="{BDFEA1E4-D70E-43AF-A439-1512C31A5D87}"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31</a:t>
            </a:fld>
            <a:endParaRPr lang="en-IN"/>
          </a:p>
        </p:txBody>
      </p:sp>
    </p:spTree>
    <p:extLst>
      <p:ext uri="{BB962C8B-B14F-4D97-AF65-F5344CB8AC3E}">
        <p14:creationId xmlns:p14="http://schemas.microsoft.com/office/powerpoint/2010/main" val="27029296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realloc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Syntax-</a:t>
            </a:r>
          </a:p>
          <a:p>
            <a:pPr marL="68580" indent="0">
              <a:buNone/>
            </a:pPr>
            <a:r>
              <a:rPr lang="en-IN" sz="2000" dirty="0" smtClean="0"/>
              <a:t>            </a:t>
            </a:r>
            <a:r>
              <a:rPr lang="en-IN" sz="2000" b="1" dirty="0" err="1" smtClean="0"/>
              <a:t>ptr_var</a:t>
            </a:r>
            <a:r>
              <a:rPr lang="en-IN" sz="2000" b="1" dirty="0" smtClean="0"/>
              <a:t>=</a:t>
            </a:r>
            <a:r>
              <a:rPr lang="en-IN" sz="2000" b="1" dirty="0" err="1" smtClean="0"/>
              <a:t>realloc</a:t>
            </a:r>
            <a:r>
              <a:rPr lang="en-IN" sz="2000" b="1" dirty="0" smtClean="0"/>
              <a:t>(</a:t>
            </a:r>
            <a:r>
              <a:rPr lang="en-IN" sz="2000" b="1" dirty="0" err="1" smtClean="0"/>
              <a:t>ptr_var,new_size</a:t>
            </a:r>
            <a:r>
              <a:rPr lang="en-IN" sz="2000" b="1" dirty="0" smtClean="0"/>
              <a:t>);</a:t>
            </a:r>
          </a:p>
          <a:p>
            <a:endParaRPr lang="en-IN" sz="1800" dirty="0" smtClean="0"/>
          </a:p>
          <a:p>
            <a:r>
              <a:rPr lang="en-IN" sz="1800" dirty="0" err="1" smtClean="0"/>
              <a:t>ptr_var</a:t>
            </a:r>
            <a:r>
              <a:rPr lang="en-IN" sz="1800" dirty="0" smtClean="0"/>
              <a:t> is the pointer holding the starting address of already allocated memory block.</a:t>
            </a:r>
          </a:p>
          <a:p>
            <a:endParaRPr lang="en-IN" sz="1800" dirty="0"/>
          </a:p>
          <a:p>
            <a:r>
              <a:rPr lang="en-IN" sz="1800" dirty="0" smtClean="0"/>
              <a:t>Available inn header file&lt;</a:t>
            </a:r>
            <a:r>
              <a:rPr lang="en-IN" sz="1800" dirty="0" err="1" smtClean="0"/>
              <a:t>stdlib.h</a:t>
            </a:r>
            <a:r>
              <a:rPr lang="en-IN" sz="1800" dirty="0" smtClean="0"/>
              <a:t>&gt;</a:t>
            </a:r>
          </a:p>
          <a:p>
            <a:endParaRPr lang="en-IN" sz="1800" b="1" dirty="0"/>
          </a:p>
          <a:p>
            <a:r>
              <a:rPr lang="en-IN" sz="1800" b="1" dirty="0" smtClean="0"/>
              <a:t>Can resize memory allocated previously through </a:t>
            </a:r>
            <a:r>
              <a:rPr lang="en-IN" sz="1800" b="1" dirty="0" err="1" smtClean="0"/>
              <a:t>malloc</a:t>
            </a:r>
            <a:r>
              <a:rPr lang="en-IN" sz="1800" b="1" dirty="0" smtClean="0"/>
              <a:t>/</a:t>
            </a:r>
            <a:r>
              <a:rPr lang="en-IN" sz="1800" b="1" dirty="0" err="1" smtClean="0"/>
              <a:t>calloc</a:t>
            </a:r>
            <a:r>
              <a:rPr lang="en-IN" sz="1800" b="1" dirty="0" smtClean="0"/>
              <a:t> only.</a:t>
            </a:r>
          </a:p>
        </p:txBody>
      </p:sp>
      <p:sp>
        <p:nvSpPr>
          <p:cNvPr id="4" name="Date Placeholder 3"/>
          <p:cNvSpPr>
            <a:spLocks noGrp="1"/>
          </p:cNvSpPr>
          <p:nvPr>
            <p:ph type="dt" sz="half" idx="10"/>
          </p:nvPr>
        </p:nvSpPr>
        <p:spPr/>
        <p:txBody>
          <a:bodyPr/>
          <a:lstStyle/>
          <a:p>
            <a:fld id="{6ABB7E53-7851-4A5A-8B01-BDA6C167048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32</a:t>
            </a:fld>
            <a:endParaRPr lang="en-IN"/>
          </a:p>
        </p:txBody>
      </p:sp>
    </p:spTree>
    <p:extLst>
      <p:ext uri="{BB962C8B-B14F-4D97-AF65-F5344CB8AC3E}">
        <p14:creationId xmlns:p14="http://schemas.microsoft.com/office/powerpoint/2010/main" val="199285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33</a:t>
            </a:fld>
            <a:endParaRPr lang="en-IN"/>
          </a:p>
        </p:txBody>
      </p:sp>
      <p:sp>
        <p:nvSpPr>
          <p:cNvPr id="3" name="Content Placeholder 2"/>
          <p:cNvSpPr>
            <a:spLocks noGrp="1"/>
          </p:cNvSpPr>
          <p:nvPr>
            <p:ph sz="quarter" idx="13"/>
          </p:nvPr>
        </p:nvSpPr>
        <p:spPr>
          <a:xfrm>
            <a:off x="611560" y="1052736"/>
            <a:ext cx="7920880" cy="5328592"/>
          </a:xfrm>
        </p:spPr>
        <p:txBody>
          <a:bodyPr>
            <a:normAutofit fontScale="85000" lnSpcReduction="20000"/>
          </a:bodyPr>
          <a:lstStyle/>
          <a:p>
            <a:pPr marL="68580" indent="0">
              <a:buNone/>
            </a:pPr>
            <a:r>
              <a:rPr lang="en-IN" b="1" dirty="0"/>
              <a:t>#include &lt;</a:t>
            </a:r>
            <a:r>
              <a:rPr lang="en-IN" b="1" dirty="0" err="1"/>
              <a:t>stdio.h</a:t>
            </a:r>
            <a:r>
              <a:rPr lang="en-IN" b="1" dirty="0"/>
              <a:t>&gt;</a:t>
            </a:r>
          </a:p>
          <a:p>
            <a:pPr marL="68580" indent="0">
              <a:buNone/>
            </a:pPr>
            <a:r>
              <a:rPr lang="en-IN" b="1" dirty="0"/>
              <a:t>#include &lt;</a:t>
            </a:r>
            <a:r>
              <a:rPr lang="en-IN" b="1" dirty="0" err="1"/>
              <a:t>string.h</a:t>
            </a:r>
            <a:r>
              <a:rPr lang="en-IN" b="1" dirty="0"/>
              <a:t>&gt;</a:t>
            </a:r>
          </a:p>
          <a:p>
            <a:pPr marL="68580" indent="0">
              <a:buNone/>
            </a:pPr>
            <a:r>
              <a:rPr lang="en-IN" b="1" dirty="0"/>
              <a:t>#include &lt;</a:t>
            </a:r>
            <a:r>
              <a:rPr lang="en-IN" b="1" dirty="0" err="1"/>
              <a:t>stdlib.h</a:t>
            </a:r>
            <a:r>
              <a:rPr lang="en-IN" b="1" dirty="0"/>
              <a:t>&gt;</a:t>
            </a:r>
          </a:p>
          <a:p>
            <a:pPr marL="68580" indent="0">
              <a:buNone/>
            </a:pPr>
            <a:r>
              <a:rPr lang="en-IN" b="1" dirty="0"/>
              <a:t> </a:t>
            </a:r>
          </a:p>
          <a:p>
            <a:pPr marL="68580" indent="0">
              <a:buNone/>
            </a:pPr>
            <a:r>
              <a:rPr lang="en-IN" b="1" dirty="0" err="1"/>
              <a:t>int</a:t>
            </a:r>
            <a:r>
              <a:rPr lang="en-IN" b="1" dirty="0"/>
              <a:t> main()</a:t>
            </a:r>
          </a:p>
          <a:p>
            <a:pPr marL="68580" indent="0">
              <a:buNone/>
            </a:pPr>
            <a:r>
              <a:rPr lang="en-IN" b="1" dirty="0"/>
              <a:t>{</a:t>
            </a:r>
          </a:p>
          <a:p>
            <a:pPr marL="68580" indent="0">
              <a:buNone/>
            </a:pPr>
            <a:r>
              <a:rPr lang="en-IN" b="1" dirty="0"/>
              <a:t>    char *</a:t>
            </a:r>
            <a:r>
              <a:rPr lang="en-IN" b="1" dirty="0" err="1"/>
              <a:t>mem_allocation</a:t>
            </a:r>
            <a:r>
              <a:rPr lang="en-IN" b="1" dirty="0"/>
              <a:t>;</a:t>
            </a:r>
          </a:p>
          <a:p>
            <a:pPr marL="68580" indent="0">
              <a:buNone/>
            </a:pPr>
            <a:r>
              <a:rPr lang="en-IN" b="1" dirty="0"/>
              <a:t>    </a:t>
            </a:r>
            <a:r>
              <a:rPr lang="en-IN" b="1" dirty="0" err="1" smtClean="0"/>
              <a:t>mem_allocation</a:t>
            </a:r>
            <a:r>
              <a:rPr lang="en-IN" b="1" dirty="0" smtClean="0"/>
              <a:t> </a:t>
            </a:r>
            <a:r>
              <a:rPr lang="en-IN" b="1" dirty="0"/>
              <a:t>= </a:t>
            </a:r>
            <a:r>
              <a:rPr lang="en-IN" b="1" dirty="0" smtClean="0"/>
              <a:t>(char *) </a:t>
            </a:r>
            <a:r>
              <a:rPr lang="en-IN" b="1" dirty="0" err="1" smtClean="0"/>
              <a:t>malloc</a:t>
            </a:r>
            <a:r>
              <a:rPr lang="en-IN" b="1" dirty="0"/>
              <a:t>( 20 * </a:t>
            </a:r>
            <a:r>
              <a:rPr lang="en-IN" b="1" dirty="0" err="1"/>
              <a:t>sizeof</a:t>
            </a:r>
            <a:r>
              <a:rPr lang="en-IN" b="1" dirty="0"/>
              <a:t>(char) );</a:t>
            </a:r>
          </a:p>
          <a:p>
            <a:pPr marL="68580" indent="0">
              <a:buNone/>
            </a:pPr>
            <a:r>
              <a:rPr lang="en-IN" b="1" dirty="0"/>
              <a:t>    </a:t>
            </a:r>
            <a:endParaRPr lang="en-IN" b="1" dirty="0" smtClean="0"/>
          </a:p>
          <a:p>
            <a:pPr marL="68580" indent="0">
              <a:buNone/>
            </a:pPr>
            <a:r>
              <a:rPr lang="en-IN" b="1" dirty="0" smtClean="0"/>
              <a:t>    if</a:t>
            </a:r>
            <a:r>
              <a:rPr lang="en-IN" b="1" dirty="0"/>
              <a:t>( </a:t>
            </a:r>
            <a:r>
              <a:rPr lang="en-IN" b="1" dirty="0" err="1"/>
              <a:t>mem_allocation</a:t>
            </a:r>
            <a:r>
              <a:rPr lang="en-IN" b="1" dirty="0"/>
              <a:t> == NULL )</a:t>
            </a:r>
          </a:p>
          <a:p>
            <a:pPr marL="68580" indent="0">
              <a:buNone/>
            </a:pPr>
            <a:r>
              <a:rPr lang="en-IN" b="1" dirty="0"/>
              <a:t>    {</a:t>
            </a:r>
          </a:p>
          <a:p>
            <a:pPr marL="68580" indent="0">
              <a:buNone/>
            </a:pPr>
            <a:r>
              <a:rPr lang="en-IN" b="1" dirty="0"/>
              <a:t>        </a:t>
            </a:r>
            <a:r>
              <a:rPr lang="en-IN" b="1" dirty="0" err="1"/>
              <a:t>printf</a:t>
            </a:r>
            <a:r>
              <a:rPr lang="en-IN" b="1" dirty="0"/>
              <a:t>("Couldn't able to allocate requested memory\n");</a:t>
            </a:r>
          </a:p>
          <a:p>
            <a:pPr marL="68580" indent="0">
              <a:buNone/>
            </a:pPr>
            <a:r>
              <a:rPr lang="en-IN" b="1" dirty="0"/>
              <a:t>    }</a:t>
            </a:r>
          </a:p>
          <a:p>
            <a:pPr marL="68580" indent="0">
              <a:buNone/>
            </a:pPr>
            <a:r>
              <a:rPr lang="en-IN" b="1" dirty="0"/>
              <a:t>    else</a:t>
            </a:r>
          </a:p>
          <a:p>
            <a:pPr marL="68580" indent="0">
              <a:buNone/>
            </a:pPr>
            <a:r>
              <a:rPr lang="en-IN" b="1" dirty="0"/>
              <a:t>    {</a:t>
            </a:r>
          </a:p>
          <a:p>
            <a:pPr marL="68580" indent="0">
              <a:buNone/>
            </a:pPr>
            <a:r>
              <a:rPr lang="en-IN" b="1" dirty="0"/>
              <a:t>       </a:t>
            </a:r>
            <a:r>
              <a:rPr lang="en-IN" b="1" dirty="0" err="1"/>
              <a:t>strcpy</a:t>
            </a:r>
            <a:r>
              <a:rPr lang="en-IN" b="1" dirty="0"/>
              <a:t>( mem_allocation,"fresh2refresh.com");</a:t>
            </a:r>
          </a:p>
          <a:p>
            <a:pPr marL="68580" indent="0">
              <a:buNone/>
            </a:pPr>
            <a:r>
              <a:rPr lang="en-IN" b="1" dirty="0"/>
              <a:t>    </a:t>
            </a:r>
            <a:r>
              <a:rPr lang="en-IN" b="1" dirty="0" smtClean="0"/>
              <a:t>}</a:t>
            </a:r>
            <a:endParaRPr lang="en-IN" b="1" dirty="0"/>
          </a:p>
        </p:txBody>
      </p:sp>
      <p:sp>
        <p:nvSpPr>
          <p:cNvPr id="9" name="Title 1"/>
          <p:cNvSpPr>
            <a:spLocks noGrp="1"/>
          </p:cNvSpPr>
          <p:nvPr>
            <p:ph type="title"/>
          </p:nvPr>
        </p:nvSpPr>
        <p:spPr>
          <a:xfrm>
            <a:off x="611560" y="404664"/>
            <a:ext cx="7024744" cy="529128"/>
          </a:xfrm>
        </p:spPr>
        <p:txBody>
          <a:bodyPr>
            <a:noAutofit/>
          </a:bodyPr>
          <a:lstStyle/>
          <a:p>
            <a:r>
              <a:rPr lang="en-IN" sz="3200" b="1" dirty="0" err="1" smtClean="0"/>
              <a:t>Eg</a:t>
            </a:r>
            <a:r>
              <a:rPr lang="en-IN" sz="3200" b="1" dirty="0" smtClean="0"/>
              <a:t> of </a:t>
            </a:r>
            <a:r>
              <a:rPr lang="en-IN" sz="3200" b="1" dirty="0" err="1" smtClean="0"/>
              <a:t>mallloc</a:t>
            </a:r>
            <a:r>
              <a:rPr lang="en-IN" sz="3200" b="1" dirty="0" smtClean="0"/>
              <a:t>() </a:t>
            </a:r>
            <a:r>
              <a:rPr lang="en-IN" sz="3200" b="1" dirty="0" err="1" smtClean="0"/>
              <a:t>fn</a:t>
            </a:r>
            <a:endParaRPr lang="en-IN" sz="3200" b="1" dirty="0"/>
          </a:p>
        </p:txBody>
      </p:sp>
    </p:spTree>
    <p:extLst>
      <p:ext uri="{BB962C8B-B14F-4D97-AF65-F5344CB8AC3E}">
        <p14:creationId xmlns:p14="http://schemas.microsoft.com/office/powerpoint/2010/main" val="31535476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34</a:t>
            </a:fld>
            <a:endParaRPr lang="en-IN"/>
          </a:p>
        </p:txBody>
      </p:sp>
      <p:sp>
        <p:nvSpPr>
          <p:cNvPr id="8" name="Content Placeholder 7"/>
          <p:cNvSpPr>
            <a:spLocks noGrp="1"/>
          </p:cNvSpPr>
          <p:nvPr>
            <p:ph sz="quarter" idx="14"/>
          </p:nvPr>
        </p:nvSpPr>
        <p:spPr>
          <a:xfrm>
            <a:off x="827584" y="1412776"/>
            <a:ext cx="7704856" cy="4896544"/>
          </a:xfrm>
        </p:spPr>
        <p:txBody>
          <a:bodyPr>
            <a:normAutofit fontScale="77500" lnSpcReduction="20000"/>
          </a:bodyPr>
          <a:lstStyle/>
          <a:p>
            <a:pPr marL="68580" indent="0">
              <a:buNone/>
            </a:pPr>
            <a:r>
              <a:rPr lang="en-IN" b="1" dirty="0" err="1"/>
              <a:t>printf</a:t>
            </a:r>
            <a:r>
              <a:rPr lang="en-IN" b="1" dirty="0"/>
              <a:t>("Dynamically allocated memory content  : </a:t>
            </a:r>
            <a:r>
              <a:rPr lang="en-IN" b="1" dirty="0" smtClean="0"/>
              <a:t>"%</a:t>
            </a:r>
            <a:r>
              <a:rPr lang="en-IN" b="1" dirty="0"/>
              <a:t>s\n", </a:t>
            </a:r>
            <a:r>
              <a:rPr lang="en-IN" b="1" dirty="0" err="1"/>
              <a:t>mem_allocation</a:t>
            </a:r>
            <a:r>
              <a:rPr lang="en-IN" b="1" dirty="0"/>
              <a:t> );</a:t>
            </a:r>
          </a:p>
          <a:p>
            <a:pPr marL="68580" indent="0">
              <a:buNone/>
            </a:pPr>
            <a:r>
              <a:rPr lang="en-IN" b="1" dirty="0"/>
              <a:t>    </a:t>
            </a:r>
            <a:r>
              <a:rPr lang="en-IN" b="1" dirty="0" err="1"/>
              <a:t>mem_allocation</a:t>
            </a:r>
            <a:r>
              <a:rPr lang="en-IN" b="1" dirty="0"/>
              <a:t>=</a:t>
            </a:r>
            <a:r>
              <a:rPr lang="en-IN" b="1" dirty="0" err="1"/>
              <a:t>realloc</a:t>
            </a:r>
            <a:r>
              <a:rPr lang="en-IN" b="1" dirty="0"/>
              <a:t>(mem_allocation,100*</a:t>
            </a:r>
            <a:r>
              <a:rPr lang="en-IN" b="1" dirty="0" err="1"/>
              <a:t>sizeof</a:t>
            </a:r>
            <a:r>
              <a:rPr lang="en-IN" b="1" dirty="0"/>
              <a:t>(char));</a:t>
            </a:r>
          </a:p>
          <a:p>
            <a:pPr marL="68580" indent="0">
              <a:buNone/>
            </a:pPr>
            <a:r>
              <a:rPr lang="en-IN" b="1" dirty="0"/>
              <a:t>    if( </a:t>
            </a:r>
            <a:r>
              <a:rPr lang="en-IN" b="1" dirty="0" err="1"/>
              <a:t>mem_allocation</a:t>
            </a:r>
            <a:r>
              <a:rPr lang="en-IN" b="1" dirty="0"/>
              <a:t> == NULL )</a:t>
            </a:r>
          </a:p>
          <a:p>
            <a:pPr marL="68580" indent="0">
              <a:buNone/>
            </a:pPr>
            <a:r>
              <a:rPr lang="en-IN" b="1" dirty="0"/>
              <a:t>    {</a:t>
            </a:r>
          </a:p>
          <a:p>
            <a:pPr marL="68580" indent="0">
              <a:buNone/>
            </a:pPr>
            <a:r>
              <a:rPr lang="en-IN" b="1" dirty="0"/>
              <a:t>        </a:t>
            </a:r>
            <a:r>
              <a:rPr lang="en-IN" b="1" dirty="0" err="1"/>
              <a:t>printf</a:t>
            </a:r>
            <a:r>
              <a:rPr lang="en-IN" b="1" dirty="0"/>
              <a:t>("Couldn't able to allocate requested memory\n");</a:t>
            </a:r>
          </a:p>
          <a:p>
            <a:pPr marL="68580" indent="0">
              <a:buNone/>
            </a:pPr>
            <a:r>
              <a:rPr lang="en-IN" b="1" dirty="0"/>
              <a:t>    }</a:t>
            </a:r>
          </a:p>
          <a:p>
            <a:pPr marL="68580" indent="0">
              <a:buNone/>
            </a:pPr>
            <a:r>
              <a:rPr lang="en-IN" b="1" dirty="0"/>
              <a:t>    else</a:t>
            </a:r>
          </a:p>
          <a:p>
            <a:pPr marL="68580" indent="0">
              <a:buNone/>
            </a:pPr>
            <a:r>
              <a:rPr lang="en-IN" b="1" dirty="0"/>
              <a:t>    {</a:t>
            </a:r>
          </a:p>
          <a:p>
            <a:pPr marL="68580" indent="0">
              <a:buNone/>
            </a:pPr>
            <a:r>
              <a:rPr lang="en-IN" b="1" dirty="0"/>
              <a:t>        </a:t>
            </a:r>
            <a:r>
              <a:rPr lang="en-IN" b="1" dirty="0" err="1"/>
              <a:t>strcpy</a:t>
            </a:r>
            <a:r>
              <a:rPr lang="en-IN" b="1" dirty="0"/>
              <a:t>( </a:t>
            </a:r>
            <a:r>
              <a:rPr lang="en-IN" b="1" dirty="0" err="1"/>
              <a:t>mem_allocation,"space</a:t>
            </a:r>
            <a:r>
              <a:rPr lang="en-IN" b="1" dirty="0"/>
              <a:t> is extended </a:t>
            </a:r>
            <a:r>
              <a:rPr lang="en-IN" b="1" dirty="0" err="1"/>
              <a:t>upto</a:t>
            </a:r>
            <a:r>
              <a:rPr lang="en-IN" b="1" dirty="0"/>
              <a:t> </a:t>
            </a:r>
            <a:r>
              <a:rPr lang="en-IN" b="1" dirty="0" smtClean="0"/>
              <a:t>100 </a:t>
            </a:r>
            <a:r>
              <a:rPr lang="en-IN" b="1" dirty="0"/>
              <a:t>characters");</a:t>
            </a:r>
          </a:p>
          <a:p>
            <a:pPr marL="68580" indent="0">
              <a:buNone/>
            </a:pPr>
            <a:r>
              <a:rPr lang="en-IN" b="1" dirty="0"/>
              <a:t>    }</a:t>
            </a:r>
          </a:p>
          <a:p>
            <a:pPr marL="68580" indent="0">
              <a:buNone/>
            </a:pPr>
            <a:r>
              <a:rPr lang="en-IN" b="1" dirty="0"/>
              <a:t>    </a:t>
            </a:r>
            <a:r>
              <a:rPr lang="en-IN" b="1" dirty="0" err="1"/>
              <a:t>printf</a:t>
            </a:r>
            <a:r>
              <a:rPr lang="en-IN" b="1" dirty="0"/>
              <a:t>("Resized memory : %s\n", </a:t>
            </a:r>
            <a:r>
              <a:rPr lang="en-IN" b="1" dirty="0" err="1"/>
              <a:t>mem_allocation</a:t>
            </a:r>
            <a:r>
              <a:rPr lang="en-IN" b="1" dirty="0"/>
              <a:t> );</a:t>
            </a:r>
          </a:p>
          <a:p>
            <a:pPr marL="68580" indent="0">
              <a:buNone/>
            </a:pPr>
            <a:r>
              <a:rPr lang="en-IN" b="1" dirty="0"/>
              <a:t>    free(</a:t>
            </a:r>
            <a:r>
              <a:rPr lang="en-IN" b="1" dirty="0" err="1"/>
              <a:t>mem_allocation</a:t>
            </a:r>
            <a:r>
              <a:rPr lang="en-IN" b="1" dirty="0"/>
              <a:t>);</a:t>
            </a:r>
          </a:p>
          <a:p>
            <a:pPr marL="68580" indent="0">
              <a:buNone/>
            </a:pPr>
            <a:r>
              <a:rPr lang="en-IN" b="1" dirty="0"/>
              <a:t>}</a:t>
            </a:r>
            <a:r>
              <a:rPr lang="en-US" b="1" dirty="0"/>
              <a:t/>
            </a:r>
            <a:br>
              <a:rPr lang="en-US" b="1" dirty="0"/>
            </a:br>
            <a:endParaRPr lang="en-IN" b="1" dirty="0"/>
          </a:p>
          <a:p>
            <a:endParaRPr lang="en-IN" b="1" dirty="0"/>
          </a:p>
        </p:txBody>
      </p:sp>
      <p:sp>
        <p:nvSpPr>
          <p:cNvPr id="9" name="Title 1"/>
          <p:cNvSpPr>
            <a:spLocks noGrp="1"/>
          </p:cNvSpPr>
          <p:nvPr>
            <p:ph type="title"/>
          </p:nvPr>
        </p:nvSpPr>
        <p:spPr>
          <a:xfrm>
            <a:off x="611560" y="404664"/>
            <a:ext cx="7024744" cy="529128"/>
          </a:xfrm>
        </p:spPr>
        <p:txBody>
          <a:bodyPr>
            <a:noAutofit/>
          </a:bodyPr>
          <a:lstStyle/>
          <a:p>
            <a:r>
              <a:rPr lang="en-IN" sz="3200" b="1" dirty="0" err="1" smtClean="0"/>
              <a:t>Eg</a:t>
            </a:r>
            <a:r>
              <a:rPr lang="en-IN" sz="3200" b="1" dirty="0" smtClean="0"/>
              <a:t> of </a:t>
            </a:r>
            <a:r>
              <a:rPr lang="en-IN" sz="3200" b="1" dirty="0" err="1" smtClean="0"/>
              <a:t>mallloc</a:t>
            </a:r>
            <a:r>
              <a:rPr lang="en-IN" sz="3200" b="1" dirty="0" smtClean="0"/>
              <a:t>() </a:t>
            </a:r>
            <a:r>
              <a:rPr lang="en-IN" sz="3200" b="1" dirty="0" err="1" smtClean="0"/>
              <a:t>fn</a:t>
            </a:r>
            <a:endParaRPr lang="en-IN" sz="3200" b="1" dirty="0"/>
          </a:p>
        </p:txBody>
      </p:sp>
    </p:spTree>
    <p:extLst>
      <p:ext uri="{BB962C8B-B14F-4D97-AF65-F5344CB8AC3E}">
        <p14:creationId xmlns:p14="http://schemas.microsoft.com/office/powerpoint/2010/main" val="1958000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99592" y="1268760"/>
            <a:ext cx="7024744" cy="1982024"/>
          </a:xfrm>
        </p:spPr>
        <p:txBody>
          <a:bodyPr>
            <a:noAutofit/>
          </a:bodyPr>
          <a:lstStyle/>
          <a:p>
            <a:r>
              <a:rPr lang="en-IN" sz="2000" b="1" dirty="0"/>
              <a:t>Which part of the memory is allocated when </a:t>
            </a:r>
            <a:r>
              <a:rPr lang="en-IN" sz="2000" b="1" dirty="0" smtClean="0"/>
              <a:t>static memory allocation is used, for </a:t>
            </a:r>
            <a:r>
              <a:rPr lang="en-IN" sz="2000" b="1" dirty="0" err="1" smtClean="0"/>
              <a:t>int,char,float,arrays,struct,unions</a:t>
            </a:r>
            <a:r>
              <a:rPr lang="en-IN" sz="2000" b="1" dirty="0" smtClean="0"/>
              <a:t>…..?</a:t>
            </a:r>
            <a:r>
              <a:rPr lang="en-IN" sz="2000" b="1" dirty="0"/>
              <a:t/>
            </a:r>
            <a:br>
              <a:rPr lang="en-IN" sz="2000" b="1" dirty="0"/>
            </a:br>
            <a:r>
              <a:rPr lang="en-IN" sz="2000" b="1" dirty="0"/>
              <a:t/>
            </a:r>
            <a:br>
              <a:rPr lang="en-IN" sz="2000" b="1" dirty="0"/>
            </a:br>
            <a:r>
              <a:rPr lang="en-IN" sz="2000" b="1" dirty="0" smtClean="0"/>
              <a:t>Which </a:t>
            </a:r>
            <a:r>
              <a:rPr lang="en-IN" sz="2000" b="1" dirty="0"/>
              <a:t>part of the memory is allocated when </a:t>
            </a:r>
            <a:r>
              <a:rPr lang="en-IN" sz="2000" b="1" dirty="0" err="1"/>
              <a:t>malloc</a:t>
            </a:r>
            <a:r>
              <a:rPr lang="en-IN" sz="2000" b="1" dirty="0"/>
              <a:t> and </a:t>
            </a:r>
            <a:r>
              <a:rPr lang="en-IN" sz="2000" b="1" dirty="0" err="1"/>
              <a:t>calloc</a:t>
            </a:r>
            <a:r>
              <a:rPr lang="en-IN" sz="2000" b="1" dirty="0"/>
              <a:t> are called for any variable?</a:t>
            </a:r>
          </a:p>
        </p:txBody>
      </p:sp>
      <p:sp>
        <p:nvSpPr>
          <p:cNvPr id="9" name="Content Placeholder 8"/>
          <p:cNvSpPr>
            <a:spLocks noGrp="1"/>
          </p:cNvSpPr>
          <p:nvPr>
            <p:ph idx="1"/>
          </p:nvPr>
        </p:nvSpPr>
        <p:spPr>
          <a:xfrm>
            <a:off x="1043492" y="3356992"/>
            <a:ext cx="6777317" cy="2475637"/>
          </a:xfrm>
        </p:spPr>
        <p:txBody>
          <a:bodyPr/>
          <a:lstStyle/>
          <a:p>
            <a:r>
              <a:rPr lang="en-IN" dirty="0" smtClean="0"/>
              <a:t>??</a:t>
            </a:r>
            <a:endParaRPr lang="en-IN" dirty="0"/>
          </a:p>
        </p:txBody>
      </p:sp>
      <p:sp>
        <p:nvSpPr>
          <p:cNvPr id="3" name="Date Placeholder 2"/>
          <p:cNvSpPr>
            <a:spLocks noGrp="1"/>
          </p:cNvSpPr>
          <p:nvPr>
            <p:ph type="dt" sz="half" idx="10"/>
          </p:nvPr>
        </p:nvSpPr>
        <p:spPr/>
        <p:txBody>
          <a:bodyPr/>
          <a:lstStyle/>
          <a:p>
            <a:fld id="{D7767BF8-6CF2-4EBF-9529-F58487188B9E}" type="datetime1">
              <a:rPr lang="en-IN" smtClean="0"/>
              <a:t>28-09-2022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35</a:t>
            </a:fld>
            <a:endParaRPr lang="en-IN"/>
          </a:p>
        </p:txBody>
      </p:sp>
    </p:spTree>
    <p:extLst>
      <p:ext uri="{BB962C8B-B14F-4D97-AF65-F5344CB8AC3E}">
        <p14:creationId xmlns:p14="http://schemas.microsoft.com/office/powerpoint/2010/main" val="3487334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3200" b="1" dirty="0" smtClean="0"/>
              <a:t>Stack and Heap </a:t>
            </a:r>
            <a:endParaRPr lang="en-IN" sz="3200" b="1" dirty="0"/>
          </a:p>
        </p:txBody>
      </p:sp>
      <p:sp>
        <p:nvSpPr>
          <p:cNvPr id="3" name="Content Placeholder 2"/>
          <p:cNvSpPr>
            <a:spLocks noGrp="1"/>
          </p:cNvSpPr>
          <p:nvPr>
            <p:ph idx="1"/>
          </p:nvPr>
        </p:nvSpPr>
        <p:spPr>
          <a:xfrm>
            <a:off x="899592" y="1052736"/>
            <a:ext cx="6777317" cy="3508977"/>
          </a:xfrm>
        </p:spPr>
        <p:txBody>
          <a:bodyPr>
            <a:normAutofit/>
          </a:bodyPr>
          <a:lstStyle/>
          <a:p>
            <a:r>
              <a:rPr lang="en-IN" sz="2000" b="1" dirty="0"/>
              <a:t>Stack </a:t>
            </a:r>
            <a:r>
              <a:rPr lang="en-IN" sz="2000" b="1" dirty="0" smtClean="0"/>
              <a:t>and Heap both </a:t>
            </a:r>
            <a:r>
              <a:rPr lang="en-IN" sz="2000" b="1" dirty="0"/>
              <a:t>stored in the computer's RAM .</a:t>
            </a:r>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36</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34231"/>
            <a:ext cx="3751287" cy="4187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s://courses.engr.illinois.edu/cs225/sp2022/assets/notes/stack_heap_memory/memory_lay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911" y="2132856"/>
            <a:ext cx="340995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9793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Stack</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Basic </a:t>
            </a:r>
            <a:r>
              <a:rPr lang="en-IN" sz="2000" dirty="0"/>
              <a:t>type variables such as </a:t>
            </a:r>
            <a:r>
              <a:rPr lang="en-IN" sz="2000" dirty="0" err="1"/>
              <a:t>int</a:t>
            </a:r>
            <a:r>
              <a:rPr lang="en-IN" sz="2000" dirty="0"/>
              <a:t>, double, </a:t>
            </a:r>
            <a:r>
              <a:rPr lang="en-IN" sz="2000" dirty="0" err="1"/>
              <a:t>etc</a:t>
            </a:r>
            <a:r>
              <a:rPr lang="en-IN" sz="2000" dirty="0"/>
              <a:t>, and complex types such as arrays and </a:t>
            </a:r>
            <a:r>
              <a:rPr lang="en-IN" sz="2000" dirty="0" err="1"/>
              <a:t>structs</a:t>
            </a:r>
            <a:r>
              <a:rPr lang="en-IN" sz="2000" dirty="0"/>
              <a:t>. </a:t>
            </a:r>
            <a:r>
              <a:rPr lang="en-IN" sz="2000" dirty="0" smtClean="0"/>
              <a:t>These </a:t>
            </a:r>
            <a:r>
              <a:rPr lang="en-IN" sz="2000" dirty="0"/>
              <a:t>variables </a:t>
            </a:r>
            <a:r>
              <a:rPr lang="en-IN" sz="2000" dirty="0" smtClean="0"/>
              <a:t>are put on </a:t>
            </a:r>
            <a:r>
              <a:rPr lang="en-IN" sz="2000" dirty="0"/>
              <a:t>the </a:t>
            </a:r>
            <a:r>
              <a:rPr lang="en-IN" sz="2000" b="1" dirty="0"/>
              <a:t>stack</a:t>
            </a:r>
            <a:r>
              <a:rPr lang="en-IN" sz="2000" dirty="0"/>
              <a:t> in C. </a:t>
            </a:r>
            <a:endParaRPr lang="en-IN" sz="2000" dirty="0" smtClean="0"/>
          </a:p>
          <a:p>
            <a:endParaRPr lang="en-IN" sz="2000" dirty="0" smtClean="0"/>
          </a:p>
          <a:p>
            <a:r>
              <a:rPr lang="en-IN" sz="2000" b="1" u="sng" dirty="0" smtClean="0"/>
              <a:t>There </a:t>
            </a:r>
            <a:r>
              <a:rPr lang="en-IN" sz="2000" b="1" u="sng" dirty="0"/>
              <a:t>is a limit (varies with OS) on the size of variables that can be stored on the stack. </a:t>
            </a:r>
            <a:endParaRPr lang="en-IN" sz="2000" b="1" u="sng" dirty="0" smtClean="0"/>
          </a:p>
          <a:p>
            <a:endParaRPr lang="en-IN" sz="2000" b="1" u="sng" dirty="0" smtClean="0"/>
          </a:p>
          <a:p>
            <a:r>
              <a:rPr lang="en-IN" sz="2000" dirty="0" smtClean="0"/>
              <a:t>This </a:t>
            </a:r>
            <a:r>
              <a:rPr lang="en-IN" sz="2000" dirty="0"/>
              <a:t>is not the case for variables allocated on the </a:t>
            </a:r>
            <a:r>
              <a:rPr lang="en-IN" sz="2000" b="1" dirty="0" smtClean="0"/>
              <a:t>heap</a:t>
            </a:r>
            <a:endParaRPr lang="en-IN" sz="2000" dirty="0"/>
          </a:p>
        </p:txBody>
      </p:sp>
      <p:sp>
        <p:nvSpPr>
          <p:cNvPr id="4" name="Date Placeholder 3"/>
          <p:cNvSpPr>
            <a:spLocks noGrp="1"/>
          </p:cNvSpPr>
          <p:nvPr>
            <p:ph type="dt" sz="half" idx="10"/>
          </p:nvPr>
        </p:nvSpPr>
        <p:spPr/>
        <p:txBody>
          <a:bodyPr/>
          <a:lstStyle/>
          <a:p>
            <a:fld id="{6ABB7E53-7851-4A5A-8B01-BDA6C167048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37</a:t>
            </a:fld>
            <a:endParaRPr lang="en-IN"/>
          </a:p>
        </p:txBody>
      </p:sp>
      <p:sp>
        <p:nvSpPr>
          <p:cNvPr id="7" name="Rectangle 6"/>
          <p:cNvSpPr/>
          <p:nvPr/>
        </p:nvSpPr>
        <p:spPr>
          <a:xfrm>
            <a:off x="468455" y="5373216"/>
            <a:ext cx="8352928" cy="523220"/>
          </a:xfrm>
          <a:prstGeom prst="rect">
            <a:avLst/>
          </a:prstGeom>
        </p:spPr>
        <p:txBody>
          <a:bodyPr wrap="square">
            <a:spAutoFit/>
          </a:bodyPr>
          <a:lstStyle/>
          <a:p>
            <a:r>
              <a:rPr lang="en-IN" sz="1400" dirty="0"/>
              <a:t>https://</a:t>
            </a:r>
            <a:r>
              <a:rPr lang="en-IN" sz="1400" dirty="0" smtClean="0"/>
              <a:t>sites.ualberta.ca/dept/chemeng/AIX-43/share/man/info/C/a_doc_lib/aixprggd/genprogc/sys_mem_alloc.htm</a:t>
            </a:r>
            <a:endParaRPr lang="en-IN" sz="1400" dirty="0"/>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874800" y="955080"/>
              <a:ext cx="977040" cy="82440"/>
            </p14:xfrm>
          </p:contentPart>
        </mc:Choice>
        <mc:Fallback xmlns="">
          <p:pic>
            <p:nvPicPr>
              <p:cNvPr id="9" name="Ink 8"/>
              <p:cNvPicPr/>
              <p:nvPr/>
            </p:nvPicPr>
            <p:blipFill>
              <a:blip r:embed="rId5"/>
              <a:stretch>
                <a:fillRect/>
              </a:stretch>
            </p:blipFill>
            <p:spPr>
              <a:xfrm>
                <a:off x="872280" y="952560"/>
                <a:ext cx="982800" cy="87480"/>
              </a:xfrm>
              <a:prstGeom prst="rect">
                <a:avLst/>
              </a:prstGeom>
            </p:spPr>
          </p:pic>
        </mc:Fallback>
      </mc:AlternateContent>
    </p:spTree>
    <p:extLst>
      <p:ext uri="{BB962C8B-B14F-4D97-AF65-F5344CB8AC3E}">
        <p14:creationId xmlns:p14="http://schemas.microsoft.com/office/powerpoint/2010/main" val="27806877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Heap</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1800" dirty="0" smtClean="0"/>
              <a:t>The </a:t>
            </a:r>
            <a:r>
              <a:rPr lang="en-IN" sz="1800" dirty="0"/>
              <a:t>heap is a region of your computer's memory that is not managed automatically for you, and is not as tightly managed by the CPU. </a:t>
            </a:r>
            <a:endParaRPr lang="en-IN" sz="1800" dirty="0" smtClean="0"/>
          </a:p>
          <a:p>
            <a:endParaRPr lang="en-IN" sz="1800" dirty="0" smtClean="0"/>
          </a:p>
          <a:p>
            <a:r>
              <a:rPr lang="en-IN" sz="1800" dirty="0" smtClean="0"/>
              <a:t>Dynamic </a:t>
            </a:r>
            <a:r>
              <a:rPr lang="en-IN" sz="1800" dirty="0"/>
              <a:t>memory allocation functions allocates  memory from the heap</a:t>
            </a:r>
            <a:r>
              <a:rPr lang="en-IN" sz="1800" dirty="0" smtClean="0"/>
              <a:t>.</a:t>
            </a:r>
            <a:endParaRPr lang="en-IN" sz="1800" dirty="0"/>
          </a:p>
        </p:txBody>
      </p:sp>
      <p:sp>
        <p:nvSpPr>
          <p:cNvPr id="4" name="Date Placeholder 3"/>
          <p:cNvSpPr>
            <a:spLocks noGrp="1"/>
          </p:cNvSpPr>
          <p:nvPr>
            <p:ph type="dt" sz="half" idx="10"/>
          </p:nvPr>
        </p:nvSpPr>
        <p:spPr/>
        <p:txBody>
          <a:bodyPr/>
          <a:lstStyle/>
          <a:p>
            <a:fld id="{6ABB7E53-7851-4A5A-8B01-BDA6C167048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38</a:t>
            </a:fld>
            <a:endParaRPr lang="en-IN"/>
          </a:p>
        </p:txBody>
      </p:sp>
    </p:spTree>
    <p:extLst>
      <p:ext uri="{BB962C8B-B14F-4D97-AF65-F5344CB8AC3E}">
        <p14:creationId xmlns:p14="http://schemas.microsoft.com/office/powerpoint/2010/main" val="20597975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Heap</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1800" dirty="0" smtClean="0"/>
              <a:t>To </a:t>
            </a:r>
            <a:r>
              <a:rPr lang="en-IN" sz="1800" dirty="0"/>
              <a:t>allocate memory on the heap, you must use </a:t>
            </a:r>
            <a:r>
              <a:rPr lang="en-IN" sz="1800" dirty="0" err="1"/>
              <a:t>malloc</a:t>
            </a:r>
            <a:r>
              <a:rPr lang="en-IN" sz="1800" dirty="0"/>
              <a:t>() or </a:t>
            </a:r>
            <a:r>
              <a:rPr lang="en-IN" sz="1800" dirty="0" err="1"/>
              <a:t>calloc</a:t>
            </a:r>
            <a:r>
              <a:rPr lang="en-IN" sz="1800" dirty="0"/>
              <a:t>(), which are built-in C functions. </a:t>
            </a:r>
            <a:endParaRPr lang="en-IN" sz="1800" dirty="0" smtClean="0"/>
          </a:p>
          <a:p>
            <a:endParaRPr lang="en-IN" sz="1800" dirty="0" smtClean="0"/>
          </a:p>
          <a:p>
            <a:r>
              <a:rPr lang="en-IN" sz="1800" dirty="0" smtClean="0"/>
              <a:t>Deallocate memory on heap using free</a:t>
            </a:r>
          </a:p>
          <a:p>
            <a:endParaRPr lang="en-IN" sz="1800" dirty="0" smtClean="0"/>
          </a:p>
          <a:p>
            <a:r>
              <a:rPr lang="en-IN" sz="1800" dirty="0" smtClean="0"/>
              <a:t>If </a:t>
            </a:r>
            <a:r>
              <a:rPr lang="en-IN" sz="1800" dirty="0"/>
              <a:t>you fail to do this, your program will have what is known as a </a:t>
            </a:r>
            <a:r>
              <a:rPr lang="en-IN" sz="1800" b="1" dirty="0"/>
              <a:t>memory leak</a:t>
            </a:r>
            <a:r>
              <a:rPr lang="en-IN" sz="1800" dirty="0"/>
              <a:t>. </a:t>
            </a:r>
            <a:r>
              <a:rPr lang="en-IN" sz="1800" dirty="0" smtClean="0"/>
              <a:t>That </a:t>
            </a:r>
            <a:r>
              <a:rPr lang="en-IN" sz="1800" dirty="0"/>
              <a:t>is, memory on the heap will still be set aside (and won't be available to other processes).</a:t>
            </a:r>
          </a:p>
        </p:txBody>
      </p:sp>
      <p:sp>
        <p:nvSpPr>
          <p:cNvPr id="4" name="Date Placeholder 3"/>
          <p:cNvSpPr>
            <a:spLocks noGrp="1"/>
          </p:cNvSpPr>
          <p:nvPr>
            <p:ph type="dt" sz="half" idx="10"/>
          </p:nvPr>
        </p:nvSpPr>
        <p:spPr/>
        <p:txBody>
          <a:bodyPr/>
          <a:lstStyle/>
          <a:p>
            <a:fld id="{6ABB7E53-7851-4A5A-8B01-BDA6C167048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39</a:t>
            </a:fld>
            <a:endParaRPr lang="en-IN"/>
          </a:p>
        </p:txBody>
      </p:sp>
    </p:spTree>
    <p:extLst>
      <p:ext uri="{BB962C8B-B14F-4D97-AF65-F5344CB8AC3E}">
        <p14:creationId xmlns:p14="http://schemas.microsoft.com/office/powerpoint/2010/main" val="19172656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Memory allocated to the program element </a:t>
            </a:r>
          </a:p>
          <a:p>
            <a:pPr lvl="1"/>
            <a:r>
              <a:rPr lang="en-IN" sz="1800" b="1" dirty="0" smtClean="0"/>
              <a:t>at the start of the program.</a:t>
            </a:r>
          </a:p>
          <a:p>
            <a:r>
              <a:rPr lang="en-IN" sz="2000" dirty="0" smtClean="0"/>
              <a:t>Memory allocated </a:t>
            </a:r>
          </a:p>
          <a:p>
            <a:pPr lvl="1"/>
            <a:r>
              <a:rPr lang="en-IN" sz="1800" b="1" dirty="0" smtClean="0"/>
              <a:t>is fixed and determined by the compiler at compile time.</a:t>
            </a:r>
          </a:p>
          <a:p>
            <a:endParaRPr lang="en-IN" sz="2000" b="1" dirty="0" smtClean="0"/>
          </a:p>
          <a:p>
            <a:r>
              <a:rPr lang="en-IN" sz="2000" b="1" dirty="0" err="1" smtClean="0"/>
              <a:t>Eg</a:t>
            </a:r>
            <a:r>
              <a:rPr lang="en-IN" sz="2000" b="1" dirty="0" smtClean="0"/>
              <a:t>- float a[5] , </a:t>
            </a:r>
          </a:p>
          <a:p>
            <a:pPr marL="68580" indent="0">
              <a:buNone/>
            </a:pPr>
            <a:r>
              <a:rPr lang="en-IN" sz="2000" dirty="0" smtClean="0"/>
              <a:t>allocation of 20 bytes to the array, i.e. 5*4</a:t>
            </a:r>
            <a:r>
              <a:rPr lang="en-IN" sz="2000" dirty="0"/>
              <a:t> </a:t>
            </a:r>
            <a:r>
              <a:rPr lang="en-IN" sz="2000" dirty="0" smtClean="0"/>
              <a:t>bytes</a:t>
            </a:r>
          </a:p>
        </p:txBody>
      </p:sp>
      <p:sp>
        <p:nvSpPr>
          <p:cNvPr id="4" name="Date Placeholder 3"/>
          <p:cNvSpPr>
            <a:spLocks noGrp="1"/>
          </p:cNvSpPr>
          <p:nvPr>
            <p:ph type="dt" sz="half" idx="10"/>
          </p:nvPr>
        </p:nvSpPr>
        <p:spPr/>
        <p:txBody>
          <a:bodyPr/>
          <a:lstStyle/>
          <a:p>
            <a:fld id="{80D1BA5B-385B-4403-81D3-910AA8FEA0C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a:t>
            </a:fld>
            <a:endParaRPr lang="en-IN"/>
          </a:p>
        </p:txBody>
      </p:sp>
    </p:spTree>
    <p:extLst>
      <p:ext uri="{BB962C8B-B14F-4D97-AF65-F5344CB8AC3E}">
        <p14:creationId xmlns:p14="http://schemas.microsoft.com/office/powerpoint/2010/main" val="14639507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457120"/>
          </a:xfrm>
        </p:spPr>
        <p:txBody>
          <a:bodyPr>
            <a:noAutofit/>
          </a:bodyPr>
          <a:lstStyle/>
          <a:p>
            <a:r>
              <a:rPr lang="en-IN" sz="3200" b="1" dirty="0" smtClean="0"/>
              <a:t>Stack vs Heap</a:t>
            </a:r>
            <a:endParaRPr lang="en-IN" sz="3200" b="1" dirty="0"/>
          </a:p>
        </p:txBody>
      </p:sp>
      <p:sp>
        <p:nvSpPr>
          <p:cNvPr id="4" name="Date Placeholder 3"/>
          <p:cNvSpPr>
            <a:spLocks noGrp="1"/>
          </p:cNvSpPr>
          <p:nvPr>
            <p:ph type="dt" sz="half" idx="10"/>
          </p:nvPr>
        </p:nvSpPr>
        <p:spPr/>
        <p:txBody>
          <a:bodyPr/>
          <a:lstStyle/>
          <a:p>
            <a:fld id="{6ABB7E53-7851-4A5A-8B01-BDA6C167048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40</a:t>
            </a:fld>
            <a:endParaRPr lang="en-IN"/>
          </a:p>
        </p:txBody>
      </p:sp>
      <p:sp>
        <p:nvSpPr>
          <p:cNvPr id="3" name="Content Placeholder 2"/>
          <p:cNvSpPr>
            <a:spLocks noGrp="1"/>
          </p:cNvSpPr>
          <p:nvPr>
            <p:ph sz="quarter" idx="13"/>
          </p:nvPr>
        </p:nvSpPr>
        <p:spPr>
          <a:xfrm>
            <a:off x="1042416" y="1340768"/>
            <a:ext cx="3419856" cy="4465672"/>
          </a:xfrm>
        </p:spPr>
        <p:txBody>
          <a:bodyPr>
            <a:normAutofit lnSpcReduction="10000"/>
          </a:bodyPr>
          <a:lstStyle/>
          <a:p>
            <a:pPr marL="68580" indent="0">
              <a:buNone/>
            </a:pPr>
            <a:r>
              <a:rPr lang="en-IN" sz="2000" b="1" dirty="0" smtClean="0">
                <a:solidFill>
                  <a:schemeClr val="accent1"/>
                </a:solidFill>
              </a:rPr>
              <a:t>Stack –</a:t>
            </a:r>
          </a:p>
          <a:p>
            <a:r>
              <a:rPr lang="en-IN" sz="1800" dirty="0" smtClean="0"/>
              <a:t>Don't </a:t>
            </a:r>
            <a:r>
              <a:rPr lang="en-IN" sz="1800" dirty="0"/>
              <a:t>have to explicitly de-allocate </a:t>
            </a:r>
            <a:r>
              <a:rPr lang="en-IN" sz="1800" dirty="0" smtClean="0"/>
              <a:t>variables</a:t>
            </a:r>
          </a:p>
          <a:p>
            <a:endParaRPr lang="en-IN" sz="1800" dirty="0" smtClean="0"/>
          </a:p>
          <a:p>
            <a:r>
              <a:rPr lang="en-IN" sz="1800" dirty="0" smtClean="0"/>
              <a:t>The </a:t>
            </a:r>
            <a:r>
              <a:rPr lang="en-IN" sz="1800" dirty="0"/>
              <a:t>stack has size </a:t>
            </a:r>
            <a:r>
              <a:rPr lang="en-IN" sz="1800" dirty="0" smtClean="0"/>
              <a:t>limits</a:t>
            </a:r>
          </a:p>
          <a:p>
            <a:endParaRPr lang="en-IN" sz="1800" dirty="0" smtClean="0"/>
          </a:p>
          <a:p>
            <a:r>
              <a:rPr lang="en-IN" sz="1800" dirty="0" smtClean="0"/>
              <a:t>very </a:t>
            </a:r>
            <a:r>
              <a:rPr lang="en-IN" sz="1800" dirty="0"/>
              <a:t>fast </a:t>
            </a:r>
            <a:r>
              <a:rPr lang="en-IN" sz="1800" dirty="0" smtClean="0"/>
              <a:t>access</a:t>
            </a:r>
          </a:p>
          <a:p>
            <a:endParaRPr lang="en-IN" sz="1800" dirty="0" smtClean="0"/>
          </a:p>
          <a:p>
            <a:endParaRPr lang="en-IN" sz="1800" dirty="0"/>
          </a:p>
          <a:p>
            <a:endParaRPr lang="en-IN" sz="1800" dirty="0" smtClean="0"/>
          </a:p>
          <a:p>
            <a:r>
              <a:rPr lang="en-IN" sz="1800" dirty="0" smtClean="0"/>
              <a:t>variables </a:t>
            </a:r>
            <a:r>
              <a:rPr lang="en-IN" sz="1800" dirty="0"/>
              <a:t>cannot be </a:t>
            </a:r>
            <a:r>
              <a:rPr lang="en-IN" sz="1800" dirty="0" smtClean="0"/>
              <a:t>resized</a:t>
            </a:r>
          </a:p>
          <a:p>
            <a:endParaRPr lang="en-IN" sz="1800" dirty="0" smtClean="0"/>
          </a:p>
          <a:p>
            <a:r>
              <a:rPr lang="en-IN" sz="1800" dirty="0" smtClean="0"/>
              <a:t>local </a:t>
            </a:r>
            <a:r>
              <a:rPr lang="en-IN" sz="1800" dirty="0"/>
              <a:t>variables only</a:t>
            </a:r>
          </a:p>
          <a:p>
            <a:pPr marL="68580" indent="0">
              <a:buNone/>
            </a:pPr>
            <a:endParaRPr lang="en-IN" sz="1800" b="1" dirty="0" smtClean="0">
              <a:solidFill>
                <a:schemeClr val="accent1"/>
              </a:solidFill>
            </a:endParaRPr>
          </a:p>
        </p:txBody>
      </p:sp>
      <p:sp>
        <p:nvSpPr>
          <p:cNvPr id="7" name="Content Placeholder 6"/>
          <p:cNvSpPr>
            <a:spLocks noGrp="1"/>
          </p:cNvSpPr>
          <p:nvPr>
            <p:ph sz="quarter" idx="14"/>
          </p:nvPr>
        </p:nvSpPr>
        <p:spPr>
          <a:xfrm>
            <a:off x="4645152" y="764704"/>
            <a:ext cx="3887288" cy="5184576"/>
          </a:xfrm>
        </p:spPr>
        <p:txBody>
          <a:bodyPr>
            <a:normAutofit fontScale="70000" lnSpcReduction="20000"/>
          </a:bodyPr>
          <a:lstStyle/>
          <a:p>
            <a:pPr marL="68580" indent="0">
              <a:buNone/>
            </a:pPr>
            <a:r>
              <a:rPr lang="en-IN" b="1" dirty="0">
                <a:solidFill>
                  <a:schemeClr val="accent1"/>
                </a:solidFill>
              </a:rPr>
              <a:t>Heap –</a:t>
            </a:r>
          </a:p>
          <a:p>
            <a:r>
              <a:rPr lang="en-IN" dirty="0" smtClean="0"/>
              <a:t>You </a:t>
            </a:r>
            <a:r>
              <a:rPr lang="en-IN" dirty="0"/>
              <a:t>must manage memory (you're in charge of allocating and freeing variables)</a:t>
            </a:r>
          </a:p>
          <a:p>
            <a:endParaRPr lang="en-IN" dirty="0" smtClean="0"/>
          </a:p>
          <a:p>
            <a:r>
              <a:rPr lang="en-IN" dirty="0" smtClean="0"/>
              <a:t>The </a:t>
            </a:r>
            <a:r>
              <a:rPr lang="en-IN" dirty="0"/>
              <a:t>heap does not have size restrictions on variable size (apart from the obvious physical limitations of your computer). </a:t>
            </a:r>
          </a:p>
          <a:p>
            <a:endParaRPr lang="en-IN" dirty="0" smtClean="0"/>
          </a:p>
          <a:p>
            <a:r>
              <a:rPr lang="en-IN" dirty="0" smtClean="0"/>
              <a:t>Heap </a:t>
            </a:r>
            <a:r>
              <a:rPr lang="en-IN" dirty="0"/>
              <a:t>memory is slightly slower to be read from and written to, because </a:t>
            </a:r>
            <a:r>
              <a:rPr lang="en-IN" b="1" dirty="0" smtClean="0"/>
              <a:t>pointers</a:t>
            </a:r>
            <a:r>
              <a:rPr lang="en-IN" dirty="0" smtClean="0"/>
              <a:t> are used to </a:t>
            </a:r>
            <a:r>
              <a:rPr lang="en-IN" dirty="0"/>
              <a:t>access memory on the heap. </a:t>
            </a:r>
          </a:p>
          <a:p>
            <a:endParaRPr lang="en-IN" dirty="0" smtClean="0"/>
          </a:p>
          <a:p>
            <a:r>
              <a:rPr lang="en-IN" dirty="0" smtClean="0"/>
              <a:t>Variables </a:t>
            </a:r>
            <a:r>
              <a:rPr lang="en-IN" dirty="0"/>
              <a:t>can be resized using </a:t>
            </a:r>
            <a:r>
              <a:rPr lang="en-IN" dirty="0" err="1"/>
              <a:t>realloc</a:t>
            </a:r>
            <a:r>
              <a:rPr lang="en-IN" dirty="0"/>
              <a:t>()</a:t>
            </a:r>
          </a:p>
          <a:p>
            <a:endParaRPr lang="en-IN" dirty="0" smtClean="0"/>
          </a:p>
          <a:p>
            <a:r>
              <a:rPr lang="en-IN" dirty="0" smtClean="0"/>
              <a:t>variables </a:t>
            </a:r>
            <a:r>
              <a:rPr lang="en-IN" dirty="0"/>
              <a:t>can be accessed globally</a:t>
            </a:r>
          </a:p>
          <a:p>
            <a:endParaRPr lang="en-IN" dirty="0"/>
          </a:p>
        </p:txBody>
      </p:sp>
      <p:sp>
        <p:nvSpPr>
          <p:cNvPr id="8" name="Rectangle 7"/>
          <p:cNvSpPr/>
          <p:nvPr/>
        </p:nvSpPr>
        <p:spPr>
          <a:xfrm>
            <a:off x="755576" y="6165304"/>
            <a:ext cx="6102424" cy="307777"/>
          </a:xfrm>
          <a:prstGeom prst="rect">
            <a:avLst/>
          </a:prstGeom>
        </p:spPr>
        <p:txBody>
          <a:bodyPr wrap="square">
            <a:spAutoFit/>
          </a:bodyPr>
          <a:lstStyle/>
          <a:p>
            <a:r>
              <a:rPr lang="en-IN" sz="1400" dirty="0"/>
              <a:t>https://gribblelab.org/CBootCamp/7_Memory_Stack_vs_Heap.html</a:t>
            </a:r>
          </a:p>
        </p:txBody>
      </p:sp>
    </p:spTree>
    <p:extLst>
      <p:ext uri="{BB962C8B-B14F-4D97-AF65-F5344CB8AC3E}">
        <p14:creationId xmlns:p14="http://schemas.microsoft.com/office/powerpoint/2010/main" val="13922114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Stack</a:t>
            </a:r>
            <a:endParaRPr lang="en-IN" sz="3200" b="1" dirty="0"/>
          </a:p>
        </p:txBody>
      </p:sp>
      <p:sp>
        <p:nvSpPr>
          <p:cNvPr id="3" name="Content Placeholder 2"/>
          <p:cNvSpPr>
            <a:spLocks noGrp="1"/>
          </p:cNvSpPr>
          <p:nvPr>
            <p:ph idx="1"/>
          </p:nvPr>
        </p:nvSpPr>
        <p:spPr>
          <a:xfrm>
            <a:off x="899592" y="1340768"/>
            <a:ext cx="7416824" cy="4752528"/>
          </a:xfrm>
        </p:spPr>
        <p:txBody>
          <a:bodyPr>
            <a:normAutofit/>
          </a:bodyPr>
          <a:lstStyle/>
          <a:p>
            <a:endParaRPr lang="en-IN" sz="1800" dirty="0" smtClean="0"/>
          </a:p>
          <a:p>
            <a:r>
              <a:rPr lang="en-IN" sz="2000" dirty="0"/>
              <a:t>Stack resident variables </a:t>
            </a:r>
            <a:r>
              <a:rPr lang="en-IN" sz="2000" dirty="0" smtClean="0"/>
              <a:t>are:</a:t>
            </a:r>
          </a:p>
          <a:p>
            <a:pPr lvl="1"/>
            <a:r>
              <a:rPr lang="en-IN" sz="1800" dirty="0" smtClean="0"/>
              <a:t>created </a:t>
            </a:r>
            <a:r>
              <a:rPr lang="en-IN" sz="1800" dirty="0"/>
              <a:t>(“pushed on to”) the stack when a basic block that contains them (i.e. function) is activated and </a:t>
            </a:r>
            <a:endParaRPr lang="en-IN" sz="1800" dirty="0" smtClean="0"/>
          </a:p>
          <a:p>
            <a:pPr lvl="1"/>
            <a:r>
              <a:rPr lang="en-IN" sz="1800" dirty="0" smtClean="0"/>
              <a:t>disappear </a:t>
            </a:r>
            <a:r>
              <a:rPr lang="en-IN" sz="1800" dirty="0"/>
              <a:t>from (“popped off”) the stack when the function is done </a:t>
            </a:r>
            <a:endParaRPr lang="en-IN" sz="1800" dirty="0" smtClean="0"/>
          </a:p>
          <a:p>
            <a:pPr lvl="2"/>
            <a:r>
              <a:rPr lang="en-IN" sz="1600" dirty="0" smtClean="0"/>
              <a:t>(</a:t>
            </a:r>
            <a:r>
              <a:rPr lang="en-IN" sz="1600" dirty="0"/>
              <a:t>Those areas of memory that had been used by variables when a basic block was activated may then be overwritten after exit from the block</a:t>
            </a:r>
            <a:r>
              <a:rPr lang="en-IN" sz="1600" dirty="0" smtClean="0"/>
              <a:t>.)</a:t>
            </a:r>
          </a:p>
          <a:p>
            <a:pPr lvl="1"/>
            <a:r>
              <a:rPr lang="en-IN" sz="1800" dirty="0" smtClean="0"/>
              <a:t>stack </a:t>
            </a:r>
            <a:r>
              <a:rPr lang="en-IN" sz="1800" dirty="0"/>
              <a:t>memory is more limited, i.e. there is less of it compared to heap memory</a:t>
            </a:r>
            <a:endParaRPr lang="en-IN" sz="1600" dirty="0"/>
          </a:p>
        </p:txBody>
      </p:sp>
      <p:sp>
        <p:nvSpPr>
          <p:cNvPr id="4" name="Date Placeholder 3"/>
          <p:cNvSpPr>
            <a:spLocks noGrp="1"/>
          </p:cNvSpPr>
          <p:nvPr>
            <p:ph type="dt" sz="half" idx="10"/>
          </p:nvPr>
        </p:nvSpPr>
        <p:spPr/>
        <p:txBody>
          <a:bodyPr/>
          <a:lstStyle/>
          <a:p>
            <a:fld id="{6ABB7E53-7851-4A5A-8B01-BDA6C167048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41</a:t>
            </a:fld>
            <a:endParaRPr lang="en-IN"/>
          </a:p>
        </p:txBody>
      </p:sp>
      <p:sp>
        <p:nvSpPr>
          <p:cNvPr id="8" name="Curved Left Arrow 7"/>
          <p:cNvSpPr/>
          <p:nvPr/>
        </p:nvSpPr>
        <p:spPr>
          <a:xfrm rot="1444983">
            <a:off x="5614994" y="4545413"/>
            <a:ext cx="1728192" cy="23042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Rectangle 6"/>
          <p:cNvSpPr/>
          <p:nvPr/>
        </p:nvSpPr>
        <p:spPr>
          <a:xfrm>
            <a:off x="539552" y="5534361"/>
            <a:ext cx="7776864" cy="523220"/>
          </a:xfrm>
          <a:prstGeom prst="rect">
            <a:avLst/>
          </a:prstGeom>
        </p:spPr>
        <p:txBody>
          <a:bodyPr wrap="square">
            <a:spAutoFit/>
          </a:bodyPr>
          <a:lstStyle/>
          <a:p>
            <a:r>
              <a:rPr lang="en-IN" sz="1400" dirty="0"/>
              <a:t>http://citeseerx.ist.psu.edu/viewdoc/download;jsessionid=13D3E255880D543426E53785A6A7895F?doi=10.1.1.705.51&amp;rep=rep1&amp;type=pdf</a:t>
            </a:r>
          </a:p>
        </p:txBody>
      </p:sp>
    </p:spTree>
    <p:extLst>
      <p:ext uri="{BB962C8B-B14F-4D97-AF65-F5344CB8AC3E}">
        <p14:creationId xmlns:p14="http://schemas.microsoft.com/office/powerpoint/2010/main" val="41867295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Heap</a:t>
            </a:r>
            <a:endParaRPr lang="en-IN" sz="3200" b="1" dirty="0"/>
          </a:p>
        </p:txBody>
      </p:sp>
      <p:sp>
        <p:nvSpPr>
          <p:cNvPr id="3" name="Content Placeholder 2"/>
          <p:cNvSpPr>
            <a:spLocks noGrp="1"/>
          </p:cNvSpPr>
          <p:nvPr>
            <p:ph idx="1"/>
          </p:nvPr>
        </p:nvSpPr>
        <p:spPr>
          <a:xfrm>
            <a:off x="899592" y="1340768"/>
            <a:ext cx="7416824" cy="4752528"/>
          </a:xfrm>
        </p:spPr>
        <p:txBody>
          <a:bodyPr>
            <a:normAutofit/>
          </a:bodyPr>
          <a:lstStyle/>
          <a:p>
            <a:endParaRPr lang="en-IN" sz="1800" dirty="0" smtClean="0"/>
          </a:p>
          <a:p>
            <a:r>
              <a:rPr lang="en-IN" sz="1800" dirty="0" smtClean="0"/>
              <a:t>Heap </a:t>
            </a:r>
            <a:r>
              <a:rPr lang="en-IN" sz="1800" dirty="0"/>
              <a:t>resident variables include</a:t>
            </a:r>
            <a:r>
              <a:rPr lang="en-IN" sz="1800" dirty="0" smtClean="0"/>
              <a:t>:</a:t>
            </a:r>
          </a:p>
          <a:p>
            <a:pPr lvl="1"/>
            <a:r>
              <a:rPr lang="en-IN" sz="1600" dirty="0" smtClean="0"/>
              <a:t>memory areas dynamically allocated at run time with </a:t>
            </a:r>
            <a:r>
              <a:rPr lang="en-IN" sz="1600" dirty="0" err="1" smtClean="0"/>
              <a:t>malloc</a:t>
            </a:r>
            <a:r>
              <a:rPr lang="en-IN" sz="1600" dirty="0" smtClean="0"/>
              <a:t>( )</a:t>
            </a:r>
          </a:p>
          <a:p>
            <a:pPr lvl="1"/>
            <a:endParaRPr lang="en-IN" sz="1600" dirty="0"/>
          </a:p>
        </p:txBody>
      </p:sp>
      <p:sp>
        <p:nvSpPr>
          <p:cNvPr id="4" name="Date Placeholder 3"/>
          <p:cNvSpPr>
            <a:spLocks noGrp="1"/>
          </p:cNvSpPr>
          <p:nvPr>
            <p:ph type="dt" sz="half" idx="10"/>
          </p:nvPr>
        </p:nvSpPr>
        <p:spPr/>
        <p:txBody>
          <a:bodyPr/>
          <a:lstStyle/>
          <a:p>
            <a:fld id="{6ABB7E53-7851-4A5A-8B01-BDA6C167048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42</a:t>
            </a:fld>
            <a:endParaRPr lang="en-IN"/>
          </a:p>
        </p:txBody>
      </p:sp>
      <p:sp>
        <p:nvSpPr>
          <p:cNvPr id="8" name="Curved Left Arrow 7"/>
          <p:cNvSpPr/>
          <p:nvPr/>
        </p:nvSpPr>
        <p:spPr>
          <a:xfrm rot="1444983">
            <a:off x="5868144" y="3501008"/>
            <a:ext cx="1728192" cy="23042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3573469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Linked List</a:t>
            </a:r>
            <a:endParaRPr lang="en-IN"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334472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2000" b="1" dirty="0" smtClean="0"/>
              <a:t>Linear Collection of data elements called Nodes </a:t>
            </a:r>
          </a:p>
          <a:p>
            <a:pPr marL="342900" indent="-342900">
              <a:buFont typeface="Arial" panose="020B0604020202020204" pitchFamily="34" charset="0"/>
              <a:buChar char="•"/>
            </a:pPr>
            <a:r>
              <a:rPr lang="en-IN" sz="2000" b="1" dirty="0" smtClean="0"/>
              <a:t>Linear order is given by means of pointers.</a:t>
            </a:r>
          </a:p>
          <a:p>
            <a:pPr marL="342900" indent="-342900">
              <a:buFont typeface="Arial" panose="020B0604020202020204" pitchFamily="34" charset="0"/>
              <a:buChar char="•"/>
            </a:pPr>
            <a:endParaRPr lang="en-IN" sz="2000" b="1" dirty="0" smtClean="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28-09-2022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44</a:t>
            </a:fld>
            <a:endParaRPr lang="en-IN"/>
          </a:p>
        </p:txBody>
      </p:sp>
    </p:spTree>
    <p:extLst>
      <p:ext uri="{BB962C8B-B14F-4D97-AF65-F5344CB8AC3E}">
        <p14:creationId xmlns:p14="http://schemas.microsoft.com/office/powerpoint/2010/main" val="27357259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1800" b="1" dirty="0" smtClean="0"/>
              <a:t>Each node may be divided into </a:t>
            </a:r>
            <a:r>
              <a:rPr lang="en-IN" sz="1800" b="1" dirty="0" err="1" smtClean="0"/>
              <a:t>atleast</a:t>
            </a:r>
            <a:r>
              <a:rPr lang="en-IN" sz="1800" b="1" dirty="0" smtClean="0"/>
              <a:t> two fields for :</a:t>
            </a:r>
          </a:p>
          <a:p>
            <a:pPr marL="800100" lvl="1" indent="-342900">
              <a:buFont typeface="Arial" panose="020B0604020202020204" pitchFamily="34" charset="0"/>
              <a:buChar char="•"/>
            </a:pPr>
            <a:r>
              <a:rPr lang="en-IN" sz="1800" b="1" dirty="0" smtClean="0"/>
              <a:t>Storing Data </a:t>
            </a:r>
          </a:p>
          <a:p>
            <a:pPr marL="800100" lvl="1" indent="-342900">
              <a:buFont typeface="Arial" panose="020B0604020202020204" pitchFamily="34" charset="0"/>
              <a:buChar char="•"/>
            </a:pPr>
            <a:r>
              <a:rPr lang="en-IN" sz="1800" b="1" dirty="0" smtClean="0"/>
              <a:t>Storing Address of next element.</a:t>
            </a:r>
          </a:p>
          <a:p>
            <a:pPr marL="342900" indent="-342900">
              <a:buFont typeface="Arial" panose="020B0604020202020204" pitchFamily="34" charset="0"/>
              <a:buChar char="•"/>
            </a:pPr>
            <a:endParaRPr lang="en-IN" sz="1800" b="1" dirty="0" smtClean="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28-09-2022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45</a:t>
            </a:fld>
            <a:endParaRPr lang="en-IN"/>
          </a:p>
        </p:txBody>
      </p:sp>
    </p:spTree>
    <p:extLst>
      <p:ext uri="{BB962C8B-B14F-4D97-AF65-F5344CB8AC3E}">
        <p14:creationId xmlns:p14="http://schemas.microsoft.com/office/powerpoint/2010/main" val="28313284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2000" b="1" dirty="0" smtClean="0"/>
              <a:t>The Last node’s Address field contains Null rather than a valid address. </a:t>
            </a:r>
          </a:p>
          <a:p>
            <a:pPr marL="342900" indent="-342900">
              <a:buFont typeface="Arial" panose="020B0604020202020204" pitchFamily="34" charset="0"/>
              <a:buChar char="•"/>
            </a:pPr>
            <a:endParaRPr lang="en-IN" sz="2000" b="1" dirty="0" smtClean="0"/>
          </a:p>
          <a:p>
            <a:pPr marL="342900" indent="-342900">
              <a:buFont typeface="Arial" panose="020B0604020202020204" pitchFamily="34" charset="0"/>
              <a:buChar char="•"/>
            </a:pPr>
            <a:r>
              <a:rPr lang="en-IN" sz="2000" b="1" dirty="0" smtClean="0"/>
              <a:t>It’s a NULL Pointer and indicates the end of the list.</a:t>
            </a:r>
            <a:endParaRPr lang="en-IN" sz="2000" b="1" dirty="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28-09-2022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46</a:t>
            </a:fld>
            <a:endParaRPr lang="en-IN"/>
          </a:p>
        </p:txBody>
      </p:sp>
    </p:spTree>
    <p:extLst>
      <p:ext uri="{BB962C8B-B14F-4D97-AF65-F5344CB8AC3E}">
        <p14:creationId xmlns:p14="http://schemas.microsoft.com/office/powerpoint/2010/main" val="953871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IN" dirty="0"/>
              <a:t>Comparison between Array and Linked List</a:t>
            </a:r>
          </a:p>
        </p:txBody>
      </p:sp>
      <p:sp>
        <p:nvSpPr>
          <p:cNvPr id="9" name="Subtitle 8"/>
          <p:cNvSpPr>
            <a:spLocks noGrp="1"/>
          </p:cNvSpPr>
          <p:nvPr>
            <p:ph type="subTitle" idx="1"/>
          </p:nvPr>
        </p:nvSpPr>
        <p:spPr/>
        <p:txBody>
          <a:bodyPr/>
          <a:lstStyle/>
          <a:p>
            <a:endParaRPr lang="en-IN"/>
          </a:p>
        </p:txBody>
      </p:sp>
      <p:sp>
        <p:nvSpPr>
          <p:cNvPr id="5" name="Date Placeholder 4"/>
          <p:cNvSpPr>
            <a:spLocks noGrp="1"/>
          </p:cNvSpPr>
          <p:nvPr>
            <p:ph type="dt" sz="half" idx="10"/>
          </p:nvPr>
        </p:nvSpPr>
        <p:spPr/>
        <p:txBody>
          <a:bodyPr/>
          <a:lstStyle/>
          <a:p>
            <a:fld id="{F7B59D3E-3D4B-4645-ADC8-6ED9AA8E9426}" type="datetime1">
              <a:rPr lang="en-IN" smtClean="0"/>
              <a:t>28-09-2022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47</a:t>
            </a:fld>
            <a:endParaRPr lang="en-IN"/>
          </a:p>
        </p:txBody>
      </p:sp>
    </p:spTree>
    <p:extLst>
      <p:ext uri="{BB962C8B-B14F-4D97-AF65-F5344CB8AC3E}">
        <p14:creationId xmlns:p14="http://schemas.microsoft.com/office/powerpoint/2010/main" val="28661145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601136"/>
          </a:xfrm>
        </p:spPr>
        <p:txBody>
          <a:bodyPr>
            <a:normAutofit fontScale="90000"/>
          </a:bodyPr>
          <a:lstStyle/>
          <a:p>
            <a:r>
              <a:rPr lang="en-IN" dirty="0" smtClean="0"/>
              <a:t>Advantages of Linked List</a:t>
            </a:r>
            <a:endParaRPr lang="en-IN" dirty="0"/>
          </a:p>
        </p:txBody>
      </p:sp>
      <p:sp>
        <p:nvSpPr>
          <p:cNvPr id="3" name="Content Placeholder 2"/>
          <p:cNvSpPr>
            <a:spLocks noGrp="1"/>
          </p:cNvSpPr>
          <p:nvPr>
            <p:ph idx="1"/>
          </p:nvPr>
        </p:nvSpPr>
        <p:spPr>
          <a:xfrm>
            <a:off x="1043492" y="1268760"/>
            <a:ext cx="7272924" cy="4563869"/>
          </a:xfrm>
        </p:spPr>
        <p:txBody>
          <a:bodyPr>
            <a:noAutofit/>
          </a:bodyPr>
          <a:lstStyle/>
          <a:p>
            <a:r>
              <a:rPr lang="en-IN" sz="2000" b="1" dirty="0" smtClean="0"/>
              <a:t>Linked are Dynamic Data Structures</a:t>
            </a:r>
          </a:p>
          <a:p>
            <a:pPr lvl="1"/>
            <a:r>
              <a:rPr lang="en-IN" sz="2000" dirty="0" smtClean="0"/>
              <a:t>Grow and shrink during execution of the program</a:t>
            </a:r>
          </a:p>
          <a:p>
            <a:r>
              <a:rPr lang="en-IN" sz="2000" b="1" dirty="0" smtClean="0"/>
              <a:t>Efficient Memory Utilization</a:t>
            </a:r>
          </a:p>
          <a:p>
            <a:pPr lvl="1"/>
            <a:r>
              <a:rPr lang="en-IN" sz="2000" dirty="0" smtClean="0"/>
              <a:t>As memory is not </a:t>
            </a:r>
            <a:r>
              <a:rPr lang="en-IN" sz="2000" dirty="0" err="1" smtClean="0"/>
              <a:t>preallocated</a:t>
            </a:r>
            <a:r>
              <a:rPr lang="en-IN" sz="2000" dirty="0" smtClean="0"/>
              <a:t>.</a:t>
            </a:r>
          </a:p>
          <a:p>
            <a:pPr lvl="1"/>
            <a:r>
              <a:rPr lang="en-IN" sz="2000" dirty="0" smtClean="0"/>
              <a:t>Memory can be allocated whenever required and deallocated when not needed.</a:t>
            </a:r>
          </a:p>
          <a:p>
            <a:r>
              <a:rPr lang="en-IN" sz="2000" b="1" dirty="0" smtClean="0"/>
              <a:t>Insertion and deletions are easier and efficient</a:t>
            </a:r>
          </a:p>
          <a:p>
            <a:pPr lvl="1"/>
            <a:r>
              <a:rPr lang="en-IN" sz="2000" dirty="0" smtClean="0"/>
              <a:t>Provide flexibility in inserting a data item at a specified position and deletion of a data item from the given position</a:t>
            </a:r>
          </a:p>
          <a:p>
            <a:r>
              <a:rPr lang="en-IN" sz="2000" b="1" dirty="0" smtClean="0"/>
              <a:t>Many complex applications can be easily carried out with linked lists</a:t>
            </a:r>
            <a:endParaRPr lang="en-IN" sz="2000" b="1" dirty="0"/>
          </a:p>
        </p:txBody>
      </p:sp>
      <p:sp>
        <p:nvSpPr>
          <p:cNvPr id="4" name="Date Placeholder 3"/>
          <p:cNvSpPr>
            <a:spLocks noGrp="1"/>
          </p:cNvSpPr>
          <p:nvPr>
            <p:ph type="dt" sz="half" idx="10"/>
          </p:nvPr>
        </p:nvSpPr>
        <p:spPr/>
        <p:txBody>
          <a:bodyPr/>
          <a:lstStyle/>
          <a:p>
            <a:fld id="{87444E16-FEE4-4E39-8D0D-F9BDF3B63CD2}"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48</a:t>
            </a:fld>
            <a:endParaRPr lang="en-IN"/>
          </a:p>
        </p:txBody>
      </p:sp>
    </p:spTree>
    <p:extLst>
      <p:ext uri="{BB962C8B-B14F-4D97-AF65-F5344CB8AC3E}">
        <p14:creationId xmlns:p14="http://schemas.microsoft.com/office/powerpoint/2010/main" val="12431098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601136"/>
          </a:xfrm>
        </p:spPr>
        <p:txBody>
          <a:bodyPr>
            <a:normAutofit fontScale="90000"/>
          </a:bodyPr>
          <a:lstStyle/>
          <a:p>
            <a:r>
              <a:rPr lang="en-IN" dirty="0"/>
              <a:t>Disadvantages of Linked List</a:t>
            </a:r>
          </a:p>
        </p:txBody>
      </p:sp>
      <p:sp>
        <p:nvSpPr>
          <p:cNvPr id="3" name="Content Placeholder 2"/>
          <p:cNvSpPr>
            <a:spLocks noGrp="1"/>
          </p:cNvSpPr>
          <p:nvPr>
            <p:ph idx="1"/>
          </p:nvPr>
        </p:nvSpPr>
        <p:spPr>
          <a:xfrm>
            <a:off x="1043492" y="1268760"/>
            <a:ext cx="7272924" cy="4563869"/>
          </a:xfrm>
        </p:spPr>
        <p:txBody>
          <a:bodyPr>
            <a:noAutofit/>
          </a:bodyPr>
          <a:lstStyle/>
          <a:p>
            <a:r>
              <a:rPr lang="en-IN" sz="2000" dirty="0" smtClean="0"/>
              <a:t>Access to an </a:t>
            </a:r>
            <a:r>
              <a:rPr lang="en-IN" sz="2000" dirty="0" err="1" smtClean="0"/>
              <a:t>arbitary</a:t>
            </a:r>
            <a:r>
              <a:rPr lang="en-IN" sz="2000" dirty="0" smtClean="0"/>
              <a:t> data item is little bit cumbersome and also time consuming</a:t>
            </a:r>
          </a:p>
          <a:p>
            <a:endParaRPr lang="en-IN" sz="2000" b="1" dirty="0" smtClean="0"/>
          </a:p>
          <a:p>
            <a:r>
              <a:rPr lang="en-IN" sz="2000" b="1" dirty="0" smtClean="0"/>
              <a:t>More memory</a:t>
            </a:r>
          </a:p>
          <a:p>
            <a:pPr lvl="1"/>
            <a:r>
              <a:rPr lang="en-IN" sz="1800" dirty="0" smtClean="0"/>
              <a:t>If the number of fields are more, then more memory space is needed.</a:t>
            </a:r>
            <a:endParaRPr lang="en-IN" sz="1800" dirty="0"/>
          </a:p>
        </p:txBody>
      </p:sp>
      <p:sp>
        <p:nvSpPr>
          <p:cNvPr id="4" name="Date Placeholder 3"/>
          <p:cNvSpPr>
            <a:spLocks noGrp="1"/>
          </p:cNvSpPr>
          <p:nvPr>
            <p:ph type="dt" sz="half" idx="10"/>
          </p:nvPr>
        </p:nvSpPr>
        <p:spPr/>
        <p:txBody>
          <a:bodyPr/>
          <a:lstStyle/>
          <a:p>
            <a:fld id="{0ED47AAD-767C-4851-9134-56CE5ACB6F8E}"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49</a:t>
            </a:fld>
            <a:endParaRPr lang="en-IN"/>
          </a:p>
        </p:txBody>
      </p:sp>
    </p:spTree>
    <p:extLst>
      <p:ext uri="{BB962C8B-B14F-4D97-AF65-F5344CB8AC3E}">
        <p14:creationId xmlns:p14="http://schemas.microsoft.com/office/powerpoint/2010/main" val="1422793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Autofit/>
          </a:bodyPr>
          <a:lstStyle/>
          <a:p>
            <a:r>
              <a:rPr lang="en-IN" sz="1800" b="1" dirty="0" smtClean="0"/>
              <a:t>Inefficient Use of Memory-</a:t>
            </a:r>
          </a:p>
          <a:p>
            <a:pPr lvl="1"/>
            <a:r>
              <a:rPr lang="en-IN" sz="1800" b="1" dirty="0" smtClean="0"/>
              <a:t>Can cause under utilization of memory in case of over allocation</a:t>
            </a:r>
          </a:p>
          <a:p>
            <a:pPr lvl="2"/>
            <a:r>
              <a:rPr lang="en-IN" sz="1800" dirty="0" smtClean="0"/>
              <a:t>That is if you store less number of elements than the number for elements which you have declared memory.</a:t>
            </a:r>
          </a:p>
          <a:p>
            <a:pPr lvl="2"/>
            <a:r>
              <a:rPr lang="en-IN" sz="1800" dirty="0" smtClean="0"/>
              <a:t>Rest of the memory is wasted, as it is not available to other applications.</a:t>
            </a:r>
          </a:p>
        </p:txBody>
      </p:sp>
      <p:sp>
        <p:nvSpPr>
          <p:cNvPr id="4" name="Date Placeholder 3"/>
          <p:cNvSpPr>
            <a:spLocks noGrp="1"/>
          </p:cNvSpPr>
          <p:nvPr>
            <p:ph type="dt" sz="half" idx="10"/>
          </p:nvPr>
        </p:nvSpPr>
        <p:spPr/>
        <p:txBody>
          <a:bodyPr/>
          <a:lstStyle/>
          <a:p>
            <a:fld id="{1AFF805E-AFF0-4154-8886-6A34F22C60B2}"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a:t>
            </a:fld>
            <a:endParaRPr lang="en-IN"/>
          </a:p>
        </p:txBody>
      </p:sp>
    </p:spTree>
    <p:extLst>
      <p:ext uri="{BB962C8B-B14F-4D97-AF65-F5344CB8AC3E}">
        <p14:creationId xmlns:p14="http://schemas.microsoft.com/office/powerpoint/2010/main" val="11428723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76672"/>
            <a:ext cx="7024744" cy="576064"/>
          </a:xfrm>
        </p:spPr>
        <p:txBody>
          <a:bodyPr>
            <a:normAutofit/>
          </a:bodyPr>
          <a:lstStyle/>
          <a:p>
            <a:r>
              <a:rPr lang="en-IN" sz="2400" dirty="0"/>
              <a:t>Advantages of </a:t>
            </a:r>
            <a:r>
              <a:rPr lang="en-IN" sz="2400" dirty="0" smtClean="0"/>
              <a:t>Arrays</a:t>
            </a:r>
            <a:endParaRPr lang="en-IN" sz="2400" dirty="0"/>
          </a:p>
        </p:txBody>
      </p:sp>
      <p:sp>
        <p:nvSpPr>
          <p:cNvPr id="3" name="Content Placeholder 2"/>
          <p:cNvSpPr>
            <a:spLocks noGrp="1"/>
          </p:cNvSpPr>
          <p:nvPr>
            <p:ph idx="1"/>
          </p:nvPr>
        </p:nvSpPr>
        <p:spPr>
          <a:xfrm>
            <a:off x="755576" y="1196752"/>
            <a:ext cx="7488832" cy="4824536"/>
          </a:xfrm>
        </p:spPr>
        <p:txBody>
          <a:bodyPr>
            <a:normAutofit/>
          </a:bodyPr>
          <a:lstStyle/>
          <a:p>
            <a:r>
              <a:rPr lang="en-IN" sz="1800" dirty="0" smtClean="0"/>
              <a:t>Simple to use and define</a:t>
            </a:r>
          </a:p>
          <a:p>
            <a:endParaRPr lang="en-IN" sz="1800" dirty="0" smtClean="0"/>
          </a:p>
          <a:p>
            <a:r>
              <a:rPr lang="en-IN" sz="1800" dirty="0" smtClean="0"/>
              <a:t>Supported by almost all programming languages</a:t>
            </a:r>
          </a:p>
          <a:p>
            <a:endParaRPr lang="en-IN" sz="1800" b="1" dirty="0" smtClean="0"/>
          </a:p>
          <a:p>
            <a:r>
              <a:rPr lang="en-IN" sz="1800" b="1" dirty="0" smtClean="0"/>
              <a:t>Constant access time</a:t>
            </a:r>
          </a:p>
          <a:p>
            <a:pPr lvl="1"/>
            <a:r>
              <a:rPr lang="en-IN" sz="1800" dirty="0" smtClean="0"/>
              <a:t>Array element can be accessed a[</a:t>
            </a:r>
            <a:r>
              <a:rPr lang="en-IN" sz="1800" dirty="0" err="1" smtClean="0"/>
              <a:t>i</a:t>
            </a:r>
            <a:r>
              <a:rPr lang="en-IN" sz="1800" dirty="0"/>
              <a:t>]</a:t>
            </a:r>
            <a:endParaRPr lang="en-IN" sz="1800" dirty="0" smtClean="0"/>
          </a:p>
          <a:p>
            <a:endParaRPr lang="en-IN" sz="1800" dirty="0" smtClean="0"/>
          </a:p>
          <a:p>
            <a:r>
              <a:rPr lang="en-IN" sz="1800" dirty="0" smtClean="0"/>
              <a:t>Mapping by compiler</a:t>
            </a:r>
          </a:p>
          <a:p>
            <a:pPr lvl="1"/>
            <a:r>
              <a:rPr lang="en-IN" sz="1800" dirty="0" smtClean="0"/>
              <a:t>Compiler maps a[</a:t>
            </a:r>
            <a:r>
              <a:rPr lang="en-IN" sz="1800" dirty="0" err="1" smtClean="0"/>
              <a:t>i</a:t>
            </a:r>
            <a:r>
              <a:rPr lang="en-IN" sz="1800" dirty="0" smtClean="0"/>
              <a:t>] to its physical location in memory. </a:t>
            </a:r>
          </a:p>
          <a:p>
            <a:pPr lvl="1"/>
            <a:endParaRPr lang="en-IN" sz="1800" dirty="0" smtClean="0"/>
          </a:p>
          <a:p>
            <a:pPr lvl="1"/>
            <a:r>
              <a:rPr lang="en-IN" sz="1800" b="1" dirty="0" smtClean="0"/>
              <a:t>This mapping is carried out in constant time, irrespective of which element is accessed</a:t>
            </a:r>
          </a:p>
          <a:p>
            <a:pPr lvl="1"/>
            <a:endParaRPr lang="en-IN" b="1" dirty="0"/>
          </a:p>
        </p:txBody>
      </p:sp>
      <p:sp>
        <p:nvSpPr>
          <p:cNvPr id="4" name="Date Placeholder 3"/>
          <p:cNvSpPr>
            <a:spLocks noGrp="1"/>
          </p:cNvSpPr>
          <p:nvPr>
            <p:ph type="dt" sz="half" idx="10"/>
          </p:nvPr>
        </p:nvSpPr>
        <p:spPr/>
        <p:txBody>
          <a:bodyPr/>
          <a:lstStyle/>
          <a:p>
            <a:fld id="{E1AC4061-2CB1-4C9A-8154-1DD29154D47B}"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50</a:t>
            </a:fld>
            <a:endParaRPr lang="en-IN"/>
          </a:p>
        </p:txBody>
      </p:sp>
    </p:spTree>
    <p:extLst>
      <p:ext uri="{BB962C8B-B14F-4D97-AF65-F5344CB8AC3E}">
        <p14:creationId xmlns:p14="http://schemas.microsoft.com/office/powerpoint/2010/main" val="28816785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628800"/>
            <a:ext cx="7024744" cy="541864"/>
          </a:xfrm>
        </p:spPr>
        <p:txBody>
          <a:bodyPr>
            <a:noAutofit/>
          </a:bodyPr>
          <a:lstStyle/>
          <a:p>
            <a:r>
              <a:rPr lang="en-IN" sz="2400" dirty="0" smtClean="0"/>
              <a:t>Arrays suffer from some severe limitations</a:t>
            </a:r>
            <a:endParaRPr lang="en-IN" sz="2400" dirty="0"/>
          </a:p>
        </p:txBody>
      </p:sp>
      <p:sp>
        <p:nvSpPr>
          <p:cNvPr id="3" name="Content Placeholder 2"/>
          <p:cNvSpPr>
            <a:spLocks noGrp="1"/>
          </p:cNvSpPr>
          <p:nvPr>
            <p:ph idx="1"/>
          </p:nvPr>
        </p:nvSpPr>
        <p:spPr/>
        <p:txBody>
          <a:bodyPr>
            <a:normAutofit/>
          </a:bodyPr>
          <a:lstStyle/>
          <a:p>
            <a:r>
              <a:rPr lang="en-IN" sz="2000" b="1" dirty="0" smtClean="0"/>
              <a:t>Static Data Structure-</a:t>
            </a:r>
          </a:p>
          <a:p>
            <a:pPr lvl="1"/>
            <a:r>
              <a:rPr lang="en-IN" sz="1800" b="1" dirty="0" smtClean="0"/>
              <a:t>Size of an array is defined at the time of programming</a:t>
            </a:r>
          </a:p>
          <a:p>
            <a:endParaRPr lang="en-IN" sz="2000" dirty="0" smtClean="0"/>
          </a:p>
          <a:p>
            <a:r>
              <a:rPr lang="en-IN" sz="2000" b="1" dirty="0" smtClean="0"/>
              <a:t>Insertion and Deletion is time consuming</a:t>
            </a:r>
          </a:p>
          <a:p>
            <a:endParaRPr lang="en-IN" sz="2000" dirty="0" smtClean="0"/>
          </a:p>
          <a:p>
            <a:r>
              <a:rPr lang="en-IN" sz="2000" dirty="0" smtClean="0"/>
              <a:t>Requires Contiguous memory</a:t>
            </a:r>
            <a:endParaRPr lang="en-IN" sz="2000" dirty="0"/>
          </a:p>
        </p:txBody>
      </p:sp>
      <p:sp>
        <p:nvSpPr>
          <p:cNvPr id="4" name="Title 1"/>
          <p:cNvSpPr txBox="1">
            <a:spLocks/>
          </p:cNvSpPr>
          <p:nvPr/>
        </p:nvSpPr>
        <p:spPr>
          <a:xfrm>
            <a:off x="827584" y="764704"/>
            <a:ext cx="7024744" cy="5715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smtClean="0"/>
              <a:t>Disadvantages </a:t>
            </a:r>
            <a:r>
              <a:rPr lang="en-IN" sz="2800" dirty="0"/>
              <a:t>of </a:t>
            </a:r>
            <a:r>
              <a:rPr lang="en-IN" sz="2800" dirty="0" smtClean="0"/>
              <a:t>Arrays</a:t>
            </a:r>
            <a:endParaRPr lang="en-IN" sz="2800" dirty="0"/>
          </a:p>
        </p:txBody>
      </p:sp>
      <p:sp>
        <p:nvSpPr>
          <p:cNvPr id="5" name="Date Placeholder 4"/>
          <p:cNvSpPr>
            <a:spLocks noGrp="1"/>
          </p:cNvSpPr>
          <p:nvPr>
            <p:ph type="dt" sz="half" idx="10"/>
          </p:nvPr>
        </p:nvSpPr>
        <p:spPr/>
        <p:txBody>
          <a:bodyPr/>
          <a:lstStyle/>
          <a:p>
            <a:fld id="{D35B3161-2764-4E7B-8DA3-BB068C0D3195}" type="datetime1">
              <a:rPr lang="en-IN" smtClean="0"/>
              <a:t>28-09-2022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51</a:t>
            </a:fld>
            <a:endParaRPr lang="en-IN"/>
          </a:p>
        </p:txBody>
      </p:sp>
    </p:spTree>
    <p:extLst>
      <p:ext uri="{BB962C8B-B14F-4D97-AF65-F5344CB8AC3E}">
        <p14:creationId xmlns:p14="http://schemas.microsoft.com/office/powerpoint/2010/main" val="8728114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Linked List</a:t>
            </a:r>
            <a:endParaRPr lang="en-IN" dirty="0"/>
          </a:p>
        </p:txBody>
      </p:sp>
      <p:sp>
        <p:nvSpPr>
          <p:cNvPr id="3" name="Content Placeholder 2"/>
          <p:cNvSpPr>
            <a:spLocks noGrp="1"/>
          </p:cNvSpPr>
          <p:nvPr>
            <p:ph idx="1"/>
          </p:nvPr>
        </p:nvSpPr>
        <p:spPr/>
        <p:txBody>
          <a:bodyPr/>
          <a:lstStyle/>
          <a:p>
            <a:r>
              <a:rPr lang="en-IN" dirty="0" smtClean="0"/>
              <a:t>Singly Linked List</a:t>
            </a:r>
          </a:p>
          <a:p>
            <a:r>
              <a:rPr lang="en-IN" dirty="0" smtClean="0"/>
              <a:t>Doubly Linked List</a:t>
            </a:r>
          </a:p>
          <a:p>
            <a:r>
              <a:rPr lang="en-IN" dirty="0" smtClean="0"/>
              <a:t>Circular Linked List</a:t>
            </a:r>
            <a:endParaRPr lang="en-IN" dirty="0"/>
          </a:p>
        </p:txBody>
      </p:sp>
      <p:sp>
        <p:nvSpPr>
          <p:cNvPr id="4" name="Date Placeholder 3"/>
          <p:cNvSpPr>
            <a:spLocks noGrp="1"/>
          </p:cNvSpPr>
          <p:nvPr>
            <p:ph type="dt" sz="half" idx="10"/>
          </p:nvPr>
        </p:nvSpPr>
        <p:spPr/>
        <p:txBody>
          <a:bodyPr/>
          <a:lstStyle/>
          <a:p>
            <a:fld id="{84C9B1FC-1C93-413D-B82E-89C3CACD817B}"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52</a:t>
            </a:fld>
            <a:endParaRPr lang="en-IN"/>
          </a:p>
        </p:txBody>
      </p:sp>
    </p:spTree>
    <p:extLst>
      <p:ext uri="{BB962C8B-B14F-4D97-AF65-F5344CB8AC3E}">
        <p14:creationId xmlns:p14="http://schemas.microsoft.com/office/powerpoint/2010/main" val="10338643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dirty="0"/>
              <a:t>Singly Linked List</a:t>
            </a:r>
          </a:p>
        </p:txBody>
      </p:sp>
      <p:sp>
        <p:nvSpPr>
          <p:cNvPr id="3" name="Content Placeholder 2"/>
          <p:cNvSpPr>
            <a:spLocks noGrp="1"/>
          </p:cNvSpPr>
          <p:nvPr>
            <p:ph idx="1"/>
          </p:nvPr>
        </p:nvSpPr>
        <p:spPr>
          <a:xfrm>
            <a:off x="755576" y="1268760"/>
            <a:ext cx="6777317" cy="3508977"/>
          </a:xfrm>
        </p:spPr>
        <p:txBody>
          <a:bodyPr>
            <a:normAutofit/>
          </a:bodyPr>
          <a:lstStyle/>
          <a:p>
            <a:r>
              <a:rPr lang="en-IN" sz="2200" dirty="0" smtClean="0"/>
              <a:t>All nodes are linked in sequential manner</a:t>
            </a:r>
          </a:p>
          <a:p>
            <a:r>
              <a:rPr lang="en-IN" sz="2200" dirty="0" smtClean="0"/>
              <a:t>Linear Linked List</a:t>
            </a:r>
          </a:p>
          <a:p>
            <a:r>
              <a:rPr lang="en-IN" sz="2200" dirty="0"/>
              <a:t>One way chain</a:t>
            </a:r>
          </a:p>
          <a:p>
            <a:r>
              <a:rPr lang="en-IN" sz="2200" dirty="0" smtClean="0"/>
              <a:t>It has beginning and end</a:t>
            </a:r>
          </a:p>
        </p:txBody>
      </p:sp>
      <p:pic>
        <p:nvPicPr>
          <p:cNvPr id="11266" name="Picture 2" descr="DS Singly Link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639022"/>
            <a:ext cx="5772150" cy="12382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5197297D-56DC-4493-8C79-20DDB084128C}"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53</a:t>
            </a:fld>
            <a:endParaRPr lang="en-IN"/>
          </a:p>
        </p:txBody>
      </p:sp>
    </p:spTree>
    <p:extLst>
      <p:ext uri="{BB962C8B-B14F-4D97-AF65-F5344CB8AC3E}">
        <p14:creationId xmlns:p14="http://schemas.microsoft.com/office/powerpoint/2010/main" val="2995481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dirty="0"/>
              <a:t>Singly Linked List</a:t>
            </a:r>
          </a:p>
        </p:txBody>
      </p:sp>
      <p:sp>
        <p:nvSpPr>
          <p:cNvPr id="3" name="Content Placeholder 2"/>
          <p:cNvSpPr>
            <a:spLocks noGrp="1"/>
          </p:cNvSpPr>
          <p:nvPr>
            <p:ph idx="1"/>
          </p:nvPr>
        </p:nvSpPr>
        <p:spPr>
          <a:xfrm>
            <a:off x="755576" y="1268760"/>
            <a:ext cx="6777317" cy="3508977"/>
          </a:xfrm>
        </p:spPr>
        <p:txBody>
          <a:bodyPr>
            <a:normAutofit/>
          </a:bodyPr>
          <a:lstStyle/>
          <a:p>
            <a:r>
              <a:rPr lang="en-IN" sz="2200" dirty="0" smtClean="0"/>
              <a:t>Problem-</a:t>
            </a:r>
          </a:p>
          <a:p>
            <a:pPr lvl="1"/>
            <a:r>
              <a:rPr lang="en-IN" dirty="0" smtClean="0"/>
              <a:t>The predecessor of a node cannot be accessed from the current node.</a:t>
            </a:r>
          </a:p>
          <a:p>
            <a:pPr lvl="1"/>
            <a:r>
              <a:rPr lang="en-IN" dirty="0" smtClean="0"/>
              <a:t>This can be overcome in doubly linked list.</a:t>
            </a:r>
            <a:endParaRPr lang="en-IN" dirty="0"/>
          </a:p>
        </p:txBody>
      </p:sp>
      <p:pic>
        <p:nvPicPr>
          <p:cNvPr id="11266" name="Picture 2" descr="DS Singly Link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639022"/>
            <a:ext cx="5772150" cy="12382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5197297D-56DC-4493-8C79-20DDB084128C}"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54</a:t>
            </a:fld>
            <a:endParaRPr lang="en-IN"/>
          </a:p>
        </p:txBody>
      </p:sp>
    </p:spTree>
    <p:extLst>
      <p:ext uri="{BB962C8B-B14F-4D97-AF65-F5344CB8AC3E}">
        <p14:creationId xmlns:p14="http://schemas.microsoft.com/office/powerpoint/2010/main" val="41138774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529128"/>
          </a:xfrm>
        </p:spPr>
        <p:txBody>
          <a:bodyPr>
            <a:normAutofit fontScale="90000"/>
          </a:bodyPr>
          <a:lstStyle/>
          <a:p>
            <a:r>
              <a:rPr lang="en-IN" dirty="0"/>
              <a:t>Doubly Linked List</a:t>
            </a:r>
          </a:p>
        </p:txBody>
      </p:sp>
      <p:sp>
        <p:nvSpPr>
          <p:cNvPr id="3" name="Content Placeholder 2"/>
          <p:cNvSpPr>
            <a:spLocks noGrp="1"/>
          </p:cNvSpPr>
          <p:nvPr>
            <p:ph idx="1"/>
          </p:nvPr>
        </p:nvSpPr>
        <p:spPr>
          <a:xfrm>
            <a:off x="614001" y="1215288"/>
            <a:ext cx="6777317" cy="3508977"/>
          </a:xfrm>
        </p:spPr>
        <p:txBody>
          <a:bodyPr>
            <a:normAutofit/>
          </a:bodyPr>
          <a:lstStyle/>
          <a:p>
            <a:r>
              <a:rPr lang="en-IN" sz="2200" dirty="0" smtClean="0"/>
              <a:t>Linked List holds two pointer fields</a:t>
            </a:r>
          </a:p>
          <a:p>
            <a:r>
              <a:rPr lang="en-IN" sz="2200" dirty="0" smtClean="0"/>
              <a:t>Addresses of next as well as preceding elements are linked with current node.</a:t>
            </a:r>
          </a:p>
          <a:p>
            <a:r>
              <a:rPr lang="en-IN" sz="2200" dirty="0" smtClean="0"/>
              <a:t>This helps to traverse in both Forward or Backward direction</a:t>
            </a:r>
          </a:p>
        </p:txBody>
      </p:sp>
      <p:pic>
        <p:nvPicPr>
          <p:cNvPr id="5122" name="Picture 2" descr="https://static.javatpoint.com/ds/images/doubly-linked-lis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696075" cy="192405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0B6C9BB-3909-4EC0-AC82-CA4466DC6439}"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55</a:t>
            </a:fld>
            <a:endParaRPr lang="en-IN"/>
          </a:p>
        </p:txBody>
      </p:sp>
    </p:spTree>
    <p:extLst>
      <p:ext uri="{BB962C8B-B14F-4D97-AF65-F5344CB8AC3E}">
        <p14:creationId xmlns:p14="http://schemas.microsoft.com/office/powerpoint/2010/main" val="8187940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48680"/>
            <a:ext cx="7024744" cy="529128"/>
          </a:xfrm>
        </p:spPr>
        <p:txBody>
          <a:bodyPr>
            <a:normAutofit fontScale="90000"/>
          </a:bodyPr>
          <a:lstStyle/>
          <a:p>
            <a:r>
              <a:rPr lang="en-IN" dirty="0"/>
              <a:t>Circular Linked List</a:t>
            </a:r>
          </a:p>
        </p:txBody>
      </p:sp>
      <p:sp>
        <p:nvSpPr>
          <p:cNvPr id="3" name="Content Placeholder 2"/>
          <p:cNvSpPr>
            <a:spLocks noGrp="1"/>
          </p:cNvSpPr>
          <p:nvPr>
            <p:ph idx="1"/>
          </p:nvPr>
        </p:nvSpPr>
        <p:spPr>
          <a:xfrm>
            <a:off x="683568" y="1196752"/>
            <a:ext cx="6777317" cy="3508977"/>
          </a:xfrm>
        </p:spPr>
        <p:txBody>
          <a:bodyPr/>
          <a:lstStyle/>
          <a:p>
            <a:r>
              <a:rPr lang="en-IN" dirty="0" smtClean="0"/>
              <a:t>The first and last elements are adjacent.</a:t>
            </a:r>
          </a:p>
          <a:p>
            <a:r>
              <a:rPr lang="en-IN" dirty="0" smtClean="0"/>
              <a:t>A linked list can be made circular by </a:t>
            </a:r>
          </a:p>
          <a:p>
            <a:pPr lvl="1"/>
            <a:r>
              <a:rPr lang="en-IN" dirty="0" smtClean="0"/>
              <a:t>Storing the address of the first node in the link field of the last node.</a:t>
            </a:r>
          </a:p>
        </p:txBody>
      </p:sp>
      <p:pic>
        <p:nvPicPr>
          <p:cNvPr id="10242" name="Picture 2" descr="https://static.javatpoint.com/ds/images/circular-singly-linked-li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29" y="3429000"/>
            <a:ext cx="7315200" cy="169279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762B41E3-5701-4ED0-B6F3-D8F70B9D16E6}"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56</a:t>
            </a:fld>
            <a:endParaRPr lang="en-IN"/>
          </a:p>
        </p:txBody>
      </p:sp>
    </p:spTree>
    <p:extLst>
      <p:ext uri="{BB962C8B-B14F-4D97-AF65-F5344CB8AC3E}">
        <p14:creationId xmlns:p14="http://schemas.microsoft.com/office/powerpoint/2010/main" val="17520656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Linked List Operations</a:t>
            </a:r>
            <a:endParaRPr lang="en-IN" b="1" dirty="0"/>
          </a:p>
        </p:txBody>
      </p:sp>
      <p:sp>
        <p:nvSpPr>
          <p:cNvPr id="3" name="Content Placeholder 2"/>
          <p:cNvSpPr>
            <a:spLocks noGrp="1"/>
          </p:cNvSpPr>
          <p:nvPr>
            <p:ph idx="1"/>
          </p:nvPr>
        </p:nvSpPr>
        <p:spPr/>
        <p:txBody>
          <a:bodyPr/>
          <a:lstStyle/>
          <a:p>
            <a:r>
              <a:rPr lang="en-IN" b="1" dirty="0" smtClean="0"/>
              <a:t>Creation</a:t>
            </a:r>
          </a:p>
          <a:p>
            <a:r>
              <a:rPr lang="en-IN" b="1" dirty="0" smtClean="0"/>
              <a:t>Insertion</a:t>
            </a:r>
          </a:p>
          <a:p>
            <a:r>
              <a:rPr lang="en-IN" b="1" dirty="0" smtClean="0"/>
              <a:t>Deletion</a:t>
            </a:r>
          </a:p>
          <a:p>
            <a:r>
              <a:rPr lang="en-IN" b="1" dirty="0" smtClean="0"/>
              <a:t>Traversal</a:t>
            </a:r>
          </a:p>
          <a:p>
            <a:r>
              <a:rPr lang="en-IN" b="1" dirty="0" smtClean="0"/>
              <a:t>Searching</a:t>
            </a:r>
            <a:endParaRPr lang="en-IN" b="1" dirty="0"/>
          </a:p>
        </p:txBody>
      </p:sp>
      <p:sp>
        <p:nvSpPr>
          <p:cNvPr id="4" name="Date Placeholder 3"/>
          <p:cNvSpPr>
            <a:spLocks noGrp="1"/>
          </p:cNvSpPr>
          <p:nvPr>
            <p:ph type="dt" sz="half" idx="10"/>
          </p:nvPr>
        </p:nvSpPr>
        <p:spPr/>
        <p:txBody>
          <a:bodyPr/>
          <a:lstStyle/>
          <a:p>
            <a:fld id="{84C9B1FC-1C93-413D-B82E-89C3CACD817B}"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57</a:t>
            </a:fld>
            <a:endParaRPr lang="en-IN"/>
          </a:p>
        </p:txBody>
      </p:sp>
    </p:spTree>
    <p:extLst>
      <p:ext uri="{BB962C8B-B14F-4D97-AF65-F5344CB8AC3E}">
        <p14:creationId xmlns:p14="http://schemas.microsoft.com/office/powerpoint/2010/main" val="17780504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43600"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Implementation of Linked Lists</a:t>
            </a:r>
            <a:endParaRPr lang="en-IN" dirty="0"/>
          </a:p>
        </p:txBody>
      </p:sp>
      <p:sp>
        <p:nvSpPr>
          <p:cNvPr id="6" name="Content Placeholder 2"/>
          <p:cNvSpPr txBox="1">
            <a:spLocks noGrp="1"/>
          </p:cNvSpPr>
          <p:nvPr>
            <p:ph idx="1"/>
          </p:nvPr>
        </p:nvSpPr>
        <p:spPr>
          <a:xfrm>
            <a:off x="767313" y="1196752"/>
            <a:ext cx="6777317" cy="3508977"/>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2000" dirty="0" smtClean="0"/>
              <a:t>Structures in C are used to define a node</a:t>
            </a:r>
          </a:p>
          <a:p>
            <a:endParaRPr lang="en-IN" sz="2000" dirty="0" smtClean="0"/>
          </a:p>
          <a:p>
            <a:r>
              <a:rPr lang="en-IN" sz="2000" dirty="0" smtClean="0"/>
              <a:t>Address of a successor node can be stored in a pointer type variable</a:t>
            </a:r>
            <a:endParaRPr lang="en-IN" sz="2000" dirty="0"/>
          </a:p>
        </p:txBody>
      </p:sp>
      <p:sp>
        <p:nvSpPr>
          <p:cNvPr id="2" name="Date Placeholder 1"/>
          <p:cNvSpPr>
            <a:spLocks noGrp="1"/>
          </p:cNvSpPr>
          <p:nvPr>
            <p:ph type="dt" sz="half" idx="10"/>
          </p:nvPr>
        </p:nvSpPr>
        <p:spPr/>
        <p:txBody>
          <a:bodyPr/>
          <a:lstStyle/>
          <a:p>
            <a:fld id="{E3C7F87B-3541-4809-8F99-2BC2A53121F3}" type="datetime1">
              <a:rPr lang="en-IN" smtClean="0"/>
              <a:t>28-09-2022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58</a:t>
            </a:fld>
            <a:endParaRPr lang="en-IN"/>
          </a:p>
        </p:txBody>
      </p:sp>
    </p:spTree>
    <p:extLst>
      <p:ext uri="{BB962C8B-B14F-4D97-AF65-F5344CB8AC3E}">
        <p14:creationId xmlns:p14="http://schemas.microsoft.com/office/powerpoint/2010/main" val="19650132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Linked Lists</a:t>
            </a:r>
            <a:endParaRPr lang="en-IN" dirty="0"/>
          </a:p>
        </p:txBody>
      </p:sp>
      <p:sp>
        <p:nvSpPr>
          <p:cNvPr id="3" name="Content Placeholder 2"/>
          <p:cNvSpPr>
            <a:spLocks noGrp="1"/>
          </p:cNvSpPr>
          <p:nvPr>
            <p:ph idx="1"/>
          </p:nvPr>
        </p:nvSpPr>
        <p:spPr>
          <a:xfrm>
            <a:off x="755576" y="1412776"/>
            <a:ext cx="6777317" cy="3508977"/>
          </a:xfrm>
        </p:spPr>
        <p:txBody>
          <a:bodyPr>
            <a:normAutofit/>
          </a:bodyPr>
          <a:lstStyle/>
          <a:p>
            <a:pPr marL="0" indent="0">
              <a:buNone/>
            </a:pPr>
            <a:r>
              <a:rPr lang="en-IN" sz="2200" dirty="0" err="1" smtClean="0">
                <a:hlinkClick r:id="rId3" action="ppaction://hlinkfile"/>
              </a:rPr>
              <a:t>Struct</a:t>
            </a:r>
            <a:r>
              <a:rPr lang="en-IN" sz="2200" dirty="0" smtClean="0">
                <a:hlinkClick r:id="rId3" action="ppaction://hlinkfile"/>
              </a:rPr>
              <a:t> Basics</a:t>
            </a:r>
            <a:endParaRPr lang="en-IN" sz="2200" dirty="0" smtClean="0"/>
          </a:p>
          <a:p>
            <a:pPr marL="0" indent="0">
              <a:buNone/>
            </a:pPr>
            <a:r>
              <a:rPr lang="en-IN" sz="2200" dirty="0" err="1" smtClean="0"/>
              <a:t>Struct</a:t>
            </a:r>
            <a:r>
              <a:rPr lang="en-IN" sz="2200" dirty="0" smtClean="0"/>
              <a:t> Syntax</a:t>
            </a:r>
          </a:p>
          <a:p>
            <a:pPr marL="0" indent="0">
              <a:buNone/>
            </a:pPr>
            <a:r>
              <a:rPr lang="en-IN" sz="2200" dirty="0" err="1" smtClean="0"/>
              <a:t>Struct</a:t>
            </a:r>
            <a:r>
              <a:rPr lang="en-IN" sz="2200" dirty="0" smtClean="0"/>
              <a:t> examples</a:t>
            </a:r>
          </a:p>
          <a:p>
            <a:pPr marL="0" indent="0">
              <a:buNone/>
            </a:pPr>
            <a:r>
              <a:rPr lang="en-IN" sz="2200" dirty="0" smtClean="0"/>
              <a:t>Pointer to structure</a:t>
            </a:r>
          </a:p>
          <a:p>
            <a:pPr marL="0" indent="0">
              <a:buNone/>
            </a:pPr>
            <a:r>
              <a:rPr lang="en-IN" sz="2200" dirty="0" smtClean="0"/>
              <a:t>Sample Programs for Pointer to structures</a:t>
            </a:r>
          </a:p>
          <a:p>
            <a:pPr marL="0" indent="0">
              <a:buNone/>
            </a:pPr>
            <a:r>
              <a:rPr lang="en-IN" sz="2200" dirty="0" smtClean="0"/>
              <a:t>Initialization of Pointers to Structures</a:t>
            </a:r>
          </a:p>
          <a:p>
            <a:pPr marL="0" indent="0">
              <a:buNone/>
            </a:pPr>
            <a:endParaRPr lang="en-IN" sz="2200" dirty="0" smtClean="0"/>
          </a:p>
        </p:txBody>
      </p:sp>
      <p:sp>
        <p:nvSpPr>
          <p:cNvPr id="8" name="Date Placeholder 7"/>
          <p:cNvSpPr>
            <a:spLocks noGrp="1"/>
          </p:cNvSpPr>
          <p:nvPr>
            <p:ph type="dt" sz="half" idx="10"/>
          </p:nvPr>
        </p:nvSpPr>
        <p:spPr/>
        <p:txBody>
          <a:bodyPr/>
          <a:lstStyle/>
          <a:p>
            <a:fld id="{73E98761-AA6E-49E2-86FB-0F62D7EC4590}" type="datetime1">
              <a:rPr lang="en-IN" smtClean="0"/>
              <a:t>28-09-2022</a:t>
            </a:fld>
            <a:endParaRPr lang="en-IN"/>
          </a:p>
        </p:txBody>
      </p:sp>
      <p:sp>
        <p:nvSpPr>
          <p:cNvPr id="9" name="Footer Placeholder 8"/>
          <p:cNvSpPr>
            <a:spLocks noGrp="1"/>
          </p:cNvSpPr>
          <p:nvPr>
            <p:ph type="ftr" sz="quarter" idx="11"/>
          </p:nvPr>
        </p:nvSpPr>
        <p:spPr/>
        <p:txBody>
          <a:bodyPr/>
          <a:lstStyle/>
          <a:p>
            <a:r>
              <a:rPr lang="en-IN" smtClean="0"/>
              <a:t>Prof. Shweta Dhawan Chachra</a:t>
            </a:r>
            <a:endParaRPr lang="en-IN"/>
          </a:p>
        </p:txBody>
      </p:sp>
      <p:sp>
        <p:nvSpPr>
          <p:cNvPr id="10" name="Slide Number Placeholder 9"/>
          <p:cNvSpPr>
            <a:spLocks noGrp="1"/>
          </p:cNvSpPr>
          <p:nvPr>
            <p:ph type="sldNum" sz="quarter" idx="12"/>
          </p:nvPr>
        </p:nvSpPr>
        <p:spPr/>
        <p:txBody>
          <a:bodyPr/>
          <a:lstStyle/>
          <a:p>
            <a:fld id="{91FA414A-FC3B-4762-BF9B-190CEE0147BD}" type="slidenum">
              <a:rPr lang="en-IN" smtClean="0"/>
              <a:t>59</a:t>
            </a:fld>
            <a:endParaRPr lang="en-IN"/>
          </a:p>
        </p:txBody>
      </p:sp>
    </p:spTree>
    <p:extLst>
      <p:ext uri="{BB962C8B-B14F-4D97-AF65-F5344CB8AC3E}">
        <p14:creationId xmlns:p14="http://schemas.microsoft.com/office/powerpoint/2010/main" val="7175708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Autofit/>
          </a:bodyPr>
          <a:lstStyle/>
          <a:p>
            <a:r>
              <a:rPr lang="en-IN" sz="1800" b="1" dirty="0" smtClean="0"/>
              <a:t>Inefficient Use of Memory-</a:t>
            </a:r>
          </a:p>
          <a:p>
            <a:pPr lvl="1"/>
            <a:r>
              <a:rPr lang="en-IN" sz="1800" b="1" dirty="0" smtClean="0"/>
              <a:t>Can cause Overflow in case of under allocation	</a:t>
            </a:r>
          </a:p>
          <a:p>
            <a:pPr lvl="2"/>
            <a:r>
              <a:rPr lang="en-IN" sz="1800" dirty="0" smtClean="0"/>
              <a:t>For float a[5];</a:t>
            </a:r>
          </a:p>
          <a:p>
            <a:pPr lvl="2"/>
            <a:r>
              <a:rPr lang="en-IN" sz="1800" dirty="0" smtClean="0"/>
              <a:t>No bound checking in C for array boundaries, if you are entering more than fives values, </a:t>
            </a:r>
          </a:p>
          <a:p>
            <a:pPr lvl="2"/>
            <a:r>
              <a:rPr lang="en-IN" sz="1800" dirty="0" smtClean="0"/>
              <a:t>It will  not give error but when these extra element will be accessed, the values will not be available.</a:t>
            </a:r>
          </a:p>
          <a:p>
            <a:endParaRPr lang="en-IN" sz="1800" b="1" dirty="0" smtClean="0"/>
          </a:p>
        </p:txBody>
      </p:sp>
      <p:sp>
        <p:nvSpPr>
          <p:cNvPr id="4" name="Date Placeholder 3"/>
          <p:cNvSpPr>
            <a:spLocks noGrp="1"/>
          </p:cNvSpPr>
          <p:nvPr>
            <p:ph type="dt" sz="half" idx="10"/>
          </p:nvPr>
        </p:nvSpPr>
        <p:spPr/>
        <p:txBody>
          <a:bodyPr/>
          <a:lstStyle/>
          <a:p>
            <a:fld id="{1AFF805E-AFF0-4154-8886-6A34F22C60B2}"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a:t>
            </a:fld>
            <a:endParaRPr lang="en-IN"/>
          </a:p>
        </p:txBody>
      </p:sp>
    </p:spTree>
    <p:extLst>
      <p:ext uri="{BB962C8B-B14F-4D97-AF65-F5344CB8AC3E}">
        <p14:creationId xmlns:p14="http://schemas.microsoft.com/office/powerpoint/2010/main" val="21279636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Linked Lists</a:t>
            </a:r>
            <a:endParaRPr lang="en-IN" dirty="0"/>
          </a:p>
        </p:txBody>
      </p:sp>
      <p:sp>
        <p:nvSpPr>
          <p:cNvPr id="3" name="Content Placeholder 2"/>
          <p:cNvSpPr>
            <a:spLocks noGrp="1"/>
          </p:cNvSpPr>
          <p:nvPr>
            <p:ph idx="1"/>
          </p:nvPr>
        </p:nvSpPr>
        <p:spPr>
          <a:xfrm>
            <a:off x="755576" y="1315540"/>
            <a:ext cx="6777317" cy="3508977"/>
          </a:xfrm>
        </p:spPr>
        <p:txBody>
          <a:bodyPr>
            <a:normAutofit/>
          </a:bodyPr>
          <a:lstStyle/>
          <a:p>
            <a:pPr marL="0" indent="0">
              <a:buNone/>
            </a:pPr>
            <a:r>
              <a:rPr lang="en-IN" sz="2200" dirty="0" err="1" smtClean="0"/>
              <a:t>struct</a:t>
            </a:r>
            <a:r>
              <a:rPr lang="en-IN" sz="2200" dirty="0" smtClean="0"/>
              <a:t> node</a:t>
            </a:r>
          </a:p>
          <a:p>
            <a:pPr marL="0" indent="0">
              <a:buNone/>
            </a:pPr>
            <a:r>
              <a:rPr lang="en-IN" sz="2200" dirty="0" smtClean="0"/>
              <a:t>{</a:t>
            </a:r>
          </a:p>
          <a:p>
            <a:pPr marL="0" indent="0">
              <a:buNone/>
            </a:pPr>
            <a:r>
              <a:rPr lang="en-IN" sz="2200" dirty="0" smtClean="0"/>
              <a:t>    </a:t>
            </a:r>
            <a:r>
              <a:rPr lang="en-IN" sz="2200" dirty="0" err="1" smtClean="0"/>
              <a:t>int</a:t>
            </a:r>
            <a:r>
              <a:rPr lang="en-IN" sz="2200" dirty="0" smtClean="0"/>
              <a:t> info;</a:t>
            </a:r>
          </a:p>
          <a:p>
            <a:pPr marL="0" indent="0">
              <a:buNone/>
            </a:pPr>
            <a:r>
              <a:rPr lang="en-IN" sz="2200" dirty="0" smtClean="0"/>
              <a:t>    </a:t>
            </a:r>
            <a:r>
              <a:rPr lang="en-IN" sz="2200" dirty="0" err="1" smtClean="0"/>
              <a:t>struct</a:t>
            </a:r>
            <a:r>
              <a:rPr lang="en-IN" sz="2200" dirty="0" smtClean="0"/>
              <a:t> node *link;</a:t>
            </a:r>
          </a:p>
          <a:p>
            <a:pPr marL="0" indent="0">
              <a:buNone/>
            </a:pPr>
            <a:r>
              <a:rPr lang="en-IN" sz="2200" dirty="0" smtClean="0"/>
              <a:t>}</a:t>
            </a:r>
          </a:p>
          <a:p>
            <a:pPr marL="0" indent="0">
              <a:buNone/>
            </a:pPr>
            <a:endParaRPr lang="en-IN" sz="2200" dirty="0"/>
          </a:p>
          <a:p>
            <a:pPr marL="0" indent="0">
              <a:buNone/>
            </a:pPr>
            <a:r>
              <a:rPr lang="en-IN" sz="2200" dirty="0" smtClean="0"/>
              <a:t> </a:t>
            </a:r>
          </a:p>
        </p:txBody>
      </p:sp>
      <p:sp>
        <p:nvSpPr>
          <p:cNvPr id="4" name="Right Arrow 3"/>
          <p:cNvSpPr/>
          <p:nvPr/>
        </p:nvSpPr>
        <p:spPr>
          <a:xfrm>
            <a:off x="3780028" y="2708920"/>
            <a:ext cx="151216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389131" y="2529770"/>
            <a:ext cx="2927401" cy="923330"/>
          </a:xfrm>
          <a:prstGeom prst="rect">
            <a:avLst/>
          </a:prstGeom>
        </p:spPr>
        <p:txBody>
          <a:bodyPr wrap="square">
            <a:spAutoFit/>
          </a:bodyPr>
          <a:lstStyle/>
          <a:p>
            <a:r>
              <a:rPr lang="en-IN" dirty="0"/>
              <a:t>P</a:t>
            </a:r>
            <a:r>
              <a:rPr lang="en-IN" dirty="0" smtClean="0"/>
              <a:t>ointer that points to the structure itself,</a:t>
            </a:r>
          </a:p>
          <a:p>
            <a:r>
              <a:rPr lang="en-IN" dirty="0" smtClean="0"/>
              <a:t>Thus Linked List.</a:t>
            </a:r>
            <a:endParaRPr lang="en-IN" dirty="0"/>
          </a:p>
        </p:txBody>
      </p:sp>
      <p:sp>
        <p:nvSpPr>
          <p:cNvPr id="6" name="Rectangle 5"/>
          <p:cNvSpPr/>
          <p:nvPr/>
        </p:nvSpPr>
        <p:spPr>
          <a:xfrm>
            <a:off x="5541531" y="1124744"/>
            <a:ext cx="2927401" cy="369332"/>
          </a:xfrm>
          <a:prstGeom prst="rect">
            <a:avLst/>
          </a:prstGeom>
        </p:spPr>
        <p:txBody>
          <a:bodyPr wrap="square">
            <a:spAutoFit/>
          </a:bodyPr>
          <a:lstStyle/>
          <a:p>
            <a:r>
              <a:rPr lang="en-IN" dirty="0" smtClean="0"/>
              <a:t>Information field</a:t>
            </a:r>
            <a:endParaRPr lang="en-IN" dirty="0"/>
          </a:p>
        </p:txBody>
      </p:sp>
      <p:sp>
        <p:nvSpPr>
          <p:cNvPr id="7" name="Right Arrow 6"/>
          <p:cNvSpPr/>
          <p:nvPr/>
        </p:nvSpPr>
        <p:spPr>
          <a:xfrm rot="20640891">
            <a:off x="2083024" y="1784792"/>
            <a:ext cx="3499324" cy="194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ate Placeholder 7"/>
          <p:cNvSpPr>
            <a:spLocks noGrp="1"/>
          </p:cNvSpPr>
          <p:nvPr>
            <p:ph type="dt" sz="half" idx="10"/>
          </p:nvPr>
        </p:nvSpPr>
        <p:spPr/>
        <p:txBody>
          <a:bodyPr/>
          <a:lstStyle/>
          <a:p>
            <a:fld id="{73E98761-AA6E-49E2-86FB-0F62D7EC4590}" type="datetime1">
              <a:rPr lang="en-IN" smtClean="0"/>
              <a:t>28-09-2022</a:t>
            </a:fld>
            <a:endParaRPr lang="en-IN"/>
          </a:p>
        </p:txBody>
      </p:sp>
      <p:sp>
        <p:nvSpPr>
          <p:cNvPr id="9" name="Footer Placeholder 8"/>
          <p:cNvSpPr>
            <a:spLocks noGrp="1"/>
          </p:cNvSpPr>
          <p:nvPr>
            <p:ph type="ftr" sz="quarter" idx="11"/>
          </p:nvPr>
        </p:nvSpPr>
        <p:spPr/>
        <p:txBody>
          <a:bodyPr/>
          <a:lstStyle/>
          <a:p>
            <a:r>
              <a:rPr lang="en-IN" smtClean="0"/>
              <a:t>Prof. Shweta Dhawan Chachra</a:t>
            </a:r>
            <a:endParaRPr lang="en-IN"/>
          </a:p>
        </p:txBody>
      </p:sp>
      <p:sp>
        <p:nvSpPr>
          <p:cNvPr id="10" name="Slide Number Placeholder 9"/>
          <p:cNvSpPr>
            <a:spLocks noGrp="1"/>
          </p:cNvSpPr>
          <p:nvPr>
            <p:ph type="sldNum" sz="quarter" idx="12"/>
          </p:nvPr>
        </p:nvSpPr>
        <p:spPr/>
        <p:txBody>
          <a:bodyPr/>
          <a:lstStyle/>
          <a:p>
            <a:fld id="{91FA414A-FC3B-4762-BF9B-190CEE0147BD}" type="slidenum">
              <a:rPr lang="en-IN" smtClean="0"/>
              <a:t>60</a:t>
            </a:fld>
            <a:endParaRPr lang="en-IN"/>
          </a:p>
        </p:txBody>
      </p:sp>
    </p:spTree>
    <p:extLst>
      <p:ext uri="{BB962C8B-B14F-4D97-AF65-F5344CB8AC3E}">
        <p14:creationId xmlns:p14="http://schemas.microsoft.com/office/powerpoint/2010/main" val="32026528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4733365" y="2708476"/>
            <a:ext cx="3367027" cy="1702160"/>
          </a:xfrm>
        </p:spPr>
        <p:txBody>
          <a:bodyPr>
            <a:normAutofit/>
          </a:bodyPr>
          <a:lstStyle/>
          <a:p>
            <a:r>
              <a:rPr lang="en-IN" sz="3200" b="1" dirty="0" smtClean="0"/>
              <a:t>Singly Linked List</a:t>
            </a:r>
            <a:endParaRPr lang="en-IN" sz="3200" b="1" dirty="0"/>
          </a:p>
        </p:txBody>
      </p:sp>
      <p:sp>
        <p:nvSpPr>
          <p:cNvPr id="8" name="Subtitle 7"/>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61</a:t>
            </a:fld>
            <a:endParaRPr lang="en-IN"/>
          </a:p>
        </p:txBody>
      </p:sp>
    </p:spTree>
    <p:extLst>
      <p:ext uri="{BB962C8B-B14F-4D97-AF65-F5344CB8AC3E}">
        <p14:creationId xmlns:p14="http://schemas.microsoft.com/office/powerpoint/2010/main" val="6558619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Creation of a new node</a:t>
            </a:r>
            <a:endParaRPr lang="en-IN" dirty="0"/>
          </a:p>
        </p:txBody>
      </p:sp>
      <p:sp>
        <p:nvSpPr>
          <p:cNvPr id="4" name="Date Placeholder 3"/>
          <p:cNvSpPr>
            <a:spLocks noGrp="1"/>
          </p:cNvSpPr>
          <p:nvPr>
            <p:ph type="dt" sz="half" idx="10"/>
          </p:nvPr>
        </p:nvSpPr>
        <p:spPr/>
        <p:txBody>
          <a:bodyPr/>
          <a:lstStyle/>
          <a:p>
            <a:fld id="{6FDA3727-6AE0-48AA-AEEE-3A4BA6A3DC8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62</a:t>
            </a:fld>
            <a:endParaRPr lang="en-IN"/>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1600" y="1124744"/>
            <a:ext cx="5472608" cy="1844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140968"/>
            <a:ext cx="6192688"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27" y="4949079"/>
            <a:ext cx="3672408" cy="413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9510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Creation of a new node</a:t>
            </a:r>
            <a:endParaRPr lang="en-IN" dirty="0"/>
          </a:p>
        </p:txBody>
      </p:sp>
      <p:sp>
        <p:nvSpPr>
          <p:cNvPr id="3" name="Content Placeholder 2"/>
          <p:cNvSpPr>
            <a:spLocks noGrp="1"/>
          </p:cNvSpPr>
          <p:nvPr>
            <p:ph idx="1"/>
          </p:nvPr>
        </p:nvSpPr>
        <p:spPr>
          <a:xfrm>
            <a:off x="755576" y="1315540"/>
            <a:ext cx="7560840" cy="4705748"/>
          </a:xfrm>
        </p:spPr>
        <p:txBody>
          <a:bodyPr>
            <a:normAutofit/>
          </a:bodyPr>
          <a:lstStyle/>
          <a:p>
            <a:pPr marL="68580" indent="0">
              <a:buNone/>
            </a:pPr>
            <a:r>
              <a:rPr lang="en-US" sz="2000" dirty="0" smtClean="0"/>
              <a:t>New node=temp</a:t>
            </a:r>
          </a:p>
          <a:p>
            <a:pPr marL="68580" indent="0">
              <a:buNone/>
            </a:pPr>
            <a:endParaRPr lang="en-US" sz="2000" dirty="0" smtClean="0"/>
          </a:p>
          <a:p>
            <a:pPr marL="68580" indent="0">
              <a:buNone/>
            </a:pPr>
            <a:r>
              <a:rPr lang="en-US" sz="2000" dirty="0" smtClean="0"/>
              <a:t>	</a:t>
            </a:r>
            <a:r>
              <a:rPr lang="en-US" sz="2000" b="1" dirty="0" err="1" smtClean="0"/>
              <a:t>struct</a:t>
            </a:r>
            <a:r>
              <a:rPr lang="en-US" sz="2000" b="1" dirty="0" smtClean="0"/>
              <a:t> </a:t>
            </a:r>
            <a:r>
              <a:rPr lang="en-US" sz="2000" b="1" dirty="0"/>
              <a:t>node </a:t>
            </a:r>
            <a:r>
              <a:rPr lang="en-US" sz="2000" b="1" dirty="0" smtClean="0"/>
              <a:t>*</a:t>
            </a:r>
            <a:r>
              <a:rPr lang="en-US" sz="2000" b="1" dirty="0" err="1" smtClean="0"/>
              <a:t>tmp</a:t>
            </a:r>
            <a:r>
              <a:rPr lang="en-US" sz="2000" b="1" dirty="0"/>
              <a:t>;</a:t>
            </a:r>
            <a:endParaRPr lang="en-IN" sz="2000" b="1" dirty="0"/>
          </a:p>
          <a:p>
            <a:pPr marL="68580" indent="0">
              <a:buNone/>
            </a:pPr>
            <a:r>
              <a:rPr lang="en-US" sz="2000" b="1" dirty="0"/>
              <a:t>	</a:t>
            </a:r>
            <a:r>
              <a:rPr lang="en-US" sz="2000" b="1" dirty="0" err="1"/>
              <a:t>tmp</a:t>
            </a:r>
            <a:r>
              <a:rPr lang="en-US" sz="2000" b="1" dirty="0"/>
              <a:t>= </a:t>
            </a:r>
            <a:r>
              <a:rPr lang="en-US" sz="2000" b="1" dirty="0" smtClean="0"/>
              <a:t>(</a:t>
            </a:r>
            <a:r>
              <a:rPr lang="en-US" sz="2000" b="1" dirty="0" err="1" smtClean="0"/>
              <a:t>struct</a:t>
            </a:r>
            <a:r>
              <a:rPr lang="en-US" sz="2000" b="1" dirty="0" smtClean="0"/>
              <a:t> node *) </a:t>
            </a:r>
            <a:r>
              <a:rPr lang="en-US" sz="2000" b="1" dirty="0" err="1" smtClean="0"/>
              <a:t>malloc</a:t>
            </a:r>
            <a:r>
              <a:rPr lang="en-US" sz="2000" b="1" dirty="0" smtClean="0"/>
              <a:t>(</a:t>
            </a:r>
            <a:r>
              <a:rPr lang="en-US" sz="2000" b="1" dirty="0" err="1" smtClean="0"/>
              <a:t>sizeof</a:t>
            </a:r>
            <a:r>
              <a:rPr lang="en-US" sz="2000" b="1" dirty="0" smtClean="0"/>
              <a:t>(</a:t>
            </a:r>
            <a:r>
              <a:rPr lang="en-US" sz="2000" b="1" dirty="0" err="1" smtClean="0"/>
              <a:t>struct</a:t>
            </a:r>
            <a:r>
              <a:rPr lang="en-US" sz="2000" b="1" dirty="0" smtClean="0"/>
              <a:t> </a:t>
            </a:r>
            <a:r>
              <a:rPr lang="en-US" sz="2000" b="1" dirty="0"/>
              <a:t>node));</a:t>
            </a:r>
            <a:endParaRPr lang="en-IN" sz="2000" b="1" dirty="0"/>
          </a:p>
          <a:p>
            <a:pPr marL="68580" indent="0">
              <a:buNone/>
            </a:pPr>
            <a:r>
              <a:rPr lang="en-US" sz="2000" b="1" dirty="0"/>
              <a:t>	</a:t>
            </a:r>
            <a:r>
              <a:rPr lang="en-US" sz="2000" b="1" dirty="0" err="1"/>
              <a:t>tmp</a:t>
            </a:r>
            <a:r>
              <a:rPr lang="en-US" sz="2000" b="1" dirty="0"/>
              <a:t>-&gt;info=data;</a:t>
            </a:r>
            <a:endParaRPr lang="en-IN" sz="2000" b="1" dirty="0"/>
          </a:p>
          <a:p>
            <a:pPr marL="68580" indent="0">
              <a:buNone/>
            </a:pPr>
            <a:r>
              <a:rPr lang="en-US" sz="2000" b="1" dirty="0"/>
              <a:t>	</a:t>
            </a:r>
            <a:r>
              <a:rPr lang="en-US" sz="2000" b="1" dirty="0" err="1"/>
              <a:t>tmp</a:t>
            </a:r>
            <a:r>
              <a:rPr lang="en-US" sz="2000" b="1" dirty="0"/>
              <a:t>-&gt;link=NULL;</a:t>
            </a:r>
            <a:endParaRPr lang="en-IN" sz="2000" b="1" dirty="0"/>
          </a:p>
          <a:p>
            <a:pPr marL="68580" indent="0">
              <a:buNone/>
            </a:pPr>
            <a:r>
              <a:rPr lang="en-US" sz="2000" b="1" dirty="0"/>
              <a:t> </a:t>
            </a:r>
            <a:endParaRPr lang="en-IN" sz="2000" b="1" dirty="0"/>
          </a:p>
        </p:txBody>
      </p:sp>
      <p:sp>
        <p:nvSpPr>
          <p:cNvPr id="4" name="Date Placeholder 3"/>
          <p:cNvSpPr>
            <a:spLocks noGrp="1"/>
          </p:cNvSpPr>
          <p:nvPr>
            <p:ph type="dt" sz="half" idx="10"/>
          </p:nvPr>
        </p:nvSpPr>
        <p:spPr/>
        <p:txBody>
          <a:bodyPr/>
          <a:lstStyle/>
          <a:p>
            <a:fld id="{6FDA3727-6AE0-48AA-AEEE-3A4BA6A3DC8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63</a:t>
            </a:fld>
            <a:endParaRPr lang="en-IN"/>
          </a:p>
        </p:txBody>
      </p:sp>
    </p:spTree>
    <p:extLst>
      <p:ext uri="{BB962C8B-B14F-4D97-AF65-F5344CB8AC3E}">
        <p14:creationId xmlns:p14="http://schemas.microsoft.com/office/powerpoint/2010/main" val="6403017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Creating a Linked List</a:t>
            </a:r>
            <a:endParaRPr lang="en-IN" dirty="0"/>
          </a:p>
        </p:txBody>
      </p:sp>
      <p:sp>
        <p:nvSpPr>
          <p:cNvPr id="3" name="Content Placeholder 2"/>
          <p:cNvSpPr>
            <a:spLocks noGrp="1"/>
          </p:cNvSpPr>
          <p:nvPr>
            <p:ph idx="1"/>
          </p:nvPr>
        </p:nvSpPr>
        <p:spPr>
          <a:xfrm>
            <a:off x="755576" y="1315540"/>
            <a:ext cx="6777317" cy="4705748"/>
          </a:xfrm>
        </p:spPr>
        <p:txBody>
          <a:bodyPr>
            <a:normAutofit fontScale="77500" lnSpcReduction="20000"/>
          </a:bodyPr>
          <a:lstStyle/>
          <a:p>
            <a:pPr marL="68580" indent="0">
              <a:buNone/>
            </a:pPr>
            <a:r>
              <a:rPr lang="en-US" sz="2000" dirty="0" err="1"/>
              <a:t>create_list</a:t>
            </a:r>
            <a:r>
              <a:rPr lang="en-US" sz="2000" dirty="0"/>
              <a:t>(</a:t>
            </a:r>
            <a:r>
              <a:rPr lang="en-US" sz="2000" dirty="0" err="1"/>
              <a:t>int</a:t>
            </a:r>
            <a:r>
              <a:rPr lang="en-US" sz="2000" dirty="0"/>
              <a:t> data)</a:t>
            </a:r>
            <a:endParaRPr lang="en-IN" sz="2000" dirty="0"/>
          </a:p>
          <a:p>
            <a:pPr marL="68580" indent="0">
              <a:buNone/>
            </a:pPr>
            <a:r>
              <a:rPr lang="en-US" sz="2000" dirty="0"/>
              <a:t>{</a:t>
            </a:r>
            <a:endParaRPr lang="en-IN" sz="2000" dirty="0"/>
          </a:p>
          <a:p>
            <a:pPr marL="68580" indent="0">
              <a:buNone/>
            </a:pPr>
            <a:r>
              <a:rPr lang="en-US" sz="2000" dirty="0"/>
              <a:t>	</a:t>
            </a:r>
            <a:r>
              <a:rPr lang="en-US" sz="2000" dirty="0" err="1"/>
              <a:t>struct</a:t>
            </a:r>
            <a:r>
              <a:rPr lang="en-US" sz="2000" dirty="0"/>
              <a:t> node *q,*</a:t>
            </a:r>
            <a:r>
              <a:rPr lang="en-US" sz="2000" dirty="0" err="1"/>
              <a:t>tmp</a:t>
            </a:r>
            <a:r>
              <a:rPr lang="en-US" sz="2000" dirty="0"/>
              <a:t>;</a:t>
            </a:r>
            <a:endParaRPr lang="en-IN" sz="2000" dirty="0"/>
          </a:p>
          <a:p>
            <a:pPr marL="68580" indent="0">
              <a:buNone/>
            </a:pPr>
            <a:r>
              <a:rPr lang="en-US" sz="2000" dirty="0"/>
              <a:t>	</a:t>
            </a:r>
            <a:r>
              <a:rPr lang="en-US" sz="2000" dirty="0" err="1"/>
              <a:t>tmp</a:t>
            </a:r>
            <a:r>
              <a:rPr lang="en-US" sz="2000" dirty="0"/>
              <a:t>= </a:t>
            </a:r>
            <a:r>
              <a:rPr lang="en-US" sz="2000" dirty="0" smtClean="0"/>
              <a:t>(</a:t>
            </a:r>
            <a:r>
              <a:rPr lang="en-US" sz="2000" dirty="0" err="1" smtClean="0"/>
              <a:t>struct</a:t>
            </a:r>
            <a:r>
              <a:rPr lang="en-US" sz="2000" dirty="0" smtClean="0"/>
              <a:t> node *) </a:t>
            </a:r>
            <a:r>
              <a:rPr lang="en-US" sz="2000" dirty="0" err="1" smtClean="0"/>
              <a:t>malloc</a:t>
            </a:r>
            <a:r>
              <a:rPr lang="en-US" sz="2000" dirty="0" smtClean="0"/>
              <a:t>(</a:t>
            </a:r>
            <a:r>
              <a:rPr lang="en-US" sz="2000" dirty="0" err="1" smtClean="0"/>
              <a:t>sizeof</a:t>
            </a:r>
            <a:r>
              <a:rPr lang="en-US" sz="2000" dirty="0" smtClean="0"/>
              <a:t>(</a:t>
            </a:r>
            <a:r>
              <a:rPr lang="en-US" sz="2000" dirty="0" err="1" smtClean="0"/>
              <a:t>struct</a:t>
            </a:r>
            <a:r>
              <a:rPr lang="en-US" sz="2000" dirty="0" smtClean="0"/>
              <a:t> </a:t>
            </a:r>
            <a:r>
              <a:rPr lang="en-US" sz="2000" dirty="0"/>
              <a:t>node));</a:t>
            </a:r>
            <a:endParaRPr lang="en-IN" sz="2000" dirty="0"/>
          </a:p>
          <a:p>
            <a:pPr marL="68580" indent="0">
              <a:buNone/>
            </a:pPr>
            <a:r>
              <a:rPr lang="en-US" sz="2000" dirty="0"/>
              <a:t>	</a:t>
            </a:r>
            <a:r>
              <a:rPr lang="en-US" sz="2000" dirty="0" err="1"/>
              <a:t>tmp</a:t>
            </a:r>
            <a:r>
              <a:rPr lang="en-US" sz="2000" dirty="0"/>
              <a:t>-&gt;info=data;</a:t>
            </a:r>
            <a:endParaRPr lang="en-IN" sz="2000" dirty="0"/>
          </a:p>
          <a:p>
            <a:pPr marL="68580" indent="0">
              <a:buNone/>
            </a:pPr>
            <a:r>
              <a:rPr lang="en-US" sz="2000" dirty="0"/>
              <a:t>	</a:t>
            </a:r>
            <a:r>
              <a:rPr lang="en-US" sz="2000" dirty="0" err="1"/>
              <a:t>tmp</a:t>
            </a:r>
            <a:r>
              <a:rPr lang="en-US" sz="2000" dirty="0"/>
              <a:t>-&gt;link=NULL;</a:t>
            </a:r>
            <a:endParaRPr lang="en-IN" sz="2000" dirty="0"/>
          </a:p>
          <a:p>
            <a:pPr marL="68580" indent="0">
              <a:buNone/>
            </a:pPr>
            <a:r>
              <a:rPr lang="en-US" sz="2000" dirty="0"/>
              <a:t> </a:t>
            </a:r>
            <a:endParaRPr lang="en-IN" sz="2000" dirty="0"/>
          </a:p>
          <a:p>
            <a:pPr marL="68580" indent="0">
              <a:buNone/>
            </a:pPr>
            <a:r>
              <a:rPr lang="en-US" sz="2000" dirty="0"/>
              <a:t>	if(start==NULL) /*If list is empty */</a:t>
            </a:r>
            <a:endParaRPr lang="en-IN" sz="2000" dirty="0"/>
          </a:p>
          <a:p>
            <a:pPr marL="68580" indent="0">
              <a:buNone/>
            </a:pPr>
            <a:r>
              <a:rPr lang="en-US" sz="2000" dirty="0"/>
              <a:t>	</a:t>
            </a:r>
            <a:r>
              <a:rPr lang="en-US" sz="2000" dirty="0" smtClean="0"/>
              <a:t>{</a:t>
            </a:r>
            <a:r>
              <a:rPr lang="en-US" sz="2000" dirty="0"/>
              <a:t>	</a:t>
            </a:r>
            <a:endParaRPr lang="en-US" sz="2000" dirty="0" smtClean="0"/>
          </a:p>
          <a:p>
            <a:pPr marL="68580" indent="0">
              <a:buNone/>
            </a:pPr>
            <a:r>
              <a:rPr lang="en-US" sz="2000" dirty="0"/>
              <a:t>	</a:t>
            </a:r>
            <a:r>
              <a:rPr lang="en-US" sz="2000" dirty="0" smtClean="0"/>
              <a:t>	start=</a:t>
            </a:r>
            <a:r>
              <a:rPr lang="en-US" sz="2000" dirty="0" err="1" smtClean="0"/>
              <a:t>tmp</a:t>
            </a:r>
            <a:r>
              <a:rPr lang="en-US" sz="2000" dirty="0" smtClean="0"/>
              <a:t>;</a:t>
            </a:r>
          </a:p>
          <a:p>
            <a:pPr marL="68580" indent="0">
              <a:buNone/>
            </a:pPr>
            <a:r>
              <a:rPr lang="en-US" sz="2000" dirty="0"/>
              <a:t>	</a:t>
            </a:r>
            <a:r>
              <a:rPr lang="en-US" sz="2000" dirty="0" smtClean="0"/>
              <a:t>}</a:t>
            </a:r>
            <a:endParaRPr lang="en-IN" sz="2000" dirty="0"/>
          </a:p>
          <a:p>
            <a:pPr marL="68580" indent="0">
              <a:buNone/>
            </a:pPr>
            <a:r>
              <a:rPr lang="en-US" sz="2000" dirty="0"/>
              <a:t>	else</a:t>
            </a:r>
            <a:endParaRPr lang="en-IN" sz="2000" dirty="0"/>
          </a:p>
          <a:p>
            <a:pPr marL="68580" indent="0">
              <a:buNone/>
            </a:pPr>
            <a:r>
              <a:rPr lang="en-US" sz="2000" dirty="0"/>
              <a:t>	{       /*Element inserted at the end */</a:t>
            </a:r>
            <a:endParaRPr lang="en-IN" sz="2000" dirty="0"/>
          </a:p>
          <a:p>
            <a:pPr marL="68580" indent="0">
              <a:buNone/>
            </a:pPr>
            <a:r>
              <a:rPr lang="en-US" sz="2000" dirty="0"/>
              <a:t>		q=start;</a:t>
            </a:r>
            <a:endParaRPr lang="en-IN" sz="2000" dirty="0"/>
          </a:p>
          <a:p>
            <a:pPr marL="68580" indent="0">
              <a:buNone/>
            </a:pPr>
            <a:r>
              <a:rPr lang="en-US" sz="2000" dirty="0"/>
              <a:t>		while(q-&gt;link!=NULL)</a:t>
            </a:r>
            <a:endParaRPr lang="en-IN" sz="2000" dirty="0"/>
          </a:p>
          <a:p>
            <a:pPr marL="68580" indent="0">
              <a:buNone/>
            </a:pPr>
            <a:r>
              <a:rPr lang="en-US" sz="2000" dirty="0"/>
              <a:t>			q=q-&gt;link;</a:t>
            </a:r>
            <a:endParaRPr lang="en-IN" sz="2000" dirty="0"/>
          </a:p>
          <a:p>
            <a:pPr marL="68580" indent="0">
              <a:buNone/>
            </a:pPr>
            <a:r>
              <a:rPr lang="en-US" sz="2000" dirty="0"/>
              <a:t>		q-&gt;link=</a:t>
            </a:r>
            <a:r>
              <a:rPr lang="en-US" sz="2000" dirty="0" err="1"/>
              <a:t>tmp</a:t>
            </a:r>
            <a:r>
              <a:rPr lang="en-US" sz="2000" dirty="0"/>
              <a:t>;</a:t>
            </a:r>
            <a:endParaRPr lang="en-IN" sz="2000" dirty="0"/>
          </a:p>
          <a:p>
            <a:pPr marL="68580" indent="0">
              <a:buNone/>
            </a:pPr>
            <a:r>
              <a:rPr lang="en-US" sz="2000" dirty="0"/>
              <a:t>	}</a:t>
            </a:r>
            <a:endParaRPr lang="en-IN" sz="2000" dirty="0"/>
          </a:p>
          <a:p>
            <a:pPr marL="68580" indent="0">
              <a:buNone/>
            </a:pPr>
            <a:r>
              <a:rPr lang="en-US" sz="2000" dirty="0"/>
              <a:t>}/*End of </a:t>
            </a:r>
            <a:r>
              <a:rPr lang="en-US" sz="2000" dirty="0" err="1"/>
              <a:t>create_list</a:t>
            </a:r>
            <a:r>
              <a:rPr lang="en-US" sz="2000" dirty="0"/>
              <a:t>()*/</a:t>
            </a:r>
            <a:endParaRPr lang="en-IN" sz="2000" dirty="0"/>
          </a:p>
        </p:txBody>
      </p:sp>
      <p:sp>
        <p:nvSpPr>
          <p:cNvPr id="4" name="Date Placeholder 3"/>
          <p:cNvSpPr>
            <a:spLocks noGrp="1"/>
          </p:cNvSpPr>
          <p:nvPr>
            <p:ph type="dt" sz="half" idx="10"/>
          </p:nvPr>
        </p:nvSpPr>
        <p:spPr/>
        <p:txBody>
          <a:bodyPr/>
          <a:lstStyle/>
          <a:p>
            <a:fld id="{6FDA3727-6AE0-48AA-AEEE-3A4BA6A3DC8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64</a:t>
            </a:fld>
            <a:endParaRPr lang="en-IN"/>
          </a:p>
        </p:txBody>
      </p:sp>
    </p:spTree>
    <p:extLst>
      <p:ext uri="{BB962C8B-B14F-4D97-AF65-F5344CB8AC3E}">
        <p14:creationId xmlns:p14="http://schemas.microsoft.com/office/powerpoint/2010/main" val="27002777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20688"/>
            <a:ext cx="7024744" cy="385112"/>
          </a:xfrm>
        </p:spPr>
        <p:txBody>
          <a:bodyPr>
            <a:noAutofit/>
          </a:bodyPr>
          <a:lstStyle/>
          <a:p>
            <a:r>
              <a:rPr lang="en-IN" sz="2000" dirty="0" smtClean="0"/>
              <a:t>Explanation-</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65</a:t>
            </a:fld>
            <a:endParaRPr lang="en-IN"/>
          </a:p>
        </p:txBody>
      </p:sp>
      <p:sp>
        <p:nvSpPr>
          <p:cNvPr id="7" name="Content Placeholder 6"/>
          <p:cNvSpPr>
            <a:spLocks noGrp="1"/>
          </p:cNvSpPr>
          <p:nvPr>
            <p:ph idx="1"/>
          </p:nvPr>
        </p:nvSpPr>
        <p:spPr>
          <a:xfrm>
            <a:off x="1115616" y="1268760"/>
            <a:ext cx="6768752" cy="4635877"/>
          </a:xfrm>
        </p:spPr>
        <p:txBody>
          <a:bodyPr>
            <a:normAutofit/>
          </a:bodyPr>
          <a:lstStyle/>
          <a:p>
            <a:pPr marL="68580" indent="0">
              <a:buNone/>
            </a:pPr>
            <a:r>
              <a:rPr lang="en-US" sz="2000" b="1" dirty="0"/>
              <a:t>if(start==NULL) /*If list is empty */</a:t>
            </a:r>
            <a:endParaRPr lang="en-IN" sz="2000" b="1" dirty="0"/>
          </a:p>
          <a:p>
            <a:pPr marL="68580" indent="0">
              <a:buNone/>
            </a:pPr>
            <a:r>
              <a:rPr lang="en-US" sz="2000" b="1" dirty="0"/>
              <a:t>	{	</a:t>
            </a:r>
          </a:p>
          <a:p>
            <a:pPr marL="68580" indent="0">
              <a:buNone/>
            </a:pPr>
            <a:r>
              <a:rPr lang="en-US" sz="2000" b="1" dirty="0"/>
              <a:t>	start=tmp;</a:t>
            </a:r>
          </a:p>
          <a:p>
            <a:pPr marL="68580" indent="0">
              <a:buNone/>
            </a:pPr>
            <a:r>
              <a:rPr lang="en-US" sz="2000" b="1" dirty="0"/>
              <a:t>	}</a:t>
            </a:r>
            <a:endParaRPr lang="en-IN" sz="2000" b="1" dirty="0"/>
          </a:p>
        </p:txBody>
      </p:sp>
    </p:spTree>
    <p:extLst>
      <p:ext uri="{BB962C8B-B14F-4D97-AF65-F5344CB8AC3E}">
        <p14:creationId xmlns:p14="http://schemas.microsoft.com/office/powerpoint/2010/main" val="6191054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20688"/>
            <a:ext cx="7024744" cy="385112"/>
          </a:xfrm>
        </p:spPr>
        <p:txBody>
          <a:bodyPr>
            <a:noAutofit/>
          </a:bodyPr>
          <a:lstStyle/>
          <a:p>
            <a:r>
              <a:rPr lang="en-IN" sz="2000" dirty="0" smtClean="0"/>
              <a:t>Explanation-</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66</a:t>
            </a:fld>
            <a:endParaRPr lang="en-IN"/>
          </a:p>
        </p:txBody>
      </p:sp>
      <p:sp>
        <p:nvSpPr>
          <p:cNvPr id="7" name="Content Placeholder 6"/>
          <p:cNvSpPr>
            <a:spLocks noGrp="1"/>
          </p:cNvSpPr>
          <p:nvPr>
            <p:ph idx="1"/>
          </p:nvPr>
        </p:nvSpPr>
        <p:spPr>
          <a:xfrm>
            <a:off x="1115616" y="1268760"/>
            <a:ext cx="6768752" cy="4635877"/>
          </a:xfrm>
        </p:spPr>
        <p:txBody>
          <a:bodyPr>
            <a:normAutofit/>
          </a:bodyPr>
          <a:lstStyle/>
          <a:p>
            <a:pPr marL="68580" indent="0">
              <a:buNone/>
            </a:pPr>
            <a:r>
              <a:rPr lang="en-IN" sz="2000" b="1" dirty="0"/>
              <a:t>else</a:t>
            </a:r>
          </a:p>
          <a:p>
            <a:pPr marL="68580" indent="0">
              <a:buNone/>
            </a:pPr>
            <a:r>
              <a:rPr lang="en-IN" sz="2000" b="1" dirty="0"/>
              <a:t>	{       /*Element inserted at the end */</a:t>
            </a:r>
          </a:p>
          <a:p>
            <a:pPr marL="68580" indent="0">
              <a:buNone/>
            </a:pPr>
            <a:r>
              <a:rPr lang="en-IN" sz="2000" b="1" dirty="0"/>
              <a:t>		q=start;</a:t>
            </a:r>
          </a:p>
          <a:p>
            <a:pPr marL="68580" indent="0">
              <a:buNone/>
            </a:pPr>
            <a:r>
              <a:rPr lang="en-IN" sz="2000" b="1" dirty="0"/>
              <a:t>	while(q-&gt;link!=NULL)</a:t>
            </a:r>
          </a:p>
          <a:p>
            <a:pPr marL="68580" indent="0">
              <a:buNone/>
            </a:pPr>
            <a:r>
              <a:rPr lang="en-IN" sz="2000" b="1" dirty="0"/>
              <a:t>		q=q-&gt;link;</a:t>
            </a:r>
          </a:p>
          <a:p>
            <a:pPr marL="68580" indent="0">
              <a:buNone/>
            </a:pPr>
            <a:r>
              <a:rPr lang="en-IN" sz="2000" b="1" dirty="0"/>
              <a:t>		q-&gt;link=tmp;</a:t>
            </a:r>
          </a:p>
          <a:p>
            <a:pPr marL="68580" indent="0">
              <a:buNone/>
            </a:pPr>
            <a:r>
              <a:rPr lang="en-IN" sz="2000" b="1" dirty="0"/>
              <a:t>	}</a:t>
            </a:r>
          </a:p>
        </p:txBody>
      </p:sp>
    </p:spTree>
    <p:extLst>
      <p:ext uri="{BB962C8B-B14F-4D97-AF65-F5344CB8AC3E}">
        <p14:creationId xmlns:p14="http://schemas.microsoft.com/office/powerpoint/2010/main" val="5893198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Traversing a Linked List</a:t>
            </a:r>
            <a:endParaRPr lang="en-IN" dirty="0"/>
          </a:p>
        </p:txBody>
      </p:sp>
      <p:sp>
        <p:nvSpPr>
          <p:cNvPr id="3" name="Content Placeholder 2"/>
          <p:cNvSpPr>
            <a:spLocks noGrp="1"/>
          </p:cNvSpPr>
          <p:nvPr>
            <p:ph idx="1"/>
          </p:nvPr>
        </p:nvSpPr>
        <p:spPr>
          <a:xfrm>
            <a:off x="611560" y="1124744"/>
            <a:ext cx="7992888" cy="4705748"/>
          </a:xfrm>
        </p:spPr>
        <p:txBody>
          <a:bodyPr>
            <a:noAutofit/>
          </a:bodyPr>
          <a:lstStyle/>
          <a:p>
            <a:r>
              <a:rPr lang="en-IN" sz="2000" dirty="0" smtClean="0"/>
              <a:t>Visit the node and print the data value</a:t>
            </a:r>
            <a:endParaRPr lang="en-IN" sz="2000" b="1" dirty="0" smtClean="0"/>
          </a:p>
          <a:p>
            <a:pPr lvl="1"/>
            <a:endParaRPr lang="en-US" sz="2000" dirty="0" smtClean="0"/>
          </a:p>
        </p:txBody>
      </p:sp>
      <p:sp>
        <p:nvSpPr>
          <p:cNvPr id="4" name="Date Placeholder 3"/>
          <p:cNvSpPr>
            <a:spLocks noGrp="1"/>
          </p:cNvSpPr>
          <p:nvPr>
            <p:ph type="dt" sz="half" idx="10"/>
          </p:nvPr>
        </p:nvSpPr>
        <p:spPr/>
        <p:txBody>
          <a:bodyPr/>
          <a:lstStyle/>
          <a:p>
            <a:fld id="{7063C39A-776C-4B2D-964B-8AEDF193F31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67</a:t>
            </a:fld>
            <a:endParaRPr lang="en-IN"/>
          </a:p>
        </p:txBody>
      </p:sp>
    </p:spTree>
    <p:extLst>
      <p:ext uri="{BB962C8B-B14F-4D97-AF65-F5344CB8AC3E}">
        <p14:creationId xmlns:p14="http://schemas.microsoft.com/office/powerpoint/2010/main" val="42749591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Traversing a Linked List</a:t>
            </a:r>
            <a:endParaRPr lang="en-IN" dirty="0"/>
          </a:p>
        </p:txBody>
      </p:sp>
      <p:sp>
        <p:nvSpPr>
          <p:cNvPr id="3" name="Content Placeholder 2"/>
          <p:cNvSpPr>
            <a:spLocks noGrp="1"/>
          </p:cNvSpPr>
          <p:nvPr>
            <p:ph idx="1"/>
          </p:nvPr>
        </p:nvSpPr>
        <p:spPr>
          <a:xfrm>
            <a:off x="611560" y="1124744"/>
            <a:ext cx="7992888" cy="4705748"/>
          </a:xfrm>
        </p:spPr>
        <p:txBody>
          <a:bodyPr>
            <a:noAutofit/>
          </a:bodyPr>
          <a:lstStyle/>
          <a:p>
            <a:r>
              <a:rPr lang="en-US" sz="2000" dirty="0" smtClean="0"/>
              <a:t>Assign the Value of start to another pointer say q</a:t>
            </a:r>
          </a:p>
          <a:p>
            <a:pPr marL="1892808" lvl="8" indent="0">
              <a:buNone/>
            </a:pPr>
            <a:r>
              <a:rPr lang="en-US" sz="2000" b="1" dirty="0" err="1" smtClean="0"/>
              <a:t>struct</a:t>
            </a:r>
            <a:r>
              <a:rPr lang="en-US" sz="2000" b="1" dirty="0" smtClean="0"/>
              <a:t> node *q=start;</a:t>
            </a:r>
            <a:endParaRPr lang="en-IN" sz="2000" b="1" dirty="0" smtClean="0"/>
          </a:p>
          <a:p>
            <a:r>
              <a:rPr lang="en-US" sz="2000" dirty="0" smtClean="0"/>
              <a:t>Now q also points to the first element of linked list.</a:t>
            </a:r>
          </a:p>
          <a:p>
            <a:endParaRPr lang="en-US" sz="2000" dirty="0" smtClean="0"/>
          </a:p>
          <a:p>
            <a:r>
              <a:rPr lang="en-US" sz="2000" dirty="0" smtClean="0"/>
              <a:t>For processing the next element, we assign the address of the next element to the pointer q as-</a:t>
            </a:r>
          </a:p>
          <a:p>
            <a:pPr marL="365760" lvl="1" indent="0">
              <a:buNone/>
            </a:pPr>
            <a:r>
              <a:rPr lang="en-US" sz="2000" dirty="0" smtClean="0"/>
              <a:t>		</a:t>
            </a:r>
            <a:r>
              <a:rPr lang="en-US" sz="2000" b="1" dirty="0" smtClean="0"/>
              <a:t>q=q-&gt;link;</a:t>
            </a:r>
          </a:p>
          <a:p>
            <a:r>
              <a:rPr lang="en-US" sz="2000" dirty="0" smtClean="0"/>
              <a:t>Traverse each element of the Linked list through this assignment until pointer q  has NULL address, which is link part of last element.</a:t>
            </a:r>
          </a:p>
          <a:p>
            <a:pPr marL="1645920" lvl="7" indent="0">
              <a:buNone/>
            </a:pPr>
            <a:r>
              <a:rPr lang="en-US" sz="2000" b="1" dirty="0" smtClean="0"/>
              <a:t>while(q</a:t>
            </a:r>
            <a:r>
              <a:rPr lang="en-US" sz="2000" b="1" dirty="0"/>
              <a:t>!=NULL)</a:t>
            </a:r>
            <a:endParaRPr lang="en-IN" sz="2000" b="1" dirty="0"/>
          </a:p>
          <a:p>
            <a:pPr marL="1645920" lvl="7" indent="0">
              <a:buNone/>
            </a:pPr>
            <a:r>
              <a:rPr lang="en-US" sz="2000" b="1" dirty="0"/>
              <a:t>	{</a:t>
            </a:r>
            <a:endParaRPr lang="en-IN" sz="2000" b="1" dirty="0"/>
          </a:p>
          <a:p>
            <a:pPr marL="1645920" lvl="7" indent="0">
              <a:buNone/>
            </a:pPr>
            <a:r>
              <a:rPr lang="en-US" sz="2000" b="1" dirty="0"/>
              <a:t>		q=q-&gt;link;</a:t>
            </a:r>
            <a:endParaRPr lang="en-IN" sz="2000" b="1" dirty="0"/>
          </a:p>
          <a:p>
            <a:pPr marL="1645920" lvl="7" indent="0">
              <a:buNone/>
            </a:pPr>
            <a:r>
              <a:rPr lang="en-US" sz="2000" b="1" dirty="0" smtClean="0"/>
              <a:t>	}</a:t>
            </a:r>
            <a:endParaRPr lang="en-IN" sz="2000" b="1" dirty="0" smtClean="0"/>
          </a:p>
          <a:p>
            <a:pPr lvl="1"/>
            <a:endParaRPr lang="en-US" sz="2000" dirty="0" smtClean="0"/>
          </a:p>
        </p:txBody>
      </p:sp>
      <p:sp>
        <p:nvSpPr>
          <p:cNvPr id="4" name="Date Placeholder 3"/>
          <p:cNvSpPr>
            <a:spLocks noGrp="1"/>
          </p:cNvSpPr>
          <p:nvPr>
            <p:ph type="dt" sz="half" idx="10"/>
          </p:nvPr>
        </p:nvSpPr>
        <p:spPr/>
        <p:txBody>
          <a:bodyPr/>
          <a:lstStyle/>
          <a:p>
            <a:fld id="{7063C39A-776C-4B2D-964B-8AEDF193F31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68</a:t>
            </a:fld>
            <a:endParaRPr lang="en-IN"/>
          </a:p>
        </p:txBody>
      </p:sp>
    </p:spTree>
    <p:extLst>
      <p:ext uri="{BB962C8B-B14F-4D97-AF65-F5344CB8AC3E}">
        <p14:creationId xmlns:p14="http://schemas.microsoft.com/office/powerpoint/2010/main" val="8088052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124744"/>
            <a:ext cx="7992888" cy="4705748"/>
          </a:xfrm>
        </p:spPr>
        <p:txBody>
          <a:bodyPr>
            <a:noAutofit/>
          </a:bodyPr>
          <a:lstStyle/>
          <a:p>
            <a:pPr marL="1444752" lvl="6" indent="0">
              <a:buNone/>
            </a:pPr>
            <a:r>
              <a:rPr lang="en-US" sz="2000" b="1" dirty="0" smtClean="0"/>
              <a:t>while(q!=</a:t>
            </a:r>
            <a:r>
              <a:rPr lang="en-US" sz="2000" b="1" dirty="0"/>
              <a:t>NULL)</a:t>
            </a:r>
            <a:endParaRPr lang="en-IN" sz="2000" b="1" dirty="0"/>
          </a:p>
          <a:p>
            <a:pPr marL="1444752" lvl="6" indent="0">
              <a:buNone/>
            </a:pPr>
            <a:r>
              <a:rPr lang="en-US" sz="2000" b="1" dirty="0"/>
              <a:t>	{</a:t>
            </a:r>
            <a:endParaRPr lang="en-IN" sz="2000" b="1" dirty="0"/>
          </a:p>
          <a:p>
            <a:pPr marL="1444752" lvl="6" indent="0">
              <a:buNone/>
            </a:pPr>
            <a:r>
              <a:rPr lang="en-US" sz="2000" b="1" dirty="0"/>
              <a:t>		q=q-&gt;link;</a:t>
            </a:r>
            <a:endParaRPr lang="en-IN" sz="2000" b="1" dirty="0"/>
          </a:p>
          <a:p>
            <a:pPr marL="1444752" lvl="6" indent="0">
              <a:buNone/>
            </a:pPr>
            <a:r>
              <a:rPr lang="en-US" sz="2000" b="1" dirty="0" smtClean="0"/>
              <a:t>	}</a:t>
            </a:r>
            <a:endParaRPr lang="en-IN" sz="2000" b="1" dirty="0" smtClean="0"/>
          </a:p>
          <a:p>
            <a:endParaRPr lang="en-US" dirty="0" smtClean="0"/>
          </a:p>
        </p:txBody>
      </p:sp>
      <p:sp>
        <p:nvSpPr>
          <p:cNvPr id="4" name="Date Placeholder 3"/>
          <p:cNvSpPr>
            <a:spLocks noGrp="1"/>
          </p:cNvSpPr>
          <p:nvPr>
            <p:ph type="dt" sz="half" idx="10"/>
          </p:nvPr>
        </p:nvSpPr>
        <p:spPr/>
        <p:txBody>
          <a:bodyPr/>
          <a:lstStyle/>
          <a:p>
            <a:fld id="{7063C39A-776C-4B2D-964B-8AEDF193F31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69</a:t>
            </a:fld>
            <a:endParaRPr lang="en-IN"/>
          </a:p>
        </p:txBody>
      </p:sp>
      <p:sp>
        <p:nvSpPr>
          <p:cNvPr id="7" name="Title 1"/>
          <p:cNvSpPr txBox="1">
            <a:spLocks/>
          </p:cNvSpPr>
          <p:nvPr/>
        </p:nvSpPr>
        <p:spPr>
          <a:xfrm>
            <a:off x="539552" y="620688"/>
            <a:ext cx="7024744" cy="38511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smtClean="0"/>
              <a:t>Explanation-</a:t>
            </a:r>
            <a:endParaRPr lang="en-IN" sz="2000" dirty="0"/>
          </a:p>
        </p:txBody>
      </p:sp>
    </p:spTree>
    <p:extLst>
      <p:ext uri="{BB962C8B-B14F-4D97-AF65-F5344CB8AC3E}">
        <p14:creationId xmlns:p14="http://schemas.microsoft.com/office/powerpoint/2010/main" val="3603502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rmAutofit/>
          </a:bodyPr>
          <a:lstStyle/>
          <a:p>
            <a:pPr marL="68580" indent="0">
              <a:buNone/>
            </a:pPr>
            <a:endParaRPr lang="en-IN" sz="1800" b="1" dirty="0" smtClean="0"/>
          </a:p>
          <a:p>
            <a:r>
              <a:rPr lang="en-IN" sz="1800" b="1" dirty="0" smtClean="0"/>
              <a:t>No reusability of allocated memory </a:t>
            </a:r>
          </a:p>
          <a:p>
            <a:endParaRPr lang="en-IN" sz="1800" b="1" dirty="0" smtClean="0"/>
          </a:p>
          <a:p>
            <a:r>
              <a:rPr lang="en-IN" sz="1800" b="1" dirty="0" smtClean="0"/>
              <a:t>Difficult to guess the exact size of the data at the time of writing the program</a:t>
            </a:r>
          </a:p>
        </p:txBody>
      </p:sp>
      <p:sp>
        <p:nvSpPr>
          <p:cNvPr id="4" name="Date Placeholder 3"/>
          <p:cNvSpPr>
            <a:spLocks noGrp="1"/>
          </p:cNvSpPr>
          <p:nvPr>
            <p:ph type="dt" sz="half" idx="10"/>
          </p:nvPr>
        </p:nvSpPr>
        <p:spPr/>
        <p:txBody>
          <a:bodyPr/>
          <a:lstStyle/>
          <a:p>
            <a:fld id="{31BA2F3F-A17A-4B12-94A9-BDC03F155297}"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a:t>
            </a:fld>
            <a:endParaRPr lang="en-IN"/>
          </a:p>
        </p:txBody>
      </p:sp>
    </p:spTree>
    <p:extLst>
      <p:ext uri="{BB962C8B-B14F-4D97-AF65-F5344CB8AC3E}">
        <p14:creationId xmlns:p14="http://schemas.microsoft.com/office/powerpoint/2010/main" val="15461893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000" dirty="0" smtClean="0"/>
              <a:t>Explanation-</a:t>
            </a:r>
            <a:endParaRPr lang="en-IN" sz="2000" dirty="0"/>
          </a:p>
        </p:txBody>
      </p:sp>
      <p:sp>
        <p:nvSpPr>
          <p:cNvPr id="3" name="Content Placeholder 2"/>
          <p:cNvSpPr>
            <a:spLocks noGrp="1"/>
          </p:cNvSpPr>
          <p:nvPr>
            <p:ph idx="1"/>
          </p:nvPr>
        </p:nvSpPr>
        <p:spPr>
          <a:xfrm>
            <a:off x="1043492" y="1628800"/>
            <a:ext cx="6777317" cy="4203829"/>
          </a:xfrm>
        </p:spPr>
        <p:txBody>
          <a:bodyPr/>
          <a:lstStyle/>
          <a:p>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70</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501840" y="231480"/>
              <a:ext cx="8150040" cy="6238080"/>
            </p14:xfrm>
          </p:contentPart>
        </mc:Choice>
        <mc:Fallback xmlns="">
          <p:pic>
            <p:nvPicPr>
              <p:cNvPr id="7" name="Ink 6"/>
              <p:cNvPicPr/>
              <p:nvPr/>
            </p:nvPicPr>
            <p:blipFill>
              <a:blip r:embed="rId3"/>
              <a:stretch>
                <a:fillRect/>
              </a:stretch>
            </p:blipFill>
            <p:spPr>
              <a:xfrm>
                <a:off x="493200" y="222480"/>
                <a:ext cx="8165520" cy="6256800"/>
              </a:xfrm>
              <a:prstGeom prst="rect">
                <a:avLst/>
              </a:prstGeom>
            </p:spPr>
          </p:pic>
        </mc:Fallback>
      </mc:AlternateContent>
    </p:spTree>
    <p:extLst>
      <p:ext uri="{BB962C8B-B14F-4D97-AF65-F5344CB8AC3E}">
        <p14:creationId xmlns:p14="http://schemas.microsoft.com/office/powerpoint/2010/main" val="2406439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024744" cy="457120"/>
          </a:xfrm>
        </p:spPr>
        <p:txBody>
          <a:bodyPr>
            <a:noAutofit/>
          </a:bodyPr>
          <a:lstStyle/>
          <a:p>
            <a:r>
              <a:rPr lang="en-IN" sz="2400" b="1" dirty="0" smtClean="0"/>
              <a:t>Algorithm for Traversing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1:[INITIALIZE] SET PTR=START</a:t>
            </a:r>
          </a:p>
          <a:p>
            <a:pPr marL="68580" indent="0">
              <a:buNone/>
            </a:pPr>
            <a:r>
              <a:rPr lang="en-IN" sz="2000" b="1" dirty="0"/>
              <a:t>Step </a:t>
            </a:r>
            <a:r>
              <a:rPr lang="en-IN" sz="2000" b="1" dirty="0" smtClean="0"/>
              <a:t>2: Repeat Steps 3 and 4 while PTR!=NULL</a:t>
            </a:r>
            <a:br>
              <a:rPr lang="en-IN" sz="2000" b="1" dirty="0" smtClean="0"/>
            </a:br>
            <a:r>
              <a:rPr lang="en-IN" sz="2000" b="1" dirty="0"/>
              <a:t>Step 3</a:t>
            </a:r>
            <a:r>
              <a:rPr lang="en-IN" sz="2000" b="1" dirty="0" smtClean="0"/>
              <a:t>:		Print PTR-&gt;INFO</a:t>
            </a:r>
          </a:p>
          <a:p>
            <a:pPr marL="68580" indent="0">
              <a:buNone/>
            </a:pPr>
            <a:r>
              <a:rPr lang="en-IN" sz="2000" b="1" dirty="0" smtClean="0"/>
              <a:t>Step 4:		Set PTR=PTR-&gt;LINK</a:t>
            </a:r>
          </a:p>
          <a:p>
            <a:pPr marL="68580" indent="0">
              <a:buNone/>
            </a:pPr>
            <a:r>
              <a:rPr lang="en-IN" sz="2000" b="1" dirty="0" smtClean="0"/>
              <a:t>[End of Loop]</a:t>
            </a:r>
            <a:br>
              <a:rPr lang="en-IN" sz="2000" b="1" dirty="0" smtClean="0"/>
            </a:br>
            <a:r>
              <a:rPr lang="en-IN" sz="2000" b="1" dirty="0" smtClean="0"/>
              <a:t>Step 5 :EXIT</a:t>
            </a:r>
          </a:p>
        </p:txBody>
      </p:sp>
      <p:sp>
        <p:nvSpPr>
          <p:cNvPr id="4" name="Date Placeholder 3"/>
          <p:cNvSpPr>
            <a:spLocks noGrp="1"/>
          </p:cNvSpPr>
          <p:nvPr>
            <p:ph type="dt" sz="half" idx="10"/>
          </p:nvPr>
        </p:nvSpPr>
        <p:spPr/>
        <p:txBody>
          <a:bodyPr/>
          <a:lstStyle/>
          <a:p>
            <a:fld id="{7063C39A-776C-4B2D-964B-8AEDF193F31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71</a:t>
            </a:fld>
            <a:endParaRPr lang="en-IN"/>
          </a:p>
        </p:txBody>
      </p:sp>
    </p:spTree>
    <p:extLst>
      <p:ext uri="{BB962C8B-B14F-4D97-AF65-F5344CB8AC3E}">
        <p14:creationId xmlns:p14="http://schemas.microsoft.com/office/powerpoint/2010/main" val="5235414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52736"/>
            <a:ext cx="7024744" cy="457120"/>
          </a:xfrm>
        </p:spPr>
        <p:txBody>
          <a:bodyPr>
            <a:noAutofit/>
          </a:bodyPr>
          <a:lstStyle/>
          <a:p>
            <a:r>
              <a:rPr lang="en-IN" sz="2400" b="1" dirty="0" smtClean="0"/>
              <a:t>Algorithm for Counting the number of elements in a Linked List</a:t>
            </a:r>
            <a:endParaRPr lang="en-IN" sz="2400" b="1" dirty="0"/>
          </a:p>
        </p:txBody>
      </p:sp>
      <p:sp>
        <p:nvSpPr>
          <p:cNvPr id="3" name="Content Placeholder 2"/>
          <p:cNvSpPr>
            <a:spLocks noGrp="1"/>
          </p:cNvSpPr>
          <p:nvPr>
            <p:ph idx="1"/>
          </p:nvPr>
        </p:nvSpPr>
        <p:spPr>
          <a:xfrm>
            <a:off x="611560" y="1916832"/>
            <a:ext cx="7992888" cy="3913660"/>
          </a:xfrm>
        </p:spPr>
        <p:txBody>
          <a:bodyPr>
            <a:noAutofit/>
          </a:bodyPr>
          <a:lstStyle/>
          <a:p>
            <a:pPr marL="68580" indent="0">
              <a:buNone/>
            </a:pPr>
            <a:r>
              <a:rPr lang="en-IN" sz="2000" b="1" dirty="0"/>
              <a:t>Step 1:[INITIALIZE] SET </a:t>
            </a:r>
            <a:r>
              <a:rPr lang="en-IN" sz="2000" b="1" dirty="0" smtClean="0"/>
              <a:t>COUNT=0</a:t>
            </a:r>
            <a:endParaRPr lang="en-IN" sz="2000" b="1" dirty="0"/>
          </a:p>
          <a:p>
            <a:pPr marL="68580" indent="0">
              <a:buNone/>
            </a:pPr>
            <a:r>
              <a:rPr lang="en-IN" sz="2000" b="1" dirty="0" smtClean="0"/>
              <a:t>Step 2:[INITIALIZE] SET PTR=START</a:t>
            </a:r>
          </a:p>
          <a:p>
            <a:pPr marL="68580" indent="0">
              <a:buNone/>
            </a:pPr>
            <a:r>
              <a:rPr lang="en-IN" sz="2000" b="1" dirty="0"/>
              <a:t>Step 3</a:t>
            </a:r>
            <a:r>
              <a:rPr lang="en-IN" sz="2000" b="1" dirty="0" smtClean="0"/>
              <a:t>: Repeat Steps 4 and 5 while PTR!=NULL</a:t>
            </a:r>
            <a:br>
              <a:rPr lang="en-IN" sz="2000" b="1" dirty="0" smtClean="0"/>
            </a:br>
            <a:r>
              <a:rPr lang="en-IN" sz="2000" b="1" dirty="0"/>
              <a:t>Step </a:t>
            </a:r>
            <a:r>
              <a:rPr lang="en-IN" sz="2000" b="1" dirty="0" smtClean="0"/>
              <a:t>4:		Set COUNT=COUNT +1</a:t>
            </a:r>
          </a:p>
          <a:p>
            <a:pPr marL="68580" indent="0">
              <a:buNone/>
            </a:pPr>
            <a:r>
              <a:rPr lang="en-IN" sz="2000" b="1" dirty="0" smtClean="0"/>
              <a:t>Step 5:		Set PTR=PTR-&gt;LINK</a:t>
            </a:r>
          </a:p>
          <a:p>
            <a:pPr marL="68580" indent="0">
              <a:buNone/>
            </a:pPr>
            <a:r>
              <a:rPr lang="en-IN" sz="2000" b="1" dirty="0" smtClean="0"/>
              <a:t>[End of Loop]</a:t>
            </a:r>
            <a:br>
              <a:rPr lang="en-IN" sz="2000" b="1" dirty="0" smtClean="0"/>
            </a:br>
            <a:r>
              <a:rPr lang="en-IN" sz="2000" b="1" dirty="0" smtClean="0"/>
              <a:t>Step 6:Print COUNT</a:t>
            </a:r>
          </a:p>
          <a:p>
            <a:pPr marL="68580" indent="0">
              <a:buNone/>
            </a:pPr>
            <a:r>
              <a:rPr lang="en-IN" sz="2000" b="1" dirty="0"/>
              <a:t>Step </a:t>
            </a:r>
            <a:r>
              <a:rPr lang="en-IN" sz="2000" b="1" dirty="0" smtClean="0"/>
              <a:t>7:EXIT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72</a:t>
            </a:fld>
            <a:endParaRPr lang="en-IN"/>
          </a:p>
        </p:txBody>
      </p:sp>
    </p:spTree>
    <p:extLst>
      <p:ext uri="{BB962C8B-B14F-4D97-AF65-F5344CB8AC3E}">
        <p14:creationId xmlns:p14="http://schemas.microsoft.com/office/powerpoint/2010/main" val="34543612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Searching a Linked List</a:t>
            </a:r>
            <a:endParaRPr lang="en-IN" dirty="0"/>
          </a:p>
        </p:txBody>
      </p:sp>
      <p:sp>
        <p:nvSpPr>
          <p:cNvPr id="3" name="Content Placeholder 2"/>
          <p:cNvSpPr>
            <a:spLocks noGrp="1"/>
          </p:cNvSpPr>
          <p:nvPr>
            <p:ph idx="1"/>
          </p:nvPr>
        </p:nvSpPr>
        <p:spPr>
          <a:xfrm>
            <a:off x="755576" y="1315540"/>
            <a:ext cx="6777317" cy="4705748"/>
          </a:xfrm>
        </p:spPr>
        <p:txBody>
          <a:bodyPr>
            <a:normAutofit/>
          </a:bodyPr>
          <a:lstStyle/>
          <a:p>
            <a:r>
              <a:rPr lang="en-US" sz="2000" dirty="0" smtClean="0"/>
              <a:t>First traverse the linked list </a:t>
            </a:r>
          </a:p>
          <a:p>
            <a:r>
              <a:rPr lang="en-US" sz="2000" dirty="0" smtClean="0"/>
              <a:t>While traversing compare the info part of each element with the given element</a:t>
            </a:r>
            <a:endParaRPr lang="en-US" sz="2000" dirty="0"/>
          </a:p>
        </p:txBody>
      </p:sp>
      <p:sp>
        <p:nvSpPr>
          <p:cNvPr id="4" name="Date Placeholder 3"/>
          <p:cNvSpPr>
            <a:spLocks noGrp="1"/>
          </p:cNvSpPr>
          <p:nvPr>
            <p:ph type="dt" sz="half" idx="10"/>
          </p:nvPr>
        </p:nvSpPr>
        <p:spPr/>
        <p:txBody>
          <a:bodyPr/>
          <a:lstStyle/>
          <a:p>
            <a:fld id="{66C36A60-5BB3-46C8-8227-E00C1F576B99}"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73</a:t>
            </a:fld>
            <a:endParaRPr lang="en-IN"/>
          </a:p>
        </p:txBody>
      </p:sp>
    </p:spTree>
    <p:extLst>
      <p:ext uri="{BB962C8B-B14F-4D97-AF65-F5344CB8AC3E}">
        <p14:creationId xmlns:p14="http://schemas.microsoft.com/office/powerpoint/2010/main" val="5852024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Searching a Linked List</a:t>
            </a:r>
            <a:endParaRPr lang="en-IN" dirty="0"/>
          </a:p>
        </p:txBody>
      </p:sp>
      <p:sp>
        <p:nvSpPr>
          <p:cNvPr id="3" name="Content Placeholder 2"/>
          <p:cNvSpPr>
            <a:spLocks noGrp="1"/>
          </p:cNvSpPr>
          <p:nvPr>
            <p:ph idx="1"/>
          </p:nvPr>
        </p:nvSpPr>
        <p:spPr>
          <a:xfrm>
            <a:off x="539552" y="1315540"/>
            <a:ext cx="8424936" cy="4705748"/>
          </a:xfrm>
        </p:spPr>
        <p:txBody>
          <a:bodyPr>
            <a:normAutofit fontScale="85000" lnSpcReduction="20000"/>
          </a:bodyPr>
          <a:lstStyle/>
          <a:p>
            <a:pPr marL="68580" indent="0">
              <a:buNone/>
            </a:pPr>
            <a:r>
              <a:rPr lang="en-US" sz="2000" b="1" dirty="0"/>
              <a:t>search(</a:t>
            </a:r>
            <a:r>
              <a:rPr lang="en-US" sz="2000" b="1" dirty="0" err="1"/>
              <a:t>int</a:t>
            </a:r>
            <a:r>
              <a:rPr lang="en-US" sz="2000" b="1" dirty="0"/>
              <a:t> data)</a:t>
            </a:r>
          </a:p>
          <a:p>
            <a:pPr marL="68580" indent="0">
              <a:buNone/>
            </a:pPr>
            <a:r>
              <a:rPr lang="en-US" sz="2000" b="1" dirty="0"/>
              <a:t>{</a:t>
            </a:r>
          </a:p>
          <a:p>
            <a:pPr marL="68580" indent="0">
              <a:buNone/>
            </a:pPr>
            <a:r>
              <a:rPr lang="en-US" sz="2000" b="1" dirty="0"/>
              <a:t>	</a:t>
            </a:r>
            <a:r>
              <a:rPr lang="en-US" sz="2000" b="1" dirty="0" err="1"/>
              <a:t>struct</a:t>
            </a:r>
            <a:r>
              <a:rPr lang="en-US" sz="2000" b="1" dirty="0"/>
              <a:t> node *</a:t>
            </a:r>
            <a:r>
              <a:rPr lang="en-US" sz="2000" b="1" dirty="0" err="1"/>
              <a:t>ptr</a:t>
            </a:r>
            <a:r>
              <a:rPr lang="en-US" sz="2000" b="1" dirty="0"/>
              <a:t> = start;</a:t>
            </a:r>
          </a:p>
          <a:p>
            <a:pPr marL="68580" indent="0">
              <a:buNone/>
            </a:pPr>
            <a:r>
              <a:rPr lang="en-US" sz="2000" b="1" dirty="0"/>
              <a:t>	</a:t>
            </a:r>
            <a:r>
              <a:rPr lang="en-US" sz="2000" b="1" dirty="0" err="1"/>
              <a:t>int</a:t>
            </a:r>
            <a:r>
              <a:rPr lang="en-US" sz="2000" b="1" dirty="0"/>
              <a:t> </a:t>
            </a:r>
            <a:r>
              <a:rPr lang="en-US" sz="2000" b="1" dirty="0" err="1"/>
              <a:t>pos</a:t>
            </a:r>
            <a:r>
              <a:rPr lang="en-US" sz="2000" b="1" dirty="0"/>
              <a:t> = 1;</a:t>
            </a:r>
          </a:p>
          <a:p>
            <a:pPr marL="68580" indent="0">
              <a:buNone/>
            </a:pPr>
            <a:r>
              <a:rPr lang="en-US" sz="2000" b="1" dirty="0"/>
              <a:t>	while(</a:t>
            </a:r>
            <a:r>
              <a:rPr lang="en-US" sz="2000" b="1" dirty="0" err="1"/>
              <a:t>ptr</a:t>
            </a:r>
            <a:r>
              <a:rPr lang="en-US" sz="2000" b="1" dirty="0"/>
              <a:t>!=NULL)</a:t>
            </a:r>
          </a:p>
          <a:p>
            <a:pPr marL="68580" indent="0">
              <a:buNone/>
            </a:pPr>
            <a:r>
              <a:rPr lang="en-US" sz="2000" b="1" dirty="0"/>
              <a:t>	{</a:t>
            </a:r>
          </a:p>
          <a:p>
            <a:pPr marL="68580" indent="0">
              <a:buNone/>
            </a:pPr>
            <a:r>
              <a:rPr lang="en-US" sz="2000" b="1" dirty="0"/>
              <a:t>		if(</a:t>
            </a:r>
            <a:r>
              <a:rPr lang="en-US" sz="2000" b="1" dirty="0" err="1"/>
              <a:t>ptr</a:t>
            </a:r>
            <a:r>
              <a:rPr lang="en-US" sz="2000" b="1" dirty="0"/>
              <a:t>-&gt;info==data)</a:t>
            </a:r>
          </a:p>
          <a:p>
            <a:pPr marL="68580" indent="0">
              <a:buNone/>
            </a:pPr>
            <a:r>
              <a:rPr lang="en-US" sz="2000" b="1" dirty="0"/>
              <a:t>		{</a:t>
            </a:r>
          </a:p>
          <a:p>
            <a:pPr marL="68580" indent="0">
              <a:buNone/>
            </a:pPr>
            <a:r>
              <a:rPr lang="en-US" sz="2000" b="1" dirty="0"/>
              <a:t>			</a:t>
            </a:r>
            <a:r>
              <a:rPr lang="en-US" sz="2000" b="1" dirty="0" err="1"/>
              <a:t>printf</a:t>
            </a:r>
            <a:r>
              <a:rPr lang="en-US" sz="2000" b="1" dirty="0"/>
              <a:t>("Item %d found at </a:t>
            </a:r>
            <a:r>
              <a:rPr lang="en-US" sz="2000" b="1" dirty="0" smtClean="0"/>
              <a:t>position %d\n</a:t>
            </a:r>
            <a:r>
              <a:rPr lang="en-US" sz="2000" b="1" dirty="0"/>
              <a:t>",</a:t>
            </a:r>
            <a:r>
              <a:rPr lang="en-US" sz="2000" b="1" dirty="0" err="1"/>
              <a:t>data,pos</a:t>
            </a:r>
            <a:r>
              <a:rPr lang="en-US" sz="2000" b="1" dirty="0"/>
              <a:t>);</a:t>
            </a:r>
          </a:p>
          <a:p>
            <a:pPr marL="68580" indent="0">
              <a:buNone/>
            </a:pPr>
            <a:r>
              <a:rPr lang="en-US" sz="2000" b="1" dirty="0"/>
              <a:t>			return;</a:t>
            </a:r>
          </a:p>
          <a:p>
            <a:pPr marL="68580" indent="0">
              <a:buNone/>
            </a:pPr>
            <a:r>
              <a:rPr lang="en-US" sz="2000" b="1" dirty="0"/>
              <a:t>		}</a:t>
            </a:r>
          </a:p>
          <a:p>
            <a:pPr marL="68580" indent="0">
              <a:buNone/>
            </a:pPr>
            <a:r>
              <a:rPr lang="en-US" sz="2000" b="1" dirty="0"/>
              <a:t>		</a:t>
            </a:r>
            <a:r>
              <a:rPr lang="en-US" sz="2000" b="1" dirty="0" err="1"/>
              <a:t>ptr</a:t>
            </a:r>
            <a:r>
              <a:rPr lang="en-US" sz="2000" b="1" dirty="0"/>
              <a:t> = </a:t>
            </a:r>
            <a:r>
              <a:rPr lang="en-US" sz="2000" b="1" dirty="0" err="1"/>
              <a:t>ptr</a:t>
            </a:r>
            <a:r>
              <a:rPr lang="en-US" sz="2000" b="1" dirty="0"/>
              <a:t>-&gt;link;</a:t>
            </a:r>
          </a:p>
          <a:p>
            <a:pPr marL="68580" indent="0">
              <a:buNone/>
            </a:pPr>
            <a:r>
              <a:rPr lang="en-US" sz="2000" b="1" dirty="0"/>
              <a:t>		</a:t>
            </a:r>
            <a:r>
              <a:rPr lang="en-US" sz="2000" b="1" dirty="0" err="1"/>
              <a:t>pos</a:t>
            </a:r>
            <a:r>
              <a:rPr lang="en-US" sz="2000" b="1" dirty="0"/>
              <a:t>++;</a:t>
            </a:r>
          </a:p>
          <a:p>
            <a:pPr marL="68580" indent="0">
              <a:buNone/>
            </a:pPr>
            <a:r>
              <a:rPr lang="en-US" sz="2000" b="1" dirty="0"/>
              <a:t>	}</a:t>
            </a:r>
          </a:p>
          <a:p>
            <a:pPr marL="68580" indent="0">
              <a:buNone/>
            </a:pPr>
            <a:r>
              <a:rPr lang="en-US" sz="2000" b="1" dirty="0"/>
              <a:t>	if(</a:t>
            </a:r>
            <a:r>
              <a:rPr lang="en-US" sz="2000" b="1" dirty="0" err="1"/>
              <a:t>ptr</a:t>
            </a:r>
            <a:r>
              <a:rPr lang="en-US" sz="2000" b="1" dirty="0"/>
              <a:t> == NULL)</a:t>
            </a:r>
          </a:p>
          <a:p>
            <a:pPr marL="68580" indent="0">
              <a:buNone/>
            </a:pPr>
            <a:r>
              <a:rPr lang="en-US" sz="2000" b="1" dirty="0"/>
              <a:t>		</a:t>
            </a:r>
            <a:r>
              <a:rPr lang="en-US" sz="2000" b="1" dirty="0" err="1"/>
              <a:t>printf</a:t>
            </a:r>
            <a:r>
              <a:rPr lang="en-US" sz="2000" b="1" dirty="0"/>
              <a:t>("Item %d not found in list\</a:t>
            </a:r>
            <a:r>
              <a:rPr lang="en-US" sz="2000" b="1" dirty="0" err="1"/>
              <a:t>n",data</a:t>
            </a:r>
            <a:r>
              <a:rPr lang="en-US" sz="2000" b="1" dirty="0"/>
              <a:t>);</a:t>
            </a:r>
          </a:p>
          <a:p>
            <a:pPr marL="68580" indent="0">
              <a:buNone/>
            </a:pPr>
            <a:r>
              <a:rPr lang="en-US" sz="2000" b="1" dirty="0"/>
              <a:t>}/*End of search()*/</a:t>
            </a:r>
          </a:p>
          <a:p>
            <a:pPr marL="68580" indent="0">
              <a:buNone/>
            </a:pPr>
            <a:endParaRPr lang="en-US" sz="2000" b="1" dirty="0"/>
          </a:p>
        </p:txBody>
      </p:sp>
      <p:sp>
        <p:nvSpPr>
          <p:cNvPr id="4" name="Date Placeholder 3"/>
          <p:cNvSpPr>
            <a:spLocks noGrp="1"/>
          </p:cNvSpPr>
          <p:nvPr>
            <p:ph type="dt" sz="half" idx="10"/>
          </p:nvPr>
        </p:nvSpPr>
        <p:spPr/>
        <p:txBody>
          <a:bodyPr/>
          <a:lstStyle/>
          <a:p>
            <a:fld id="{06E00E5F-0D26-46D9-969F-6D0437E93A7F}"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74</a:t>
            </a:fld>
            <a:endParaRPr lang="en-IN"/>
          </a:p>
        </p:txBody>
      </p:sp>
    </p:spTree>
    <p:extLst>
      <p:ext uri="{BB962C8B-B14F-4D97-AF65-F5344CB8AC3E}">
        <p14:creationId xmlns:p14="http://schemas.microsoft.com/office/powerpoint/2010/main" val="28845994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92696"/>
            <a:ext cx="7024744" cy="457120"/>
          </a:xfrm>
        </p:spPr>
        <p:txBody>
          <a:bodyPr>
            <a:noAutofit/>
          </a:bodyPr>
          <a:lstStyle/>
          <a:p>
            <a:r>
              <a:rPr lang="en-IN" sz="2400" b="1" dirty="0" smtClean="0"/>
              <a:t>Algorithm for Searching a Linked List</a:t>
            </a:r>
            <a:endParaRPr lang="en-IN" sz="2400" b="1" dirty="0"/>
          </a:p>
        </p:txBody>
      </p:sp>
      <p:sp>
        <p:nvSpPr>
          <p:cNvPr id="3" name="Content Placeholder 2"/>
          <p:cNvSpPr>
            <a:spLocks noGrp="1"/>
          </p:cNvSpPr>
          <p:nvPr>
            <p:ph idx="1"/>
          </p:nvPr>
        </p:nvSpPr>
        <p:spPr>
          <a:xfrm>
            <a:off x="611560" y="1268760"/>
            <a:ext cx="7992888" cy="3913660"/>
          </a:xfrm>
        </p:spPr>
        <p:txBody>
          <a:bodyPr>
            <a:noAutofit/>
          </a:bodyPr>
          <a:lstStyle/>
          <a:p>
            <a:pPr marL="68580" indent="0">
              <a:buNone/>
            </a:pPr>
            <a:r>
              <a:rPr lang="en-IN" sz="2000" b="1" dirty="0"/>
              <a:t>Step 1:[INITIALIZE] SET </a:t>
            </a:r>
            <a:r>
              <a:rPr lang="en-IN" sz="2000" b="1" dirty="0" smtClean="0"/>
              <a:t>POSITION=1</a:t>
            </a:r>
            <a:endParaRPr lang="en-IN" sz="2000" b="1" dirty="0"/>
          </a:p>
          <a:p>
            <a:pPr marL="68580" indent="0">
              <a:buNone/>
            </a:pPr>
            <a:r>
              <a:rPr lang="en-IN" sz="2000" b="1" dirty="0" smtClean="0"/>
              <a:t>Step 2:[INITIALIZE] SET PTR=START</a:t>
            </a:r>
          </a:p>
          <a:p>
            <a:pPr marL="68580" indent="0">
              <a:buNone/>
            </a:pPr>
            <a:r>
              <a:rPr lang="en-IN" sz="2000" b="1" dirty="0"/>
              <a:t>Step 3</a:t>
            </a:r>
            <a:r>
              <a:rPr lang="en-IN" sz="2000" b="1" dirty="0" smtClean="0"/>
              <a:t>: Repeat Steps </a:t>
            </a:r>
            <a:r>
              <a:rPr lang="en-IN" sz="2000" b="1" dirty="0"/>
              <a:t>4</a:t>
            </a:r>
            <a:r>
              <a:rPr lang="en-IN" sz="2000" b="1" dirty="0" smtClean="0"/>
              <a:t> while PTR!=NULL</a:t>
            </a:r>
            <a:br>
              <a:rPr lang="en-IN" sz="2000" b="1" dirty="0" smtClean="0"/>
            </a:br>
            <a:r>
              <a:rPr lang="en-IN" sz="2000" b="1" dirty="0" smtClean="0"/>
              <a:t>Step 4:		If DATA=PTR-&gt;INFO</a:t>
            </a:r>
          </a:p>
          <a:p>
            <a:pPr marL="68580" indent="0">
              <a:buNone/>
            </a:pPr>
            <a:r>
              <a:rPr lang="en-IN" sz="2000" b="1" dirty="0"/>
              <a:t>	</a:t>
            </a:r>
            <a:r>
              <a:rPr lang="en-IN" sz="2000" b="1" dirty="0" smtClean="0"/>
              <a:t>		Print POSITION</a:t>
            </a:r>
          </a:p>
          <a:p>
            <a:pPr marL="68580" indent="0">
              <a:buNone/>
            </a:pPr>
            <a:r>
              <a:rPr lang="en-IN" sz="2000" b="1" dirty="0" smtClean="0"/>
              <a:t>			Exit</a:t>
            </a:r>
          </a:p>
          <a:p>
            <a:pPr marL="68580" indent="0">
              <a:buNone/>
            </a:pPr>
            <a:r>
              <a:rPr lang="en-IN" sz="2000" b="1" dirty="0" smtClean="0"/>
              <a:t>		[</a:t>
            </a:r>
            <a:r>
              <a:rPr lang="en-IN" sz="2000" b="1" dirty="0"/>
              <a:t>End of </a:t>
            </a:r>
            <a:r>
              <a:rPr lang="en-IN" sz="2000" b="1" dirty="0" smtClean="0"/>
              <a:t>If]</a:t>
            </a:r>
          </a:p>
          <a:p>
            <a:pPr marL="68580" indent="0">
              <a:buNone/>
            </a:pPr>
            <a:r>
              <a:rPr lang="en-IN" sz="2000" b="1" dirty="0"/>
              <a:t>	</a:t>
            </a:r>
            <a:r>
              <a:rPr lang="en-IN" sz="2000" b="1" dirty="0" smtClean="0"/>
              <a:t>	Set PTR=PTR-&gt;LINK</a:t>
            </a:r>
          </a:p>
          <a:p>
            <a:pPr marL="68580" indent="0">
              <a:buNone/>
            </a:pPr>
            <a:r>
              <a:rPr lang="en-IN" sz="2000" b="1" dirty="0"/>
              <a:t>	</a:t>
            </a:r>
            <a:r>
              <a:rPr lang="en-IN" sz="2000" b="1" dirty="0" smtClean="0"/>
              <a:t>	Set </a:t>
            </a:r>
            <a:r>
              <a:rPr lang="en-IN" sz="2000" b="1" dirty="0"/>
              <a:t>POSITION=POSITION +1</a:t>
            </a:r>
          </a:p>
          <a:p>
            <a:pPr marL="68580" indent="0">
              <a:buNone/>
            </a:pPr>
            <a:r>
              <a:rPr lang="en-IN" sz="2000" b="1" dirty="0" smtClean="0"/>
              <a:t>	[</a:t>
            </a:r>
            <a:r>
              <a:rPr lang="en-IN" sz="2000" b="1" dirty="0"/>
              <a:t>End of Loop]</a:t>
            </a:r>
            <a:br>
              <a:rPr lang="en-IN" sz="2000" b="1" dirty="0"/>
            </a:br>
            <a:r>
              <a:rPr lang="en-IN" sz="2000" b="1" dirty="0" smtClean="0"/>
              <a:t>Step 5:If PTR=NULL</a:t>
            </a:r>
          </a:p>
          <a:p>
            <a:pPr marL="68580" indent="0">
              <a:buNone/>
            </a:pPr>
            <a:r>
              <a:rPr lang="en-IN" sz="2000" b="1" dirty="0"/>
              <a:t>	</a:t>
            </a:r>
            <a:r>
              <a:rPr lang="en-IN" sz="2000" b="1" dirty="0" smtClean="0"/>
              <a:t>	Print Search Unsuccessful</a:t>
            </a:r>
          </a:p>
          <a:p>
            <a:pPr marL="68580" indent="0">
              <a:buNone/>
            </a:pPr>
            <a:r>
              <a:rPr lang="en-IN" sz="2000" b="1" dirty="0"/>
              <a:t>	</a:t>
            </a:r>
            <a:r>
              <a:rPr lang="en-IN" sz="2000" b="1" dirty="0" smtClean="0"/>
              <a:t>[End of If]</a:t>
            </a:r>
          </a:p>
          <a:p>
            <a:pPr marL="68580" indent="0">
              <a:buNone/>
            </a:pPr>
            <a:r>
              <a:rPr lang="en-IN" sz="2000" b="1" dirty="0" smtClean="0"/>
              <a:t>Step 6: Exit</a:t>
            </a:r>
          </a:p>
        </p:txBody>
      </p:sp>
      <p:sp>
        <p:nvSpPr>
          <p:cNvPr id="4" name="Date Placeholder 3"/>
          <p:cNvSpPr>
            <a:spLocks noGrp="1"/>
          </p:cNvSpPr>
          <p:nvPr>
            <p:ph type="dt" sz="half" idx="10"/>
          </p:nvPr>
        </p:nvSpPr>
        <p:spPr/>
        <p:txBody>
          <a:bodyPr/>
          <a:lstStyle/>
          <a:p>
            <a:fld id="{7063C39A-776C-4B2D-964B-8AEDF193F31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75</a:t>
            </a:fld>
            <a:endParaRPr lang="en-IN"/>
          </a:p>
        </p:txBody>
      </p:sp>
    </p:spTree>
    <p:extLst>
      <p:ext uri="{BB962C8B-B14F-4D97-AF65-F5344CB8AC3E}">
        <p14:creationId xmlns:p14="http://schemas.microsoft.com/office/powerpoint/2010/main" val="41501783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Insertion into a Linked List</a:t>
            </a:r>
            <a:endParaRPr lang="en-IN" dirty="0"/>
          </a:p>
        </p:txBody>
      </p:sp>
      <p:sp>
        <p:nvSpPr>
          <p:cNvPr id="3" name="Content Placeholder 2"/>
          <p:cNvSpPr>
            <a:spLocks noGrp="1"/>
          </p:cNvSpPr>
          <p:nvPr>
            <p:ph idx="1"/>
          </p:nvPr>
        </p:nvSpPr>
        <p:spPr>
          <a:xfrm>
            <a:off x="755576" y="1315540"/>
            <a:ext cx="6777317" cy="4705748"/>
          </a:xfrm>
        </p:spPr>
        <p:txBody>
          <a:bodyPr>
            <a:normAutofit/>
          </a:bodyPr>
          <a:lstStyle/>
          <a:p>
            <a:r>
              <a:rPr lang="en-US" sz="2000" dirty="0" smtClean="0"/>
              <a:t>Insertion is possible in two ways:</a:t>
            </a:r>
          </a:p>
          <a:p>
            <a:pPr lvl="1"/>
            <a:r>
              <a:rPr lang="en-US" sz="1800" dirty="0" smtClean="0"/>
              <a:t>Insertion at Beginning</a:t>
            </a:r>
          </a:p>
          <a:p>
            <a:pPr lvl="1"/>
            <a:r>
              <a:rPr lang="en-US" sz="1800" dirty="0" smtClean="0"/>
              <a:t>Insertion in Between</a:t>
            </a:r>
            <a:endParaRPr lang="en-US" sz="1800" dirty="0"/>
          </a:p>
        </p:txBody>
      </p:sp>
      <p:sp>
        <p:nvSpPr>
          <p:cNvPr id="4" name="Date Placeholder 3"/>
          <p:cNvSpPr>
            <a:spLocks noGrp="1"/>
          </p:cNvSpPr>
          <p:nvPr>
            <p:ph type="dt" sz="half" idx="10"/>
          </p:nvPr>
        </p:nvSpPr>
        <p:spPr/>
        <p:txBody>
          <a:bodyPr/>
          <a:lstStyle/>
          <a:p>
            <a:fld id="{41D7FDDC-5AE0-4621-A364-0FB9E61439D2}"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76</a:t>
            </a:fld>
            <a:endParaRPr lang="en-IN"/>
          </a:p>
        </p:txBody>
      </p:sp>
    </p:spTree>
    <p:extLst>
      <p:ext uri="{BB962C8B-B14F-4D97-AF65-F5344CB8AC3E}">
        <p14:creationId xmlns:p14="http://schemas.microsoft.com/office/powerpoint/2010/main" val="4547181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pPr marL="68580" indent="0">
              <a:buNone/>
            </a:pPr>
            <a:endParaRPr lang="en-US" sz="1800" b="1" dirty="0" smtClean="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139" y="1988840"/>
            <a:ext cx="7249269"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EC909D81-289B-4684-961F-9E38DB8523D2}"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77</a:t>
            </a:fld>
            <a:endParaRPr lang="en-IN"/>
          </a:p>
        </p:txBody>
      </p:sp>
    </p:spTree>
    <p:extLst>
      <p:ext uri="{BB962C8B-B14F-4D97-AF65-F5344CB8AC3E}">
        <p14:creationId xmlns:p14="http://schemas.microsoft.com/office/powerpoint/2010/main" val="7156696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pPr marL="68580" indent="0">
              <a:buNone/>
            </a:pPr>
            <a:endParaRPr lang="en-US" sz="1800" b="1" dirty="0" smtClean="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302320"/>
            <a:ext cx="724926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EC909D81-289B-4684-961F-9E38DB8523D2}"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78</a:t>
            </a:fld>
            <a:endParaRPr lang="en-IN"/>
          </a:p>
        </p:txBody>
      </p:sp>
      <p:sp>
        <p:nvSpPr>
          <p:cNvPr id="8" name="Rectangle 7"/>
          <p:cNvSpPr/>
          <p:nvPr/>
        </p:nvSpPr>
        <p:spPr>
          <a:xfrm>
            <a:off x="397069" y="3573016"/>
            <a:ext cx="8493031" cy="1815882"/>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create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a:t>
            </a: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New Node to the OLD First NODE </a:t>
            </a:r>
            <a:endPar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 Start Pointer to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1556624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Autofit/>
          </a:bodyPr>
          <a:lstStyle/>
          <a:p>
            <a:r>
              <a:rPr lang="en-IN" sz="2800" b="1" dirty="0" smtClean="0"/>
              <a:t>Case 1- Insertion </a:t>
            </a:r>
            <a:r>
              <a:rPr lang="en-US" sz="2800" b="1" dirty="0"/>
              <a:t>at Beginning</a:t>
            </a:r>
            <a:endParaRPr lang="en-IN" sz="2800" b="1" dirty="0"/>
          </a:p>
        </p:txBody>
      </p:sp>
      <p:pic>
        <p:nvPicPr>
          <p:cNvPr id="12290" name="Picture 2" descr="https://codeoptimus.files.wordpress.com/2013/01/313.gif"/>
          <p:cNvPicPr>
            <a:picLocks noChangeAspect="1" noChangeArrowheads="1"/>
          </p:cNvPicPr>
          <p:nvPr/>
        </p:nvPicPr>
        <p:blipFill rotWithShape="1">
          <a:blip r:embed="rId3">
            <a:extLst>
              <a:ext uri="{28A0092B-C50C-407E-A947-70E740481C1C}">
                <a14:useLocalDpi xmlns:a14="http://schemas.microsoft.com/office/drawing/2010/main" val="0"/>
              </a:ext>
            </a:extLst>
          </a:blip>
          <a:srcRect b="29306"/>
          <a:stretch/>
        </p:blipFill>
        <p:spPr bwMode="auto">
          <a:xfrm>
            <a:off x="683568" y="908720"/>
            <a:ext cx="5976664" cy="194241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C113E68-6E17-4332-BF05-E7E6F38AFF6E}"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79</a:t>
            </a:fld>
            <a:endParaRPr lang="en-IN"/>
          </a:p>
        </p:txBody>
      </p:sp>
      <p:sp>
        <p:nvSpPr>
          <p:cNvPr id="8" name="Content Placeholder 7"/>
          <p:cNvSpPr>
            <a:spLocks noGrp="1"/>
          </p:cNvSpPr>
          <p:nvPr>
            <p:ph idx="1"/>
          </p:nvPr>
        </p:nvSpPr>
        <p:spPr>
          <a:xfrm>
            <a:off x="899592" y="2851135"/>
            <a:ext cx="6777317" cy="1107485"/>
          </a:xfrm>
        </p:spPr>
        <p:txBody>
          <a:bodyPr/>
          <a:lstStyle/>
          <a:p>
            <a:pPr marL="68580" indent="0">
              <a:buNone/>
            </a:pPr>
            <a:r>
              <a:rPr lang="en-IN" b="1" dirty="0" smtClean="0"/>
              <a:t>?</a:t>
            </a:r>
            <a:endParaRPr lang="en-IN" b="1" dirty="0"/>
          </a:p>
        </p:txBody>
      </p:sp>
    </p:spTree>
    <p:extLst>
      <p:ext uri="{BB962C8B-B14F-4D97-AF65-F5344CB8AC3E}">
        <p14:creationId xmlns:p14="http://schemas.microsoft.com/office/powerpoint/2010/main" val="2012980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b="1" dirty="0" smtClean="0"/>
              <a:t>All Linked Data Structures are preferably implemented through dynamic memory allocation.</a:t>
            </a:r>
          </a:p>
          <a:p>
            <a:endParaRPr lang="en-IN" sz="2000" dirty="0" smtClean="0"/>
          </a:p>
          <a:p>
            <a:r>
              <a:rPr lang="en-IN" sz="2000" dirty="0" smtClean="0"/>
              <a:t>Dynamic data structures provide flexibility in </a:t>
            </a:r>
            <a:r>
              <a:rPr lang="en-IN" sz="2000" b="1" dirty="0" smtClean="0"/>
              <a:t>adding, deleting or rearranging data objects at run time.</a:t>
            </a:r>
          </a:p>
          <a:p>
            <a:endParaRPr lang="en-IN" sz="2000" dirty="0" smtClean="0"/>
          </a:p>
          <a:p>
            <a:r>
              <a:rPr lang="en-IN" sz="2000" dirty="0" smtClean="0"/>
              <a:t>Managed in C through a set of library functions:</a:t>
            </a:r>
          </a:p>
          <a:p>
            <a:pPr lvl="1"/>
            <a:r>
              <a:rPr lang="en-IN" sz="1800" dirty="0" err="1"/>
              <a:t>m</a:t>
            </a:r>
            <a:r>
              <a:rPr lang="en-IN" sz="1800" dirty="0" err="1" smtClean="0"/>
              <a:t>alloc</a:t>
            </a:r>
            <a:r>
              <a:rPr lang="en-IN" sz="1800" dirty="0" smtClean="0"/>
              <a:t>()</a:t>
            </a:r>
          </a:p>
          <a:p>
            <a:pPr lvl="1"/>
            <a:r>
              <a:rPr lang="en-IN" sz="1800" dirty="0" err="1" smtClean="0"/>
              <a:t>Calloc</a:t>
            </a:r>
            <a:r>
              <a:rPr lang="en-IN" sz="1800" dirty="0" smtClean="0"/>
              <a:t>()</a:t>
            </a:r>
          </a:p>
          <a:p>
            <a:pPr lvl="1"/>
            <a:r>
              <a:rPr lang="en-IN" sz="1800" dirty="0" smtClean="0"/>
              <a:t>free()</a:t>
            </a:r>
          </a:p>
          <a:p>
            <a:pPr lvl="1"/>
            <a:r>
              <a:rPr lang="en-IN" sz="1800" dirty="0" err="1" smtClean="0"/>
              <a:t>Realloc</a:t>
            </a:r>
            <a:r>
              <a:rPr lang="en-IN" sz="1800" dirty="0" smtClean="0"/>
              <a:t>()</a:t>
            </a:r>
          </a:p>
        </p:txBody>
      </p:sp>
      <p:sp>
        <p:nvSpPr>
          <p:cNvPr id="4" name="Date Placeholder 3"/>
          <p:cNvSpPr>
            <a:spLocks noGrp="1"/>
          </p:cNvSpPr>
          <p:nvPr>
            <p:ph type="dt" sz="half" idx="10"/>
          </p:nvPr>
        </p:nvSpPr>
        <p:spPr/>
        <p:txBody>
          <a:bodyPr/>
          <a:lstStyle/>
          <a:p>
            <a:fld id="{FE9F6BCB-A070-4601-B273-E939969686C2}"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a:t>
            </a:fld>
            <a:endParaRPr lang="en-IN"/>
          </a:p>
        </p:txBody>
      </p:sp>
    </p:spTree>
    <p:extLst>
      <p:ext uri="{BB962C8B-B14F-4D97-AF65-F5344CB8AC3E}">
        <p14:creationId xmlns:p14="http://schemas.microsoft.com/office/powerpoint/2010/main" val="21790940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Lets say </a:t>
            </a:r>
            <a:r>
              <a:rPr lang="en-US" sz="2000" dirty="0" err="1" smtClean="0"/>
              <a:t>tmp</a:t>
            </a:r>
            <a:r>
              <a:rPr lang="en-US" sz="2000" dirty="0" smtClean="0"/>
              <a:t> is the pointer which points to the node that has to be inserted</a:t>
            </a:r>
          </a:p>
          <a:p>
            <a:r>
              <a:rPr lang="en-US" sz="2000" dirty="0" smtClean="0"/>
              <a:t>Assign data to the new node</a:t>
            </a:r>
          </a:p>
          <a:p>
            <a:pPr marL="68580" indent="0">
              <a:buNone/>
            </a:pPr>
            <a:r>
              <a:rPr lang="en-US" sz="2000" dirty="0"/>
              <a:t>	</a:t>
            </a:r>
            <a:r>
              <a:rPr lang="en-US" sz="2000" dirty="0" smtClean="0"/>
              <a:t>	</a:t>
            </a:r>
            <a:r>
              <a:rPr lang="en-US" sz="1800" dirty="0"/>
              <a:t> </a:t>
            </a:r>
            <a:r>
              <a:rPr lang="en-US" sz="1800" b="1" dirty="0" err="1"/>
              <a:t>tmp</a:t>
            </a:r>
            <a:r>
              <a:rPr lang="en-US" sz="1800" b="1" dirty="0"/>
              <a:t>-&gt;info=data;</a:t>
            </a:r>
            <a:endParaRPr lang="en-IN" sz="1800" b="1" dirty="0"/>
          </a:p>
          <a:p>
            <a:r>
              <a:rPr lang="en-US" sz="1800" dirty="0" smtClean="0"/>
              <a:t>Start points to the first element of linked list </a:t>
            </a:r>
          </a:p>
          <a:p>
            <a:r>
              <a:rPr lang="en-US" sz="1800" dirty="0" smtClean="0"/>
              <a:t>Assign the value of start to the link part of the inserted node as</a:t>
            </a:r>
            <a:endParaRPr lang="en-US" sz="1600" dirty="0" smtClean="0"/>
          </a:p>
          <a:p>
            <a:pPr marL="68580" indent="0">
              <a:buNone/>
            </a:pPr>
            <a:r>
              <a:rPr lang="en-US" sz="1800" dirty="0" smtClean="0"/>
              <a:t>		</a:t>
            </a:r>
            <a:r>
              <a:rPr lang="en-US" sz="1800" b="1" dirty="0" err="1" smtClean="0"/>
              <a:t>tmp</a:t>
            </a:r>
            <a:r>
              <a:rPr lang="en-US" sz="1800" b="1" dirty="0" smtClean="0"/>
              <a:t>-</a:t>
            </a:r>
            <a:r>
              <a:rPr lang="en-US" sz="1800" b="1" dirty="0"/>
              <a:t>&gt;link=start</a:t>
            </a:r>
            <a:r>
              <a:rPr lang="en-US" sz="1800" b="1" dirty="0" smtClean="0"/>
              <a:t>;</a:t>
            </a:r>
          </a:p>
          <a:p>
            <a:r>
              <a:rPr lang="en-US" sz="1800" dirty="0" smtClean="0"/>
              <a:t>Now inserted node points beginning of the linked list.</a:t>
            </a:r>
          </a:p>
          <a:p>
            <a:r>
              <a:rPr lang="en-US" sz="1800" dirty="0" smtClean="0"/>
              <a:t>To make  the newly inserted node the first node of the linked list:</a:t>
            </a:r>
          </a:p>
          <a:p>
            <a:pPr marL="68580" indent="0">
              <a:buNone/>
            </a:pPr>
            <a:r>
              <a:rPr lang="en-US" sz="1800" b="1" dirty="0"/>
              <a:t>	</a:t>
            </a:r>
            <a:r>
              <a:rPr lang="en-US" sz="1800" b="1" dirty="0" smtClean="0"/>
              <a:t>	start=temp</a:t>
            </a:r>
          </a:p>
        </p:txBody>
      </p:sp>
      <p:pic>
        <p:nvPicPr>
          <p:cNvPr id="12290" name="Picture 2" descr="https://codeoptimus.files.wordpress.com/2013/01/313.gif"/>
          <p:cNvPicPr>
            <a:picLocks noChangeAspect="1" noChangeArrowheads="1"/>
          </p:cNvPicPr>
          <p:nvPr/>
        </p:nvPicPr>
        <p:blipFill rotWithShape="1">
          <a:blip r:embed="rId3">
            <a:extLst>
              <a:ext uri="{28A0092B-C50C-407E-A947-70E740481C1C}">
                <a14:useLocalDpi xmlns:a14="http://schemas.microsoft.com/office/drawing/2010/main" val="0"/>
              </a:ext>
            </a:extLst>
          </a:blip>
          <a:srcRect b="29306"/>
          <a:stretch/>
        </p:blipFill>
        <p:spPr bwMode="auto">
          <a:xfrm>
            <a:off x="1115616" y="5182197"/>
            <a:ext cx="5760639" cy="98310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C113E68-6E17-4332-BF05-E7E6F38AFF6E}"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80</a:t>
            </a:fld>
            <a:endParaRPr lang="en-IN"/>
          </a:p>
        </p:txBody>
      </p:sp>
    </p:spTree>
    <p:extLst>
      <p:ext uri="{BB962C8B-B14F-4D97-AF65-F5344CB8AC3E}">
        <p14:creationId xmlns:p14="http://schemas.microsoft.com/office/powerpoint/2010/main" val="26957144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Beginning in</a:t>
            </a:r>
            <a:r>
              <a:rPr lang="en-IN" sz="2400" b="1" dirty="0" smtClean="0"/>
              <a:t> a Linked List</a:t>
            </a:r>
            <a:endParaRPr lang="en-IN" sz="2400" b="1" dirty="0"/>
          </a:p>
        </p:txBody>
      </p:sp>
      <p:sp>
        <p:nvSpPr>
          <p:cNvPr id="3" name="Content Placeholder 2"/>
          <p:cNvSpPr>
            <a:spLocks noGrp="1"/>
          </p:cNvSpPr>
          <p:nvPr>
            <p:ph idx="1"/>
          </p:nvPr>
        </p:nvSpPr>
        <p:spPr>
          <a:xfrm>
            <a:off x="1043608" y="1556792"/>
            <a:ext cx="6984776" cy="4345708"/>
          </a:xfrm>
        </p:spPr>
        <p:txBody>
          <a:bodyPr>
            <a:noAutofit/>
          </a:bodyPr>
          <a:lstStyle/>
          <a:p>
            <a:r>
              <a:rPr lang="en-IN" sz="2000" b="1" dirty="0" smtClean="0"/>
              <a:t>First check whether Memory is available  for the new node.</a:t>
            </a:r>
          </a:p>
          <a:p>
            <a:r>
              <a:rPr lang="en-IN" sz="2000" b="1" dirty="0" smtClean="0"/>
              <a:t>If the memory has exhausted then an Overflow message is printed</a:t>
            </a:r>
            <a:endParaRPr lang="en-IN" sz="2000" b="1" dirty="0"/>
          </a:p>
          <a:p>
            <a:r>
              <a:rPr lang="en-IN" sz="2000" b="1" dirty="0" smtClean="0"/>
              <a:t>Else We allocate memory for the new node</a:t>
            </a:r>
            <a:endParaRPr lang="en-IN" sz="2000" b="1" dirty="0"/>
          </a:p>
        </p:txBody>
      </p:sp>
      <p:sp>
        <p:nvSpPr>
          <p:cNvPr id="4" name="Date Placeholder 3"/>
          <p:cNvSpPr>
            <a:spLocks noGrp="1"/>
          </p:cNvSpPr>
          <p:nvPr>
            <p:ph type="dt" sz="half" idx="10"/>
          </p:nvPr>
        </p:nvSpPr>
        <p:spPr/>
        <p:txBody>
          <a:bodyPr/>
          <a:lstStyle/>
          <a:p>
            <a:fld id="{7063C39A-776C-4B2D-964B-8AEDF193F31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81</a:t>
            </a:fld>
            <a:endParaRPr lang="en-IN"/>
          </a:p>
        </p:txBody>
      </p:sp>
    </p:spTree>
    <p:extLst>
      <p:ext uri="{BB962C8B-B14F-4D97-AF65-F5344CB8AC3E}">
        <p14:creationId xmlns:p14="http://schemas.microsoft.com/office/powerpoint/2010/main" val="31082219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Beginning in</a:t>
            </a:r>
            <a:r>
              <a:rPr lang="en-IN" sz="2400" b="1" dirty="0" smtClean="0"/>
              <a:t>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1:If AVAIL=NULL Then</a:t>
            </a:r>
          </a:p>
          <a:p>
            <a:pPr marL="68580" indent="0">
              <a:buNone/>
            </a:pPr>
            <a:r>
              <a:rPr lang="en-IN" sz="2000" b="1" dirty="0"/>
              <a:t>	</a:t>
            </a:r>
            <a:r>
              <a:rPr lang="en-IN" sz="2000" b="1" dirty="0" smtClean="0"/>
              <a:t>WRITE OVERFLOW</a:t>
            </a:r>
          </a:p>
          <a:p>
            <a:pPr marL="68580" indent="0">
              <a:buNone/>
            </a:pPr>
            <a:r>
              <a:rPr lang="en-IN" sz="2000" b="1" dirty="0" smtClean="0"/>
              <a:t>	Go to Step 7</a:t>
            </a:r>
          </a:p>
          <a:p>
            <a:pPr marL="68580" indent="0">
              <a:buNone/>
            </a:pPr>
            <a:r>
              <a:rPr lang="en-IN" sz="2000" b="1" dirty="0"/>
              <a:t>	</a:t>
            </a:r>
            <a:r>
              <a:rPr lang="en-IN" sz="2000" b="1" dirty="0" smtClean="0"/>
              <a:t>[End of If] </a:t>
            </a:r>
          </a:p>
          <a:p>
            <a:pPr marL="68580" indent="0">
              <a:buNone/>
            </a:pPr>
            <a:r>
              <a:rPr lang="en-IN" sz="2000" b="1" dirty="0" smtClean="0"/>
              <a:t>Step 2: </a:t>
            </a:r>
            <a:r>
              <a:rPr lang="en-IN" sz="2000" b="1" dirty="0"/>
              <a:t>Set </a:t>
            </a:r>
            <a:r>
              <a:rPr lang="en-IN" sz="2000" b="1" dirty="0" smtClean="0"/>
              <a:t>TEMP=AVAIL</a:t>
            </a:r>
          </a:p>
          <a:p>
            <a:pPr marL="68580" indent="0">
              <a:buNone/>
            </a:pPr>
            <a:r>
              <a:rPr lang="en-IN" sz="2000" b="1" dirty="0" smtClean="0"/>
              <a:t>Step </a:t>
            </a:r>
            <a:r>
              <a:rPr lang="en-IN" sz="2000" b="1" dirty="0"/>
              <a:t>3</a:t>
            </a:r>
            <a:r>
              <a:rPr lang="en-IN" sz="2000" b="1" dirty="0" smtClean="0"/>
              <a:t>:	 Set AVAIL=AVAIL-&gt;LINK</a:t>
            </a:r>
            <a:br>
              <a:rPr lang="en-IN" sz="2000" b="1" dirty="0" smtClean="0"/>
            </a:br>
            <a:r>
              <a:rPr lang="en-IN" sz="2000" b="1" dirty="0" smtClean="0"/>
              <a:t>Step 4:	 Set TEMP-&gt;INFO=DATA</a:t>
            </a:r>
          </a:p>
          <a:p>
            <a:pPr marL="68580" indent="0">
              <a:buNone/>
            </a:pPr>
            <a:r>
              <a:rPr lang="en-IN" sz="2000" b="1" dirty="0" smtClean="0"/>
              <a:t>Step 5: Set TEMP-&gt;LINK=START</a:t>
            </a:r>
          </a:p>
          <a:p>
            <a:pPr marL="68580" indent="0">
              <a:buNone/>
            </a:pPr>
            <a:r>
              <a:rPr lang="en-IN" sz="2000" b="1" dirty="0" smtClean="0"/>
              <a:t>Step 6 : Set START=TEMP</a:t>
            </a:r>
          </a:p>
          <a:p>
            <a:pPr marL="68580" indent="0">
              <a:buNone/>
            </a:pPr>
            <a:r>
              <a:rPr lang="en-IN" sz="2000" b="1" dirty="0"/>
              <a:t>Step </a:t>
            </a:r>
            <a:r>
              <a:rPr lang="en-IN" sz="2000" b="1" dirty="0" smtClean="0"/>
              <a:t>7 </a:t>
            </a:r>
            <a:r>
              <a:rPr lang="en-IN" sz="2000" b="1" dirty="0"/>
              <a:t>:EXIT</a:t>
            </a:r>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82</a:t>
            </a:fld>
            <a:endParaRPr lang="en-IN"/>
          </a:p>
        </p:txBody>
      </p:sp>
    </p:spTree>
    <p:extLst>
      <p:ext uri="{BB962C8B-B14F-4D97-AF65-F5344CB8AC3E}">
        <p14:creationId xmlns:p14="http://schemas.microsoft.com/office/powerpoint/2010/main" val="17474671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667624"/>
            <a:ext cx="7024744" cy="457120"/>
          </a:xfrm>
        </p:spPr>
        <p:txBody>
          <a:bodyPr>
            <a:normAutofit fontScale="90000"/>
          </a:bodyPr>
          <a:lstStyle/>
          <a:p>
            <a:r>
              <a:rPr lang="en-IN" b="1" dirty="0"/>
              <a:t>Case 2- Insertion in </a:t>
            </a:r>
            <a:r>
              <a:rPr lang="en-IN" b="1" dirty="0" smtClean="0"/>
              <a:t>Between</a:t>
            </a:r>
            <a:endParaRPr lang="en-IN" b="1" dirty="0"/>
          </a:p>
        </p:txBody>
      </p:sp>
      <p:pic>
        <p:nvPicPr>
          <p:cNvPr id="7" name="Picture 2" descr="https://cdn.slidesharecdn.com/ss_thumbnails/insertioninsinglylinkedlist-170509164604-thumbnail-4.jpg?cb=149434855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711" t="48010" r="16899" b="13773"/>
          <a:stretch/>
        </p:blipFill>
        <p:spPr bwMode="auto">
          <a:xfrm>
            <a:off x="1331640" y="1556792"/>
            <a:ext cx="6840760" cy="388843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58BC7D2D-7D55-4187-8AB3-2700F2CD8747}" type="datetime1">
              <a:rPr lang="en-IN" smtClean="0"/>
              <a:t>28-09-2022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83</a:t>
            </a:fld>
            <a:endParaRPr lang="en-IN"/>
          </a:p>
        </p:txBody>
      </p:sp>
    </p:spTree>
    <p:extLst>
      <p:ext uri="{BB962C8B-B14F-4D97-AF65-F5344CB8AC3E}">
        <p14:creationId xmlns:p14="http://schemas.microsoft.com/office/powerpoint/2010/main" val="22986247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667624"/>
            <a:ext cx="7024744" cy="457120"/>
          </a:xfrm>
        </p:spPr>
        <p:txBody>
          <a:bodyPr>
            <a:normAutofit fontScale="90000"/>
          </a:bodyPr>
          <a:lstStyle/>
          <a:p>
            <a:r>
              <a:rPr lang="en-IN" b="1" dirty="0"/>
              <a:t>Case 2- Insertion in </a:t>
            </a:r>
            <a:r>
              <a:rPr lang="en-IN" b="1" dirty="0" smtClean="0"/>
              <a:t>Between</a:t>
            </a:r>
            <a:endParaRPr lang="en-IN" b="1" dirty="0"/>
          </a:p>
        </p:txBody>
      </p:sp>
      <p:pic>
        <p:nvPicPr>
          <p:cNvPr id="7" name="Picture 2" descr="https://cdn.slidesharecdn.com/ss_thumbnails/insertioninsinglylinkedlist-170509164604-thumbnail-4.jpg?cb=149434855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711" t="48010" r="16899" b="13773"/>
          <a:stretch/>
        </p:blipFill>
        <p:spPr bwMode="auto">
          <a:xfrm>
            <a:off x="1331640" y="1628800"/>
            <a:ext cx="6840760" cy="144016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58BC7D2D-7D55-4187-8AB3-2700F2CD8747}" type="datetime1">
              <a:rPr lang="en-IN" smtClean="0"/>
              <a:t>28-09-2022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84</a:t>
            </a:fld>
            <a:endParaRPr lang="en-IN"/>
          </a:p>
        </p:txBody>
      </p:sp>
      <p:sp>
        <p:nvSpPr>
          <p:cNvPr id="8" name="Rectangle 7"/>
          <p:cNvSpPr/>
          <p:nvPr/>
        </p:nvSpPr>
        <p:spPr>
          <a:xfrm>
            <a:off x="296102" y="3861048"/>
            <a:ext cx="8220520" cy="1815882"/>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create the New node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a:t>
            </a: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 </a:t>
            </a:r>
            <a:r>
              <a:rPr lang="en-US" sz="2800" b="1" cap="all" dirty="0" err="1">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nEW</a:t>
            </a: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 node to the next node </a:t>
            </a:r>
            <a:endPar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a:p>
            <a:pPr algn="ct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 </a:t>
            </a: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previous to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277563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2- Insertion in </a:t>
            </a:r>
            <a:r>
              <a:rPr lang="en-IN" b="1" dirty="0" smtClean="0"/>
              <a:t>Between</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First we traverse the linked list for obtaining the node after which we want to insert the element</a:t>
            </a:r>
          </a:p>
          <a:p>
            <a:pPr marL="365760" lvl="1" indent="0">
              <a:buNone/>
            </a:pPr>
            <a:r>
              <a:rPr lang="en-IN" sz="1600" b="1" dirty="0"/>
              <a:t>q=start</a:t>
            </a:r>
            <a:r>
              <a:rPr lang="en-IN" sz="1600" b="1" dirty="0" smtClean="0"/>
              <a:t>;</a:t>
            </a:r>
          </a:p>
          <a:p>
            <a:pPr marL="365760" lvl="1" indent="0">
              <a:buNone/>
            </a:pPr>
            <a:r>
              <a:rPr lang="en-IN" sz="1600" b="1" dirty="0" smtClean="0"/>
              <a:t>for(</a:t>
            </a:r>
            <a:r>
              <a:rPr lang="en-IN" sz="1600" b="1" dirty="0" err="1" smtClean="0"/>
              <a:t>i</a:t>
            </a:r>
            <a:r>
              <a:rPr lang="en-IN" sz="1600" b="1" dirty="0" smtClean="0"/>
              <a:t>=0;i&lt;pos-1;i</a:t>
            </a:r>
            <a:r>
              <a:rPr lang="en-IN" sz="1600" b="1" dirty="0"/>
              <a:t>++)</a:t>
            </a:r>
          </a:p>
          <a:p>
            <a:pPr marL="365760" lvl="1" indent="0">
              <a:buNone/>
            </a:pPr>
            <a:r>
              <a:rPr lang="en-IN" sz="1600" b="1" dirty="0"/>
              <a:t>	{</a:t>
            </a:r>
          </a:p>
          <a:p>
            <a:pPr marL="365760" lvl="1" indent="0">
              <a:buNone/>
            </a:pPr>
            <a:r>
              <a:rPr lang="en-IN" sz="1600" b="1" dirty="0"/>
              <a:t>		q=q-&gt;link;</a:t>
            </a:r>
          </a:p>
          <a:p>
            <a:pPr marL="365760" lvl="1" indent="0">
              <a:buNone/>
            </a:pPr>
            <a:r>
              <a:rPr lang="en-IN" sz="1600" b="1" dirty="0"/>
              <a:t>		if(q==NULL)</a:t>
            </a:r>
          </a:p>
          <a:p>
            <a:pPr marL="365760" lvl="1" indent="0">
              <a:buNone/>
            </a:pPr>
            <a:r>
              <a:rPr lang="en-IN" sz="1600" b="1" dirty="0"/>
              <a:t>		{</a:t>
            </a:r>
          </a:p>
          <a:p>
            <a:pPr marL="365760" lvl="1" indent="0">
              <a:buNone/>
            </a:pPr>
            <a:r>
              <a:rPr lang="en-IN" sz="1600" b="1" dirty="0"/>
              <a:t>			</a:t>
            </a:r>
            <a:r>
              <a:rPr lang="en-IN" sz="1600" b="1" dirty="0" err="1"/>
              <a:t>printf</a:t>
            </a:r>
            <a:r>
              <a:rPr lang="en-IN" sz="1600" b="1" dirty="0"/>
              <a:t>("There are less than %d elements",</a:t>
            </a:r>
            <a:r>
              <a:rPr lang="en-IN" sz="1600" b="1" dirty="0" err="1"/>
              <a:t>pos</a:t>
            </a:r>
            <a:r>
              <a:rPr lang="en-IN" sz="1600" b="1" dirty="0"/>
              <a:t>);</a:t>
            </a:r>
          </a:p>
          <a:p>
            <a:pPr marL="365760" lvl="1" indent="0">
              <a:buNone/>
            </a:pPr>
            <a:r>
              <a:rPr lang="en-IN" sz="1600" b="1" dirty="0"/>
              <a:t>			return;</a:t>
            </a:r>
          </a:p>
          <a:p>
            <a:pPr marL="365760" lvl="1" indent="0">
              <a:buNone/>
            </a:pPr>
            <a:r>
              <a:rPr lang="en-IN" sz="1600" b="1" dirty="0"/>
              <a:t>		}</a:t>
            </a:r>
          </a:p>
          <a:p>
            <a:pPr marL="365760" lvl="1" indent="0">
              <a:buNone/>
            </a:pPr>
            <a:r>
              <a:rPr lang="en-IN" sz="1600" b="1" dirty="0"/>
              <a:t>	}/*End of for*/</a:t>
            </a:r>
          </a:p>
          <a:p>
            <a:endParaRPr lang="en-IN" sz="1600" b="1" dirty="0"/>
          </a:p>
        </p:txBody>
      </p:sp>
      <p:pic>
        <p:nvPicPr>
          <p:cNvPr id="18436"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4178778"/>
            <a:ext cx="4176464" cy="223224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A32341A2-1CAB-47D5-A0EE-7F1D2AA8E169}"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85</a:t>
            </a:fld>
            <a:endParaRPr lang="en-IN"/>
          </a:p>
        </p:txBody>
      </p:sp>
    </p:spTree>
    <p:extLst>
      <p:ext uri="{BB962C8B-B14F-4D97-AF65-F5344CB8AC3E}">
        <p14:creationId xmlns:p14="http://schemas.microsoft.com/office/powerpoint/2010/main" val="8914578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385112"/>
          </a:xfrm>
        </p:spPr>
        <p:txBody>
          <a:bodyPr>
            <a:noAutofit/>
          </a:bodyPr>
          <a:lstStyle/>
          <a:p>
            <a:r>
              <a:rPr lang="en-IN" sz="2000" b="1" dirty="0" smtClean="0"/>
              <a:t>Explanation-</a:t>
            </a:r>
            <a:endParaRPr lang="en-IN" sz="2000" b="1" dirty="0"/>
          </a:p>
        </p:txBody>
      </p:sp>
      <p:sp>
        <p:nvSpPr>
          <p:cNvPr id="3" name="Content Placeholder 2"/>
          <p:cNvSpPr>
            <a:spLocks noGrp="1"/>
          </p:cNvSpPr>
          <p:nvPr>
            <p:ph idx="1"/>
          </p:nvPr>
        </p:nvSpPr>
        <p:spPr>
          <a:xfrm>
            <a:off x="539552" y="737339"/>
            <a:ext cx="7344816" cy="3195717"/>
          </a:xfrm>
        </p:spPr>
        <p:style>
          <a:lnRef idx="2">
            <a:schemeClr val="dk1"/>
          </a:lnRef>
          <a:fillRef idx="1">
            <a:schemeClr val="lt1"/>
          </a:fillRef>
          <a:effectRef idx="0">
            <a:schemeClr val="dk1"/>
          </a:effectRef>
          <a:fontRef idx="minor">
            <a:schemeClr val="dk1"/>
          </a:fontRef>
        </p:style>
        <p:txBody>
          <a:bodyPr>
            <a:normAutofit/>
          </a:bodyPr>
          <a:lstStyle/>
          <a:p>
            <a:pPr marL="365760" lvl="1" indent="0">
              <a:buNone/>
            </a:pPr>
            <a:r>
              <a:rPr lang="en-IN" sz="1600" b="1" dirty="0"/>
              <a:t>q=start;</a:t>
            </a:r>
          </a:p>
          <a:p>
            <a:pPr marL="365760" lvl="1" indent="0">
              <a:buNone/>
            </a:pPr>
            <a:r>
              <a:rPr lang="en-IN" sz="1600" b="1" dirty="0"/>
              <a:t>for(</a:t>
            </a:r>
            <a:r>
              <a:rPr lang="en-IN" sz="1600" b="1" dirty="0" err="1"/>
              <a:t>i</a:t>
            </a:r>
            <a:r>
              <a:rPr lang="en-IN" sz="1600" b="1" dirty="0"/>
              <a:t>=0;i&lt;pos-1;i++)</a:t>
            </a:r>
          </a:p>
          <a:p>
            <a:pPr marL="365760" lvl="1" indent="0">
              <a:buNone/>
            </a:pPr>
            <a:r>
              <a:rPr lang="en-IN" sz="1600" b="1" dirty="0"/>
              <a:t>	{</a:t>
            </a:r>
          </a:p>
          <a:p>
            <a:pPr marL="365760" lvl="1" indent="0">
              <a:buNone/>
            </a:pPr>
            <a:r>
              <a:rPr lang="en-IN" sz="1600" b="1" dirty="0"/>
              <a:t>		q=q-&gt;link;</a:t>
            </a:r>
          </a:p>
          <a:p>
            <a:pPr marL="365760" lvl="1" indent="0">
              <a:buNone/>
            </a:pPr>
            <a:r>
              <a:rPr lang="en-IN" sz="1600" b="1" dirty="0"/>
              <a:t>		if(q==NULL)</a:t>
            </a:r>
          </a:p>
          <a:p>
            <a:pPr marL="365760" lvl="1" indent="0">
              <a:buNone/>
            </a:pPr>
            <a:r>
              <a:rPr lang="en-IN" sz="1600" b="1" dirty="0"/>
              <a:t>		{</a:t>
            </a:r>
          </a:p>
          <a:p>
            <a:pPr marL="365760" lvl="1" indent="0">
              <a:buNone/>
            </a:pPr>
            <a:r>
              <a:rPr lang="en-IN" sz="1600" b="1" dirty="0"/>
              <a:t>			</a:t>
            </a:r>
            <a:r>
              <a:rPr lang="en-IN" sz="1600" b="1" dirty="0" err="1"/>
              <a:t>printf</a:t>
            </a:r>
            <a:r>
              <a:rPr lang="en-IN" sz="1600" b="1" dirty="0"/>
              <a:t>("There are less than %d </a:t>
            </a:r>
            <a:r>
              <a:rPr lang="en-IN" sz="1600" b="1" dirty="0" smtClean="0"/>
              <a:t>elements</a:t>
            </a:r>
            <a:r>
              <a:rPr lang="en-IN" sz="1600" b="1" dirty="0"/>
              <a:t>",</a:t>
            </a:r>
            <a:r>
              <a:rPr lang="en-IN" sz="1600" b="1" dirty="0" err="1"/>
              <a:t>pos</a:t>
            </a:r>
            <a:r>
              <a:rPr lang="en-IN" sz="1600" b="1" dirty="0"/>
              <a:t>);</a:t>
            </a:r>
          </a:p>
          <a:p>
            <a:pPr marL="365760" lvl="1" indent="0">
              <a:buNone/>
            </a:pPr>
            <a:r>
              <a:rPr lang="en-IN" sz="1600" b="1" dirty="0"/>
              <a:t>			return;</a:t>
            </a:r>
          </a:p>
          <a:p>
            <a:pPr marL="365760" lvl="1" indent="0">
              <a:buNone/>
            </a:pPr>
            <a:r>
              <a:rPr lang="en-IN" sz="1600" b="1" dirty="0"/>
              <a:t>		}</a:t>
            </a:r>
          </a:p>
          <a:p>
            <a:pPr marL="365760" lvl="1" indent="0">
              <a:buNone/>
            </a:pPr>
            <a:r>
              <a:rPr lang="en-IN" sz="1600" b="1" dirty="0"/>
              <a:t>	}/*End of for</a:t>
            </a:r>
            <a:r>
              <a:rPr lang="en-IN" sz="1600" b="1" dirty="0" smtClean="0"/>
              <a:t>*/</a:t>
            </a:r>
            <a:endParaRPr lang="en-IN" sz="3200"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86</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461600" y="4318920"/>
              <a:ext cx="640800" cy="329760"/>
            </p14:xfrm>
          </p:contentPart>
        </mc:Choice>
        <mc:Fallback xmlns="">
          <p:pic>
            <p:nvPicPr>
              <p:cNvPr id="7" name="Ink 6"/>
              <p:cNvPicPr/>
              <p:nvPr/>
            </p:nvPicPr>
            <p:blipFill>
              <a:blip r:embed="rId3"/>
              <a:stretch>
                <a:fillRect/>
              </a:stretch>
            </p:blipFill>
            <p:spPr>
              <a:xfrm>
                <a:off x="1457640" y="4311360"/>
                <a:ext cx="650520" cy="344520"/>
              </a:xfrm>
              <a:prstGeom prst="rect">
                <a:avLst/>
              </a:prstGeom>
            </p:spPr>
          </p:pic>
        </mc:Fallback>
      </mc:AlternateContent>
    </p:spTree>
    <p:extLst>
      <p:ext uri="{BB962C8B-B14F-4D97-AF65-F5344CB8AC3E}">
        <p14:creationId xmlns:p14="http://schemas.microsoft.com/office/powerpoint/2010/main" val="34014454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000" dirty="0" smtClean="0"/>
              <a:t>Explanation-</a:t>
            </a:r>
            <a:endParaRPr lang="en-IN" sz="2000" dirty="0"/>
          </a:p>
        </p:txBody>
      </p:sp>
      <p:sp>
        <p:nvSpPr>
          <p:cNvPr id="3" name="Content Placeholder 2"/>
          <p:cNvSpPr>
            <a:spLocks noGrp="1"/>
          </p:cNvSpPr>
          <p:nvPr>
            <p:ph idx="1"/>
          </p:nvPr>
        </p:nvSpPr>
        <p:spPr>
          <a:xfrm>
            <a:off x="1043492" y="1628800"/>
            <a:ext cx="6777317" cy="4203829"/>
          </a:xfrm>
        </p:spPr>
        <p:txBody>
          <a:bodyPr/>
          <a:lstStyle/>
          <a:p>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87</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98440" y="425520"/>
              <a:ext cx="8804520" cy="6101280"/>
            </p14:xfrm>
          </p:contentPart>
        </mc:Choice>
        <mc:Fallback xmlns="">
          <p:pic>
            <p:nvPicPr>
              <p:cNvPr id="7" name="Ink 6"/>
              <p:cNvPicPr/>
              <p:nvPr/>
            </p:nvPicPr>
            <p:blipFill>
              <a:blip r:embed="rId3"/>
              <a:stretch>
                <a:fillRect/>
              </a:stretch>
            </p:blipFill>
            <p:spPr>
              <a:xfrm>
                <a:off x="295560" y="419760"/>
                <a:ext cx="8811000" cy="6114960"/>
              </a:xfrm>
              <a:prstGeom prst="rect">
                <a:avLst/>
              </a:prstGeom>
            </p:spPr>
          </p:pic>
        </mc:Fallback>
      </mc:AlternateContent>
    </p:spTree>
    <p:extLst>
      <p:ext uri="{BB962C8B-B14F-4D97-AF65-F5344CB8AC3E}">
        <p14:creationId xmlns:p14="http://schemas.microsoft.com/office/powerpoint/2010/main" val="4835174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040" y="91560"/>
            <a:ext cx="3384376" cy="457120"/>
          </a:xfrm>
        </p:spPr>
        <p:txBody>
          <a:bodyPr>
            <a:noAutofit/>
          </a:bodyPr>
          <a:lstStyle/>
          <a:p>
            <a:r>
              <a:rPr lang="en-IN" sz="1800" b="1" dirty="0" smtClean="0"/>
              <a:t>Algorithm for </a:t>
            </a:r>
            <a:r>
              <a:rPr lang="en-IN" sz="1800" b="1" dirty="0"/>
              <a:t>Insertion </a:t>
            </a:r>
            <a:r>
              <a:rPr lang="en-IN" sz="1800" b="1" dirty="0" smtClean="0"/>
              <a:t>in Between</a:t>
            </a:r>
            <a:endParaRPr lang="en-IN" sz="1800" b="1" dirty="0"/>
          </a:p>
        </p:txBody>
      </p:sp>
      <p:sp>
        <p:nvSpPr>
          <p:cNvPr id="3" name="Content Placeholder 2"/>
          <p:cNvSpPr>
            <a:spLocks noGrp="1"/>
          </p:cNvSpPr>
          <p:nvPr>
            <p:ph idx="1"/>
          </p:nvPr>
        </p:nvSpPr>
        <p:spPr>
          <a:xfrm>
            <a:off x="467544" y="332656"/>
            <a:ext cx="7992888" cy="4345708"/>
          </a:xfrm>
        </p:spPr>
        <p:txBody>
          <a:bodyPr>
            <a:noAutofit/>
          </a:bodyPr>
          <a:lstStyle/>
          <a:p>
            <a:pPr marL="68580" indent="0">
              <a:buNone/>
            </a:pPr>
            <a:r>
              <a:rPr lang="en-IN" sz="1600" b="1" dirty="0" smtClean="0"/>
              <a:t>Step 1:If AVAIL=NULL Then</a:t>
            </a:r>
          </a:p>
          <a:p>
            <a:pPr marL="68580" indent="0">
              <a:buNone/>
            </a:pPr>
            <a:r>
              <a:rPr lang="en-IN" sz="1600" b="1" dirty="0"/>
              <a:t>	</a:t>
            </a:r>
            <a:r>
              <a:rPr lang="en-IN" sz="1600" b="1" dirty="0" smtClean="0"/>
              <a:t>WRITE OVERFLOW</a:t>
            </a:r>
          </a:p>
          <a:p>
            <a:pPr marL="68580" indent="0">
              <a:buNone/>
            </a:pPr>
            <a:r>
              <a:rPr lang="en-IN" sz="1600" b="1" dirty="0" smtClean="0"/>
              <a:t>	Go to Step 13</a:t>
            </a:r>
          </a:p>
          <a:p>
            <a:pPr marL="68580" indent="0">
              <a:buNone/>
            </a:pPr>
            <a:r>
              <a:rPr lang="en-IN" sz="1600" b="1" dirty="0"/>
              <a:t> </a:t>
            </a:r>
            <a:r>
              <a:rPr lang="en-IN" sz="1600" b="1" dirty="0" smtClean="0"/>
              <a:t>          [End of If] </a:t>
            </a:r>
          </a:p>
          <a:p>
            <a:pPr marL="68580" indent="0">
              <a:buNone/>
            </a:pPr>
            <a:r>
              <a:rPr lang="en-IN" sz="1600" b="1" dirty="0" smtClean="0"/>
              <a:t>Step 2: </a:t>
            </a:r>
            <a:r>
              <a:rPr lang="en-IN" sz="1600" b="1" dirty="0"/>
              <a:t>Set </a:t>
            </a:r>
            <a:r>
              <a:rPr lang="en-IN" sz="1600" b="1" dirty="0" smtClean="0"/>
              <a:t>TEMP=AVAIL</a:t>
            </a:r>
          </a:p>
          <a:p>
            <a:pPr marL="68580" indent="0">
              <a:buNone/>
            </a:pPr>
            <a:r>
              <a:rPr lang="en-IN" sz="1600" b="1" dirty="0" smtClean="0"/>
              <a:t>Step </a:t>
            </a:r>
            <a:r>
              <a:rPr lang="en-IN" sz="1600" b="1" dirty="0"/>
              <a:t>3</a:t>
            </a:r>
            <a:r>
              <a:rPr lang="en-IN" sz="1600" b="1" dirty="0" smtClean="0"/>
              <a:t>: Set AVAIL=AVAIL-&gt;LINK</a:t>
            </a:r>
            <a:br>
              <a:rPr lang="en-IN" sz="1600" b="1" dirty="0" smtClean="0"/>
            </a:br>
            <a:r>
              <a:rPr lang="en-IN" sz="1600" b="1" dirty="0" smtClean="0"/>
              <a:t>Step 4: Set TEMP-&gt;INFO=DATA</a:t>
            </a:r>
          </a:p>
          <a:p>
            <a:pPr marL="68580" indent="0">
              <a:buNone/>
            </a:pPr>
            <a:r>
              <a:rPr lang="en-IN" sz="1600" b="1" dirty="0" smtClean="0"/>
              <a:t>Step 5: Set TEMP-&gt;LINK=NULL</a:t>
            </a:r>
          </a:p>
          <a:p>
            <a:pPr marL="68580" indent="0">
              <a:buNone/>
            </a:pPr>
            <a:r>
              <a:rPr lang="en-IN" sz="1600" b="1" dirty="0" smtClean="0"/>
              <a:t>Step 6 : Read POSITION from User</a:t>
            </a:r>
          </a:p>
          <a:p>
            <a:pPr marL="68580" indent="0">
              <a:buNone/>
            </a:pPr>
            <a:r>
              <a:rPr lang="en-IN" sz="1600" b="1" dirty="0"/>
              <a:t>Step </a:t>
            </a:r>
            <a:r>
              <a:rPr lang="en-IN" sz="1600" b="1" dirty="0" smtClean="0"/>
              <a:t>7 </a:t>
            </a:r>
            <a:r>
              <a:rPr lang="en-IN" sz="1600" b="1" dirty="0"/>
              <a:t>: Set </a:t>
            </a:r>
            <a:r>
              <a:rPr lang="en-IN" sz="1600" b="1" dirty="0" smtClean="0"/>
              <a:t>Q=START</a:t>
            </a:r>
          </a:p>
          <a:p>
            <a:pPr marL="68580" indent="0">
              <a:buNone/>
            </a:pPr>
            <a:r>
              <a:rPr lang="en-IN" sz="1600" b="1" dirty="0"/>
              <a:t>Step </a:t>
            </a:r>
            <a:r>
              <a:rPr lang="en-IN" sz="1600" b="1" dirty="0" smtClean="0"/>
              <a:t>8 </a:t>
            </a:r>
            <a:r>
              <a:rPr lang="en-IN" sz="1600" b="1" dirty="0"/>
              <a:t>: Set </a:t>
            </a:r>
            <a:r>
              <a:rPr lang="en-IN" sz="1600" b="1" dirty="0" smtClean="0"/>
              <a:t>I=0</a:t>
            </a:r>
            <a:endParaRPr lang="en-IN" sz="1600" b="1" dirty="0"/>
          </a:p>
          <a:p>
            <a:pPr marL="68580" indent="0">
              <a:buNone/>
            </a:pPr>
            <a:r>
              <a:rPr lang="en-IN" sz="1600" b="1" dirty="0" smtClean="0"/>
              <a:t>Step 9 </a:t>
            </a:r>
            <a:r>
              <a:rPr lang="en-IN" sz="1600" b="1" dirty="0"/>
              <a:t>: </a:t>
            </a:r>
            <a:r>
              <a:rPr lang="en-IN" sz="1600" b="1" dirty="0" smtClean="0"/>
              <a:t>Repeat step 10 till I&lt;POS-1</a:t>
            </a:r>
          </a:p>
          <a:p>
            <a:pPr marL="68580" indent="0">
              <a:buNone/>
            </a:pPr>
            <a:r>
              <a:rPr lang="en-IN" sz="1600" b="1" dirty="0" smtClean="0"/>
              <a:t>Step 10: 		Set Q=Q-&gt;LINK</a:t>
            </a:r>
          </a:p>
          <a:p>
            <a:pPr marL="68580" indent="0">
              <a:buNone/>
            </a:pPr>
            <a:r>
              <a:rPr lang="en-IN" sz="1600" b="1" dirty="0"/>
              <a:t>	</a:t>
            </a:r>
            <a:r>
              <a:rPr lang="en-IN" sz="1600" b="1" dirty="0" smtClean="0"/>
              <a:t>	If Q=NULL</a:t>
            </a:r>
            <a:br>
              <a:rPr lang="en-IN" sz="1600" b="1" dirty="0" smtClean="0"/>
            </a:br>
            <a:r>
              <a:rPr lang="en-IN" sz="1600" b="1" dirty="0" smtClean="0"/>
              <a:t>			Print Less Number of Elements</a:t>
            </a:r>
          </a:p>
          <a:p>
            <a:pPr marL="68580" indent="0">
              <a:buNone/>
            </a:pPr>
            <a:r>
              <a:rPr lang="en-IN" sz="1600" b="1" dirty="0"/>
              <a:t>	</a:t>
            </a:r>
            <a:r>
              <a:rPr lang="en-IN" sz="1600" b="1" dirty="0" smtClean="0"/>
              <a:t>		Exit</a:t>
            </a:r>
          </a:p>
          <a:p>
            <a:pPr marL="68580" indent="0">
              <a:buNone/>
            </a:pPr>
            <a:r>
              <a:rPr lang="en-IN" sz="1600" b="1" dirty="0"/>
              <a:t>	</a:t>
            </a:r>
            <a:r>
              <a:rPr lang="en-IN" sz="1600" b="1" dirty="0" smtClean="0"/>
              <a:t>	[ End of If ]</a:t>
            </a:r>
          </a:p>
          <a:p>
            <a:pPr marL="68580" indent="0">
              <a:buNone/>
            </a:pPr>
            <a:r>
              <a:rPr lang="en-IN" sz="1600" b="1" dirty="0"/>
              <a:t>	</a:t>
            </a:r>
            <a:r>
              <a:rPr lang="en-IN" sz="1600" b="1" dirty="0" smtClean="0"/>
              <a:t>	SET I=I+1</a:t>
            </a:r>
          </a:p>
          <a:p>
            <a:pPr marL="68580" indent="0">
              <a:buNone/>
            </a:pPr>
            <a:r>
              <a:rPr lang="en-IN" sz="1600" b="1" dirty="0"/>
              <a:t>	</a:t>
            </a:r>
            <a:r>
              <a:rPr lang="en-IN" sz="1600" b="1" dirty="0" smtClean="0"/>
              <a:t>[End of Loop]</a:t>
            </a:r>
          </a:p>
          <a:p>
            <a:pPr marL="68580" indent="0">
              <a:buNone/>
            </a:pPr>
            <a:r>
              <a:rPr lang="en-IN" sz="1600" b="1" dirty="0"/>
              <a:t>Step 11:Set </a:t>
            </a:r>
            <a:r>
              <a:rPr lang="en-IN" sz="1600" b="1" dirty="0" smtClean="0"/>
              <a:t>TEMP-&gt;LINK=</a:t>
            </a:r>
            <a:r>
              <a:rPr lang="en-IN" sz="1600" b="1" dirty="0"/>
              <a:t>Q-&gt;</a:t>
            </a:r>
            <a:r>
              <a:rPr lang="en-IN" sz="1600" b="1" dirty="0" smtClean="0"/>
              <a:t>LINK </a:t>
            </a:r>
            <a:endParaRPr lang="en-IN" sz="1600" b="1" dirty="0"/>
          </a:p>
          <a:p>
            <a:pPr marL="68580" indent="0">
              <a:buNone/>
            </a:pPr>
            <a:r>
              <a:rPr lang="en-IN" sz="1600" b="1" dirty="0" smtClean="0"/>
              <a:t>Step 12:Set Q-&gt;LINK=TEMP </a:t>
            </a:r>
          </a:p>
          <a:p>
            <a:pPr marL="68580" indent="0">
              <a:buNone/>
            </a:pPr>
            <a:r>
              <a:rPr lang="en-IN" sz="1600" b="1" dirty="0" smtClean="0"/>
              <a:t>Step 13:Exit</a:t>
            </a:r>
            <a:endParaRPr lang="en-IN" sz="1600" b="1" dirty="0"/>
          </a:p>
          <a:p>
            <a:pPr marL="68580" indent="0">
              <a:buNone/>
            </a:pPr>
            <a:endParaRPr lang="en-IN" sz="2000" b="1" dirty="0" smtClean="0"/>
          </a:p>
          <a:p>
            <a:pPr marL="68580" indent="0">
              <a:buNone/>
            </a:pPr>
            <a:endParaRPr lang="en-IN" sz="2000" b="1" dirty="0" smtClean="0"/>
          </a:p>
          <a:p>
            <a:pPr marL="68580" indent="0">
              <a:buNone/>
            </a:pPr>
            <a:endParaRPr lang="en-IN" sz="2000" b="1" dirty="0"/>
          </a:p>
          <a:p>
            <a:pPr marL="68580" indent="0">
              <a:buNone/>
            </a:pPr>
            <a:endParaRPr lang="en-IN" sz="2000" b="1" dirty="0" smtClean="0"/>
          </a:p>
          <a:p>
            <a:pPr marL="68580" indent="0">
              <a:buNone/>
            </a:pPr>
            <a:endParaRPr lang="en-IN" sz="2000" b="1" dirty="0" smtClean="0"/>
          </a:p>
          <a:p>
            <a:pPr marL="68580" indent="0">
              <a:buNone/>
            </a:pPr>
            <a:r>
              <a:rPr lang="en-IN" sz="2000" b="1" dirty="0"/>
              <a:t>Step </a:t>
            </a:r>
            <a:r>
              <a:rPr lang="en-IN" sz="2000" b="1" dirty="0" smtClean="0"/>
              <a:t>7 </a:t>
            </a:r>
            <a:r>
              <a:rPr lang="en-IN" sz="2000" b="1" dirty="0"/>
              <a:t>:EXIT</a:t>
            </a:r>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28-09-2022</a:t>
            </a:fld>
            <a:endParaRPr lang="en-IN"/>
          </a:p>
        </p:txBody>
      </p:sp>
      <p:sp>
        <p:nvSpPr>
          <p:cNvPr id="5" name="Footer Placeholder 4"/>
          <p:cNvSpPr>
            <a:spLocks noGrp="1"/>
          </p:cNvSpPr>
          <p:nvPr>
            <p:ph type="ftr" sz="quarter" idx="11"/>
          </p:nvPr>
        </p:nvSpPr>
        <p:spPr>
          <a:xfrm>
            <a:off x="4788024" y="6567654"/>
            <a:ext cx="3502152" cy="276983"/>
          </a:xfrm>
        </p:spPr>
        <p:style>
          <a:lnRef idx="3">
            <a:schemeClr val="lt1"/>
          </a:lnRef>
          <a:fillRef idx="1">
            <a:schemeClr val="dk1"/>
          </a:fillRef>
          <a:effectRef idx="1">
            <a:schemeClr val="dk1"/>
          </a:effectRef>
          <a:fontRef idx="minor">
            <a:schemeClr val="lt1"/>
          </a:fontRef>
        </p:style>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88</a:t>
            </a:fld>
            <a:endParaRPr lang="en-IN"/>
          </a:p>
        </p:txBody>
      </p:sp>
      <p:sp>
        <p:nvSpPr>
          <p:cNvPr id="7" name="Content Placeholder 2"/>
          <p:cNvSpPr txBox="1">
            <a:spLocks/>
          </p:cNvSpPr>
          <p:nvPr/>
        </p:nvSpPr>
        <p:spPr>
          <a:xfrm>
            <a:off x="5724128" y="829727"/>
            <a:ext cx="2952328" cy="324734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365760" lvl="1" indent="0">
              <a:buFont typeface="Wingdings 2" pitchFamily="18" charset="2"/>
              <a:buNone/>
            </a:pPr>
            <a:r>
              <a:rPr lang="en-IN" sz="1400" b="1" dirty="0" smtClean="0"/>
              <a:t>q=start;</a:t>
            </a:r>
          </a:p>
          <a:p>
            <a:pPr marL="365760" lvl="1" indent="0">
              <a:buFont typeface="Wingdings 2" pitchFamily="18" charset="2"/>
              <a:buNone/>
            </a:pPr>
            <a:r>
              <a:rPr lang="en-IN" sz="1400" b="1" dirty="0" smtClean="0"/>
              <a:t>for(</a:t>
            </a:r>
            <a:r>
              <a:rPr lang="en-IN" sz="1400" b="1" dirty="0" err="1" smtClean="0"/>
              <a:t>i</a:t>
            </a:r>
            <a:r>
              <a:rPr lang="en-IN" sz="1400" b="1" dirty="0" smtClean="0"/>
              <a:t>=0;i&lt;pos-1;i++)</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q=q-&gt;link;</a:t>
            </a:r>
          </a:p>
          <a:p>
            <a:pPr marL="365760" lvl="1" indent="0">
              <a:buFont typeface="Wingdings 2" pitchFamily="18" charset="2"/>
              <a:buNone/>
            </a:pPr>
            <a:r>
              <a:rPr lang="en-IN" sz="1400" b="1" dirty="0" smtClean="0"/>
              <a:t>		if(q==NULL)</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a:t>
            </a:r>
            <a:r>
              <a:rPr lang="en-IN" sz="1400" b="1" dirty="0" err="1" smtClean="0"/>
              <a:t>printf</a:t>
            </a:r>
            <a:r>
              <a:rPr lang="en-IN" sz="1400" b="1" dirty="0" smtClean="0"/>
              <a:t>("There are less than %d elements",</a:t>
            </a:r>
            <a:r>
              <a:rPr lang="en-IN" sz="1400" b="1" dirty="0" err="1" smtClean="0"/>
              <a:t>pos</a:t>
            </a:r>
            <a:r>
              <a:rPr lang="en-IN" sz="1400" b="1" dirty="0" smtClean="0"/>
              <a:t>);</a:t>
            </a:r>
          </a:p>
          <a:p>
            <a:pPr marL="365760" lvl="1" indent="0">
              <a:buFont typeface="Wingdings 2" pitchFamily="18" charset="2"/>
              <a:buNone/>
            </a:pPr>
            <a:r>
              <a:rPr lang="en-IN" sz="1400" b="1" dirty="0" smtClean="0"/>
              <a:t>			return;</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}/*End of for*/</a:t>
            </a:r>
          </a:p>
          <a:p>
            <a:endParaRPr lang="en-IN" dirty="0"/>
          </a:p>
        </p:txBody>
      </p:sp>
      <p:pic>
        <p:nvPicPr>
          <p:cNvPr id="9"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624" y="4797152"/>
            <a:ext cx="3312552" cy="177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1111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2- Insertion in </a:t>
            </a:r>
            <a:r>
              <a:rPr lang="en-IN" b="1" dirty="0" smtClean="0"/>
              <a:t>Between</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Then we add the new node by adjusting address fields</a:t>
            </a:r>
          </a:p>
          <a:p>
            <a:pPr marL="1243584" lvl="5" indent="0">
              <a:buNone/>
            </a:pPr>
            <a:r>
              <a:rPr lang="en-US" sz="2000" b="1" dirty="0" err="1" smtClean="0"/>
              <a:t>tmp</a:t>
            </a:r>
            <a:r>
              <a:rPr lang="en-US" sz="2000" b="1" dirty="0" smtClean="0"/>
              <a:t>-</a:t>
            </a:r>
            <a:r>
              <a:rPr lang="en-US" sz="2000" b="1" dirty="0"/>
              <a:t>&gt;info=data</a:t>
            </a:r>
            <a:r>
              <a:rPr lang="en-US" sz="2000" b="1" dirty="0" smtClean="0"/>
              <a:t>;</a:t>
            </a:r>
          </a:p>
          <a:p>
            <a:pPr marL="1243584" lvl="5" indent="0">
              <a:buNone/>
            </a:pPr>
            <a:r>
              <a:rPr lang="en-US" sz="2000" b="1" dirty="0" err="1"/>
              <a:t>tmp</a:t>
            </a:r>
            <a:r>
              <a:rPr lang="en-US" sz="2000" b="1" dirty="0"/>
              <a:t>-&gt;link=q-&gt;link;</a:t>
            </a:r>
            <a:endParaRPr lang="en-IN" sz="2000" b="1" dirty="0"/>
          </a:p>
          <a:p>
            <a:pPr marL="1243584" lvl="5" indent="0">
              <a:buNone/>
            </a:pPr>
            <a:r>
              <a:rPr lang="en-US" sz="2000" b="1" dirty="0"/>
              <a:t>q-&gt;link=</a:t>
            </a:r>
            <a:r>
              <a:rPr lang="en-US" sz="2000" b="1" dirty="0" err="1"/>
              <a:t>tmp</a:t>
            </a:r>
            <a:r>
              <a:rPr lang="en-US" sz="2000" b="1" dirty="0"/>
              <a:t>;</a:t>
            </a:r>
            <a:endParaRPr lang="en-IN" sz="2000" b="1" dirty="0"/>
          </a:p>
          <a:p>
            <a:endParaRPr lang="en-IN" sz="1600" b="1" dirty="0"/>
          </a:p>
        </p:txBody>
      </p:sp>
      <p:pic>
        <p:nvPicPr>
          <p:cNvPr id="18436"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140968"/>
            <a:ext cx="6984776" cy="277326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6B7C101F-4683-45CB-9A69-303CA418395E}"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89</a:t>
            </a:fld>
            <a:endParaRPr lang="en-IN"/>
          </a:p>
        </p:txBody>
      </p:sp>
    </p:spTree>
    <p:extLst>
      <p:ext uri="{BB962C8B-B14F-4D97-AF65-F5344CB8AC3E}">
        <p14:creationId xmlns:p14="http://schemas.microsoft.com/office/powerpoint/2010/main" val="20136685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Memory space required by Variables is </a:t>
            </a:r>
            <a:r>
              <a:rPr lang="en-IN" sz="2000" b="1" dirty="0" smtClean="0"/>
              <a:t>calculated and allocated during execution</a:t>
            </a:r>
          </a:p>
          <a:p>
            <a:endParaRPr lang="en-IN" sz="2000" dirty="0" smtClean="0"/>
          </a:p>
          <a:p>
            <a:r>
              <a:rPr lang="en-IN" sz="2000" dirty="0" smtClean="0"/>
              <a:t>Get Required chunk of memory at Run time or As the need arises</a:t>
            </a:r>
          </a:p>
          <a:p>
            <a:endParaRPr lang="en-IN" sz="2000" dirty="0" smtClean="0"/>
          </a:p>
          <a:p>
            <a:r>
              <a:rPr lang="en-IN" sz="2000" dirty="0" smtClean="0"/>
              <a:t>Best Suited –</a:t>
            </a:r>
          </a:p>
          <a:p>
            <a:pPr lvl="1"/>
            <a:r>
              <a:rPr lang="en-IN" sz="1800" b="1" dirty="0" smtClean="0"/>
              <a:t>When we do not know the memory requirement in advance</a:t>
            </a:r>
            <a:r>
              <a:rPr lang="en-IN" sz="1800" dirty="0" smtClean="0"/>
              <a:t>, which is the case in most of the real life problems.</a:t>
            </a:r>
          </a:p>
          <a:p>
            <a:endParaRPr lang="en-IN" sz="2000" dirty="0" smtClean="0"/>
          </a:p>
          <a:p>
            <a:pPr lvl="1"/>
            <a:endParaRPr lang="en-IN" sz="1800" dirty="0" smtClean="0"/>
          </a:p>
          <a:p>
            <a:endParaRPr lang="en-IN" sz="2000" dirty="0" smtClean="0"/>
          </a:p>
        </p:txBody>
      </p:sp>
      <p:sp>
        <p:nvSpPr>
          <p:cNvPr id="4" name="Date Placeholder 3"/>
          <p:cNvSpPr>
            <a:spLocks noGrp="1"/>
          </p:cNvSpPr>
          <p:nvPr>
            <p:ph type="dt" sz="half" idx="10"/>
          </p:nvPr>
        </p:nvSpPr>
        <p:spPr/>
        <p:txBody>
          <a:bodyPr/>
          <a:lstStyle/>
          <a:p>
            <a:fld id="{D7480AED-D6DB-4D03-B292-0D45B1572C61}"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a:t>
            </a:fld>
            <a:endParaRPr lang="en-IN"/>
          </a:p>
        </p:txBody>
      </p:sp>
    </p:spTree>
    <p:extLst>
      <p:ext uri="{BB962C8B-B14F-4D97-AF65-F5344CB8AC3E}">
        <p14:creationId xmlns:p14="http://schemas.microsoft.com/office/powerpoint/2010/main" val="26591187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2- Insertion </a:t>
            </a:r>
            <a:r>
              <a:rPr lang="en-IN" b="1" dirty="0" smtClean="0"/>
              <a:t>at the end</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IN" sz="2000" b="1" dirty="0" smtClean="0"/>
              <a:t>Without Using Position ?</a:t>
            </a:r>
          </a:p>
          <a:p>
            <a:r>
              <a:rPr lang="en-IN" sz="2000" b="1" dirty="0" smtClean="0"/>
              <a:t>At the end?</a:t>
            </a:r>
            <a:endParaRPr lang="en-IN" sz="1600" b="1" dirty="0"/>
          </a:p>
          <a:p>
            <a:endParaRPr lang="en-IN" sz="1600" b="1" dirty="0"/>
          </a:p>
        </p:txBody>
      </p:sp>
      <p:sp>
        <p:nvSpPr>
          <p:cNvPr id="4" name="Date Placeholder 3"/>
          <p:cNvSpPr>
            <a:spLocks noGrp="1"/>
          </p:cNvSpPr>
          <p:nvPr>
            <p:ph type="dt" sz="half" idx="10"/>
          </p:nvPr>
        </p:nvSpPr>
        <p:spPr/>
        <p:txBody>
          <a:bodyPr/>
          <a:lstStyle/>
          <a:p>
            <a:fld id="{A32341A2-1CAB-47D5-A0EE-7F1D2AA8E169}"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90</a:t>
            </a:fld>
            <a:endParaRPr lang="en-IN"/>
          </a:p>
        </p:txBody>
      </p:sp>
    </p:spTree>
    <p:extLst>
      <p:ext uri="{BB962C8B-B14F-4D97-AF65-F5344CB8AC3E}">
        <p14:creationId xmlns:p14="http://schemas.microsoft.com/office/powerpoint/2010/main" val="28478170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the end of</a:t>
            </a:r>
            <a:r>
              <a:rPr lang="en-IN" sz="2400" b="1" dirty="0" smtClean="0"/>
              <a:t>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 If AVAIL=NULL Then</a:t>
            </a:r>
          </a:p>
          <a:p>
            <a:pPr marL="68580" indent="0">
              <a:buNone/>
            </a:pPr>
            <a:r>
              <a:rPr lang="en-IN" sz="2000" b="1" dirty="0"/>
              <a:t>	</a:t>
            </a:r>
            <a:r>
              <a:rPr lang="en-IN" sz="2000" b="1" dirty="0" smtClean="0"/>
              <a:t>WRITE OVERFLOW</a:t>
            </a:r>
          </a:p>
          <a:p>
            <a:pPr marL="68580" indent="0">
              <a:buNone/>
            </a:pPr>
            <a:r>
              <a:rPr lang="en-IN" sz="2000" b="1" dirty="0" smtClean="0"/>
              <a:t>	Go to Step 10</a:t>
            </a:r>
          </a:p>
          <a:p>
            <a:pPr marL="68580" indent="0">
              <a:buNone/>
            </a:pPr>
            <a:r>
              <a:rPr lang="en-IN" sz="2000" b="1" dirty="0"/>
              <a:t>	</a:t>
            </a:r>
            <a:r>
              <a:rPr lang="en-IN" sz="2000" b="1" dirty="0" smtClean="0"/>
              <a:t>[End of If] </a:t>
            </a:r>
          </a:p>
          <a:p>
            <a:pPr marL="68580" indent="0">
              <a:buNone/>
            </a:pPr>
            <a:r>
              <a:rPr lang="en-IN" sz="2000" b="1" dirty="0" smtClean="0"/>
              <a:t>Step 2: </a:t>
            </a:r>
            <a:r>
              <a:rPr lang="en-IN" sz="2000" b="1" dirty="0"/>
              <a:t>Set </a:t>
            </a:r>
            <a:r>
              <a:rPr lang="en-IN" sz="2000" b="1" dirty="0" smtClean="0"/>
              <a:t>TEMP=AVAIL</a:t>
            </a:r>
          </a:p>
          <a:p>
            <a:pPr marL="68580" indent="0">
              <a:buNone/>
            </a:pPr>
            <a:r>
              <a:rPr lang="en-IN" sz="2000" b="1" dirty="0" smtClean="0"/>
              <a:t>Step </a:t>
            </a:r>
            <a:r>
              <a:rPr lang="en-IN" sz="2000" b="1" dirty="0"/>
              <a:t>3</a:t>
            </a:r>
            <a:r>
              <a:rPr lang="en-IN" sz="2000" b="1" dirty="0" smtClean="0"/>
              <a:t>:	 Set AVAIL=AVAIL-&gt;LINK</a:t>
            </a:r>
            <a:br>
              <a:rPr lang="en-IN" sz="2000" b="1" dirty="0" smtClean="0"/>
            </a:br>
            <a:r>
              <a:rPr lang="en-IN" sz="2000" b="1" dirty="0" smtClean="0"/>
              <a:t>Step 4:	 Set TEMP-&gt;INFO=DATA</a:t>
            </a:r>
          </a:p>
          <a:p>
            <a:pPr marL="68580" indent="0">
              <a:buNone/>
            </a:pPr>
            <a:r>
              <a:rPr lang="en-IN" sz="2000" b="1" dirty="0" smtClean="0"/>
              <a:t>Step 5: Set TEMP-&gt;LINK=NULL</a:t>
            </a:r>
          </a:p>
          <a:p>
            <a:pPr marL="68580" indent="0">
              <a:buNone/>
            </a:pPr>
            <a:r>
              <a:rPr lang="en-IN" sz="2000" b="1" dirty="0" smtClean="0"/>
              <a:t>Step 6 : Set Q=START</a:t>
            </a:r>
          </a:p>
          <a:p>
            <a:pPr marL="68580" indent="0">
              <a:buNone/>
            </a:pPr>
            <a:r>
              <a:rPr lang="en-IN" sz="2000" b="1" dirty="0"/>
              <a:t>Step </a:t>
            </a:r>
            <a:r>
              <a:rPr lang="en-IN" sz="2000" b="1" dirty="0" smtClean="0"/>
              <a:t>7 </a:t>
            </a:r>
            <a:r>
              <a:rPr lang="en-IN" sz="2000" b="1" dirty="0"/>
              <a:t>: </a:t>
            </a:r>
            <a:r>
              <a:rPr lang="en-IN" sz="2000" b="1" dirty="0" smtClean="0"/>
              <a:t>Repeat step 8 while PTR-&gt;LINK!=NULL</a:t>
            </a:r>
          </a:p>
          <a:p>
            <a:pPr marL="68580" indent="0">
              <a:buNone/>
            </a:pPr>
            <a:r>
              <a:rPr lang="en-IN" sz="2000" b="1" dirty="0" smtClean="0"/>
              <a:t>Step 8: 	SET Q=Q-&gt;LINK</a:t>
            </a:r>
          </a:p>
          <a:p>
            <a:pPr marL="68580" indent="0">
              <a:buNone/>
            </a:pPr>
            <a:r>
              <a:rPr lang="en-IN" sz="2000" b="1" dirty="0"/>
              <a:t>	</a:t>
            </a:r>
            <a:r>
              <a:rPr lang="en-IN" sz="2000" b="1" dirty="0" smtClean="0"/>
              <a:t>[End of Loop]</a:t>
            </a:r>
          </a:p>
          <a:p>
            <a:pPr marL="68580" indent="0">
              <a:buNone/>
            </a:pPr>
            <a:r>
              <a:rPr lang="en-IN" sz="2000" b="1" dirty="0"/>
              <a:t>Step </a:t>
            </a:r>
            <a:r>
              <a:rPr lang="en-IN" sz="2000" b="1" dirty="0" smtClean="0"/>
              <a:t>9 </a:t>
            </a:r>
            <a:r>
              <a:rPr lang="en-IN" sz="2000" b="1" dirty="0"/>
              <a:t>: </a:t>
            </a:r>
            <a:r>
              <a:rPr lang="en-IN" sz="2000" b="1" dirty="0" smtClean="0"/>
              <a:t>SET Q-&gt;LINK=TEMP</a:t>
            </a:r>
          </a:p>
          <a:p>
            <a:pPr marL="68580" indent="0">
              <a:buNone/>
            </a:pPr>
            <a:r>
              <a:rPr lang="en-IN" sz="2000" b="1" dirty="0"/>
              <a:t>Step </a:t>
            </a:r>
            <a:r>
              <a:rPr lang="en-IN" sz="2000" b="1" dirty="0" smtClean="0"/>
              <a:t>10 : 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91</a:t>
            </a:fld>
            <a:endParaRPr lang="en-IN"/>
          </a:p>
        </p:txBody>
      </p:sp>
    </p:spTree>
    <p:extLst>
      <p:ext uri="{BB962C8B-B14F-4D97-AF65-F5344CB8AC3E}">
        <p14:creationId xmlns:p14="http://schemas.microsoft.com/office/powerpoint/2010/main" val="10406386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from a Linked List</a:t>
            </a:r>
            <a:endParaRPr lang="en-IN" dirty="0"/>
          </a:p>
        </p:txBody>
      </p:sp>
      <p:sp>
        <p:nvSpPr>
          <p:cNvPr id="3" name="Content Placeholder 2"/>
          <p:cNvSpPr>
            <a:spLocks noGrp="1"/>
          </p:cNvSpPr>
          <p:nvPr>
            <p:ph idx="1"/>
          </p:nvPr>
        </p:nvSpPr>
        <p:spPr>
          <a:xfrm>
            <a:off x="611560" y="1315540"/>
            <a:ext cx="7920880" cy="4705748"/>
          </a:xfrm>
        </p:spPr>
        <p:txBody>
          <a:bodyPr>
            <a:normAutofit/>
          </a:bodyPr>
          <a:lstStyle/>
          <a:p>
            <a:r>
              <a:rPr lang="en-IN" sz="2000" dirty="0" smtClean="0"/>
              <a:t>For </a:t>
            </a:r>
            <a:r>
              <a:rPr lang="en-IN" sz="2000" dirty="0"/>
              <a:t>deleting the node from a linked list, first we traverse the linked list and compare with each element. </a:t>
            </a:r>
            <a:endParaRPr lang="en-IN" sz="2000" dirty="0" smtClean="0"/>
          </a:p>
          <a:p>
            <a:endParaRPr lang="en-IN" sz="2000" dirty="0"/>
          </a:p>
          <a:p>
            <a:r>
              <a:rPr lang="en-IN" sz="2000" dirty="0" smtClean="0"/>
              <a:t>After </a:t>
            </a:r>
            <a:r>
              <a:rPr lang="en-IN" sz="2000" dirty="0"/>
              <a:t>finding the element there may be two cases for deletion-</a:t>
            </a:r>
          </a:p>
          <a:p>
            <a:pPr lvl="1"/>
            <a:r>
              <a:rPr lang="en-IN" sz="1800" b="1" dirty="0" smtClean="0"/>
              <a:t>Deletion </a:t>
            </a:r>
            <a:r>
              <a:rPr lang="en-IN" sz="1800" b="1" dirty="0"/>
              <a:t>in beginning</a:t>
            </a:r>
          </a:p>
          <a:p>
            <a:pPr lvl="1"/>
            <a:r>
              <a:rPr lang="en-IN" sz="1800" b="1" dirty="0"/>
              <a:t>Deletion in between</a:t>
            </a:r>
          </a:p>
        </p:txBody>
      </p:sp>
      <p:sp>
        <p:nvSpPr>
          <p:cNvPr id="4" name="Date Placeholder 3"/>
          <p:cNvSpPr>
            <a:spLocks noGrp="1"/>
          </p:cNvSpPr>
          <p:nvPr>
            <p:ph type="dt" sz="half" idx="10"/>
          </p:nvPr>
        </p:nvSpPr>
        <p:spPr/>
        <p:txBody>
          <a:bodyPr/>
          <a:lstStyle/>
          <a:p>
            <a:fld id="{A217883C-080B-4B37-A744-C54CBFE0E335}"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92</a:t>
            </a:fld>
            <a:endParaRPr lang="en-IN"/>
          </a:p>
        </p:txBody>
      </p:sp>
    </p:spTree>
    <p:extLst>
      <p:ext uri="{BB962C8B-B14F-4D97-AF65-F5344CB8AC3E}">
        <p14:creationId xmlns:p14="http://schemas.microsoft.com/office/powerpoint/2010/main" val="383483622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sp>
        <p:nvSpPr>
          <p:cNvPr id="3" name="Content Placeholder 2"/>
          <p:cNvSpPr>
            <a:spLocks noGrp="1"/>
          </p:cNvSpPr>
          <p:nvPr>
            <p:ph idx="1"/>
          </p:nvPr>
        </p:nvSpPr>
        <p:spPr>
          <a:xfrm>
            <a:off x="683568" y="951139"/>
            <a:ext cx="7920880" cy="4705748"/>
          </a:xfrm>
        </p:spPr>
        <p:txBody>
          <a:bodyPr>
            <a:normAutofit/>
          </a:bodyPr>
          <a:lstStyle/>
          <a:p>
            <a:endParaRPr lang="en-IN" sz="1800" b="1" dirty="0"/>
          </a:p>
        </p:txBody>
      </p:sp>
      <p:pic>
        <p:nvPicPr>
          <p:cNvPr id="19460" name="Picture 4" descr="https://static.javatpoint.com/ds/images/deletion-in-singly-linked-list-at-beginnin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259632" y="1412776"/>
            <a:ext cx="6753225" cy="360039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250BB968-D3BD-4357-83BD-41A12DFEBA97}"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93</a:t>
            </a:fld>
            <a:endParaRPr lang="en-IN"/>
          </a:p>
        </p:txBody>
      </p:sp>
    </p:spTree>
    <p:extLst>
      <p:ext uri="{BB962C8B-B14F-4D97-AF65-F5344CB8AC3E}">
        <p14:creationId xmlns:p14="http://schemas.microsoft.com/office/powerpoint/2010/main" val="36843176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pic>
        <p:nvPicPr>
          <p:cNvPr id="19460" name="Picture 4" descr="https://static.javatpoint.com/ds/images/deletion-in-singly-linked-list-at-beginnin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259632" y="1412777"/>
            <a:ext cx="6753225" cy="100811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250BB968-D3BD-4357-83BD-41A12DFEBA97}"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94</a:t>
            </a:fld>
            <a:endParaRPr lang="en-IN"/>
          </a:p>
        </p:txBody>
      </p:sp>
      <p:sp>
        <p:nvSpPr>
          <p:cNvPr id="8" name="Rectangle 7"/>
          <p:cNvSpPr/>
          <p:nvPr/>
        </p:nvSpPr>
        <p:spPr>
          <a:xfrm>
            <a:off x="997393" y="3246536"/>
            <a:ext cx="7292381" cy="1384995"/>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Start Pointer to the second node……</a:t>
            </a:r>
          </a:p>
          <a:p>
            <a:pPr algn="ct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Delete the First </a:t>
            </a: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node</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7614005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sp>
        <p:nvSpPr>
          <p:cNvPr id="3" name="Content Placeholder 2"/>
          <p:cNvSpPr>
            <a:spLocks noGrp="1"/>
          </p:cNvSpPr>
          <p:nvPr>
            <p:ph idx="1"/>
          </p:nvPr>
        </p:nvSpPr>
        <p:spPr>
          <a:xfrm>
            <a:off x="683568" y="951139"/>
            <a:ext cx="7920880" cy="4705748"/>
          </a:xfrm>
        </p:spPr>
        <p:txBody>
          <a:bodyPr>
            <a:normAutofit/>
          </a:bodyPr>
          <a:lstStyle/>
          <a:p>
            <a:r>
              <a:rPr lang="en-IN" sz="1800" dirty="0" smtClean="0"/>
              <a:t>Start points to the first element of linked list. </a:t>
            </a:r>
          </a:p>
          <a:p>
            <a:r>
              <a:rPr lang="en-IN" sz="1800" dirty="0" smtClean="0"/>
              <a:t>If element to be deleted is the first element of linked list then we assign the value of start to </a:t>
            </a:r>
            <a:r>
              <a:rPr lang="en-IN" sz="1800" dirty="0" err="1" smtClean="0"/>
              <a:t>tmp</a:t>
            </a:r>
            <a:r>
              <a:rPr lang="en-IN" sz="1800" dirty="0" smtClean="0"/>
              <a:t> as-</a:t>
            </a:r>
          </a:p>
          <a:p>
            <a:pPr marL="68580" indent="0">
              <a:buNone/>
            </a:pPr>
            <a:r>
              <a:rPr lang="en-IN" sz="1800" b="1" i="1" dirty="0" smtClean="0"/>
              <a:t>                                </a:t>
            </a:r>
            <a:r>
              <a:rPr lang="en-IN" sz="1800" b="1" i="1" dirty="0" err="1" smtClean="0"/>
              <a:t>tmp</a:t>
            </a:r>
            <a:r>
              <a:rPr lang="en-IN" sz="1800" b="1" i="1" dirty="0" smtClean="0"/>
              <a:t> </a:t>
            </a:r>
            <a:r>
              <a:rPr lang="en-IN" sz="1800" b="1" i="1" dirty="0"/>
              <a:t>= start;</a:t>
            </a:r>
          </a:p>
          <a:p>
            <a:r>
              <a:rPr lang="en-IN" sz="1800" dirty="0" smtClean="0"/>
              <a:t>So </a:t>
            </a:r>
            <a:r>
              <a:rPr lang="en-IN" sz="1800" dirty="0" err="1" smtClean="0"/>
              <a:t>tmp</a:t>
            </a:r>
            <a:r>
              <a:rPr lang="en-IN" sz="1800" dirty="0" smtClean="0"/>
              <a:t> </a:t>
            </a:r>
            <a:r>
              <a:rPr lang="en-IN" sz="1800" dirty="0"/>
              <a:t>points to the first node which has to be deleted.</a:t>
            </a:r>
          </a:p>
          <a:p>
            <a:r>
              <a:rPr lang="en-IN" sz="1800" dirty="0" smtClean="0"/>
              <a:t>Now assign </a:t>
            </a:r>
            <a:r>
              <a:rPr lang="en-IN" sz="1800" dirty="0"/>
              <a:t>the link part of the deleted node to start as-</a:t>
            </a:r>
          </a:p>
          <a:p>
            <a:pPr marL="68580" indent="0">
              <a:buNone/>
            </a:pPr>
            <a:r>
              <a:rPr lang="en-IN" sz="1800" dirty="0" smtClean="0"/>
              <a:t>                               </a:t>
            </a:r>
            <a:r>
              <a:rPr lang="en-IN" sz="1800" b="1" dirty="0" smtClean="0"/>
              <a:t>start=start-</a:t>
            </a:r>
            <a:r>
              <a:rPr lang="en-IN" sz="1800" b="1" dirty="0"/>
              <a:t>&gt;link;</a:t>
            </a:r>
          </a:p>
          <a:p>
            <a:r>
              <a:rPr lang="en-IN" sz="1800" b="1" u="sng" dirty="0" smtClean="0"/>
              <a:t>Since </a:t>
            </a:r>
            <a:r>
              <a:rPr lang="en-IN" sz="1800" b="1" u="sng" dirty="0"/>
              <a:t>start points to the first element of linked list, so start-&gt;link will point to the second element of linked list. </a:t>
            </a:r>
            <a:endParaRPr lang="en-IN" sz="1800" b="1" u="sng" dirty="0" smtClean="0"/>
          </a:p>
          <a:p>
            <a:r>
              <a:rPr lang="en-IN" sz="1800" dirty="0" smtClean="0"/>
              <a:t>Now </a:t>
            </a:r>
            <a:r>
              <a:rPr lang="en-IN" sz="1800" dirty="0"/>
              <a:t>we should free the element to be deleted which is pointed by </a:t>
            </a:r>
            <a:r>
              <a:rPr lang="en-IN" sz="1800" dirty="0" err="1"/>
              <a:t>tmp</a:t>
            </a:r>
            <a:r>
              <a:rPr lang="en-IN" sz="1800" dirty="0" smtClean="0"/>
              <a:t>.</a:t>
            </a:r>
            <a:r>
              <a:rPr lang="en-IN" sz="1800" b="1" dirty="0" smtClean="0"/>
              <a:t>                free</a:t>
            </a:r>
            <a:r>
              <a:rPr lang="en-IN" sz="1800" b="1" dirty="0"/>
              <a:t>( </a:t>
            </a:r>
            <a:r>
              <a:rPr lang="en-IN" sz="1800" b="1" dirty="0" err="1"/>
              <a:t>tmp</a:t>
            </a:r>
            <a:r>
              <a:rPr lang="en-IN" sz="1800" b="1" dirty="0"/>
              <a:t> );</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581128"/>
            <a:ext cx="7344816"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2EBA7989-C70F-4EBF-BE38-ECA1E68866C2}"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95</a:t>
            </a:fld>
            <a:endParaRPr lang="en-IN"/>
          </a:p>
        </p:txBody>
      </p:sp>
    </p:spTree>
    <p:extLst>
      <p:ext uri="{BB962C8B-B14F-4D97-AF65-F5344CB8AC3E}">
        <p14:creationId xmlns:p14="http://schemas.microsoft.com/office/powerpoint/2010/main" val="28415906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352928" cy="457120"/>
          </a:xfrm>
        </p:spPr>
        <p:txBody>
          <a:bodyPr>
            <a:noAutofit/>
          </a:bodyPr>
          <a:lstStyle/>
          <a:p>
            <a:r>
              <a:rPr lang="en-IN" sz="2400" b="1" dirty="0" smtClean="0"/>
              <a:t>Algorithm for Deletion in the beginning of the Linked List</a:t>
            </a:r>
            <a:endParaRPr lang="en-IN" sz="2400" b="1" dirty="0"/>
          </a:p>
        </p:txBody>
      </p:sp>
      <p:sp>
        <p:nvSpPr>
          <p:cNvPr id="3" name="Content Placeholder 2"/>
          <p:cNvSpPr>
            <a:spLocks noGrp="1"/>
          </p:cNvSpPr>
          <p:nvPr>
            <p:ph idx="1"/>
          </p:nvPr>
        </p:nvSpPr>
        <p:spPr>
          <a:xfrm>
            <a:off x="611560" y="1916832"/>
            <a:ext cx="7992888" cy="3913660"/>
          </a:xfrm>
        </p:spPr>
        <p:txBody>
          <a:bodyPr>
            <a:noAutofit/>
          </a:bodyPr>
          <a:lstStyle/>
          <a:p>
            <a:pPr marL="68580" indent="0">
              <a:buNone/>
            </a:pPr>
            <a:r>
              <a:rPr lang="en-IN" sz="2000" b="1" dirty="0"/>
              <a:t>Step </a:t>
            </a:r>
            <a:r>
              <a:rPr lang="en-IN" sz="2000" b="1" dirty="0" smtClean="0"/>
              <a:t>1:If START=NULL</a:t>
            </a:r>
          </a:p>
          <a:p>
            <a:pPr marL="68580" indent="0">
              <a:buNone/>
            </a:pPr>
            <a:r>
              <a:rPr lang="en-IN" sz="2000" b="1" dirty="0" smtClean="0"/>
              <a:t>Step 2:		Write UNDERFLOW</a:t>
            </a:r>
          </a:p>
          <a:p>
            <a:pPr marL="68580" indent="0">
              <a:buNone/>
            </a:pPr>
            <a:r>
              <a:rPr lang="en-IN" sz="2000" b="1" dirty="0"/>
              <a:t>Step 3</a:t>
            </a:r>
            <a:r>
              <a:rPr lang="en-IN" sz="2000" b="1" dirty="0" smtClean="0"/>
              <a:t>: 	Go to Step 7</a:t>
            </a:r>
          </a:p>
          <a:p>
            <a:pPr marL="68580" indent="0">
              <a:buNone/>
            </a:pPr>
            <a:r>
              <a:rPr lang="en-IN" sz="2000" b="1" dirty="0" smtClean="0"/>
              <a:t>	[</a:t>
            </a:r>
            <a:r>
              <a:rPr lang="en-IN" sz="2000" b="1" dirty="0"/>
              <a:t>End of </a:t>
            </a:r>
            <a:r>
              <a:rPr lang="en-IN" sz="2000" b="1" dirty="0" smtClean="0"/>
              <a:t>If]</a:t>
            </a:r>
            <a:endParaRPr lang="en-IN" sz="2000" b="1" dirty="0"/>
          </a:p>
          <a:p>
            <a:pPr marL="68580" indent="0">
              <a:buNone/>
            </a:pPr>
            <a:r>
              <a:rPr lang="en-IN" sz="2000" b="1" dirty="0" smtClean="0"/>
              <a:t>Step 4:	Set TEMP=START</a:t>
            </a:r>
          </a:p>
          <a:p>
            <a:pPr marL="68580" indent="0">
              <a:buNone/>
            </a:pPr>
            <a:r>
              <a:rPr lang="en-IN" sz="2000" b="1" dirty="0" smtClean="0"/>
              <a:t>Step 5:	Set START=START-&gt;LINK</a:t>
            </a:r>
          </a:p>
          <a:p>
            <a:pPr marL="68580" indent="0">
              <a:buNone/>
            </a:pPr>
            <a:r>
              <a:rPr lang="en-IN" sz="2000" b="1" dirty="0" smtClean="0"/>
              <a:t>Step 6:FREE TEMP</a:t>
            </a:r>
          </a:p>
          <a:p>
            <a:pPr marL="68580" indent="0">
              <a:buNone/>
            </a:pPr>
            <a:r>
              <a:rPr lang="en-IN" sz="2000" b="1" dirty="0"/>
              <a:t>Step </a:t>
            </a:r>
            <a:r>
              <a:rPr lang="en-IN" sz="2000" b="1" dirty="0" smtClean="0"/>
              <a:t>7:EXIT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96</a:t>
            </a:fld>
            <a:endParaRPr lang="en-IN"/>
          </a:p>
        </p:txBody>
      </p:sp>
    </p:spTree>
    <p:extLst>
      <p:ext uri="{BB962C8B-B14F-4D97-AF65-F5344CB8AC3E}">
        <p14:creationId xmlns:p14="http://schemas.microsoft.com/office/powerpoint/2010/main" val="16191262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pic>
        <p:nvPicPr>
          <p:cNvPr id="2560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45974"/>
          <a:stretch/>
        </p:blipFill>
        <p:spPr bwMode="auto">
          <a:xfrm>
            <a:off x="1267619" y="1598612"/>
            <a:ext cx="6753225" cy="319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4941168"/>
            <a:ext cx="44386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674BB147-6FC8-4DAD-8B97-2F5656B56850}" type="datetime1">
              <a:rPr lang="en-IN" smtClean="0"/>
              <a:t>28-09-2022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97</a:t>
            </a:fld>
            <a:endParaRPr lang="en-IN"/>
          </a:p>
        </p:txBody>
      </p:sp>
    </p:spTree>
    <p:extLst>
      <p:ext uri="{BB962C8B-B14F-4D97-AF65-F5344CB8AC3E}">
        <p14:creationId xmlns:p14="http://schemas.microsoft.com/office/powerpoint/2010/main" val="4784179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pic>
        <p:nvPicPr>
          <p:cNvPr id="2560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45974"/>
          <a:stretch/>
        </p:blipFill>
        <p:spPr bwMode="auto">
          <a:xfrm>
            <a:off x="1331641" y="1124744"/>
            <a:ext cx="6552728"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674BB147-6FC8-4DAD-8B97-2F5656B56850}" type="datetime1">
              <a:rPr lang="en-IN" smtClean="0"/>
              <a:t>28-09-2022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98</a:t>
            </a:fld>
            <a:endParaRPr lang="en-IN"/>
          </a:p>
        </p:txBody>
      </p:sp>
      <p:sp>
        <p:nvSpPr>
          <p:cNvPr id="6" name="Rectangle 5"/>
          <p:cNvSpPr/>
          <p:nvPr/>
        </p:nvSpPr>
        <p:spPr>
          <a:xfrm>
            <a:off x="1000620" y="2996952"/>
            <a:ext cx="6811481" cy="954107"/>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Delete the node and connect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the previous and the next node……</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3833638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sp>
        <p:nvSpPr>
          <p:cNvPr id="3" name="Content Placeholder 2"/>
          <p:cNvSpPr>
            <a:spLocks noGrp="1"/>
          </p:cNvSpPr>
          <p:nvPr>
            <p:ph idx="1"/>
          </p:nvPr>
        </p:nvSpPr>
        <p:spPr>
          <a:xfrm>
            <a:off x="683568" y="951139"/>
            <a:ext cx="7920880" cy="4705748"/>
          </a:xfrm>
        </p:spPr>
        <p:txBody>
          <a:bodyPr>
            <a:normAutofit/>
          </a:bodyPr>
          <a:lstStyle/>
          <a:p>
            <a:r>
              <a:rPr lang="en-IN" sz="1800" dirty="0" smtClean="0"/>
              <a:t>If </a:t>
            </a:r>
            <a:r>
              <a:rPr lang="en-IN" sz="1800" dirty="0"/>
              <a:t>the element is other than the first element of linked list then </a:t>
            </a:r>
            <a:endParaRPr lang="en-IN" sz="1800" dirty="0" smtClean="0"/>
          </a:p>
          <a:p>
            <a:pPr lvl="1"/>
            <a:r>
              <a:rPr lang="en-IN" sz="1800" b="1" u="sng" dirty="0" smtClean="0"/>
              <a:t>we </a:t>
            </a:r>
            <a:r>
              <a:rPr lang="en-IN" sz="1800" b="1" u="sng" dirty="0"/>
              <a:t>give the link part of the deleted node to the link part of the previous node. </a:t>
            </a:r>
            <a:endParaRPr lang="en-IN" sz="1800" b="1" u="sng" dirty="0" smtClean="0"/>
          </a:p>
          <a:p>
            <a:pPr lvl="1"/>
            <a:r>
              <a:rPr lang="en-IN" sz="1800" dirty="0" smtClean="0"/>
              <a:t>This </a:t>
            </a:r>
            <a:r>
              <a:rPr lang="en-IN" sz="1800" dirty="0"/>
              <a:t>can be as-</a:t>
            </a:r>
          </a:p>
          <a:p>
            <a:pPr marL="1847088" lvl="8" indent="0">
              <a:buNone/>
            </a:pPr>
            <a:r>
              <a:rPr lang="en-IN" sz="2000" b="1" dirty="0" err="1"/>
              <a:t>tmp</a:t>
            </a:r>
            <a:r>
              <a:rPr lang="en-IN" sz="2000" b="1" dirty="0"/>
              <a:t> =q-&gt;link;</a:t>
            </a:r>
          </a:p>
          <a:p>
            <a:pPr marL="1847088" lvl="8" indent="0">
              <a:buNone/>
            </a:pPr>
            <a:r>
              <a:rPr lang="en-IN" sz="2000" b="1" dirty="0">
                <a:solidFill>
                  <a:srgbClr val="FF0000"/>
                </a:solidFill>
              </a:rPr>
              <a:t>q-&gt;link = </a:t>
            </a:r>
            <a:r>
              <a:rPr lang="en-IN" sz="2000" b="1" dirty="0" err="1">
                <a:solidFill>
                  <a:srgbClr val="FF0000"/>
                </a:solidFill>
              </a:rPr>
              <a:t>tmp</a:t>
            </a:r>
            <a:r>
              <a:rPr lang="en-IN" sz="2000" b="1" dirty="0">
                <a:solidFill>
                  <a:srgbClr val="FF0000"/>
                </a:solidFill>
              </a:rPr>
              <a:t>-&gt;link;</a:t>
            </a:r>
          </a:p>
          <a:p>
            <a:pPr marL="1847088" lvl="8" indent="0">
              <a:buNone/>
            </a:pPr>
            <a:r>
              <a:rPr lang="en-IN" sz="2000" b="1" dirty="0"/>
              <a:t>free(</a:t>
            </a:r>
            <a:r>
              <a:rPr lang="en-IN" sz="2000" b="1" dirty="0" err="1"/>
              <a:t>tmp</a:t>
            </a:r>
            <a:r>
              <a:rPr lang="en-IN" sz="2000" b="1" dirty="0"/>
              <a:t>);</a:t>
            </a:r>
          </a:p>
        </p:txBody>
      </p:sp>
      <p:pic>
        <p:nvPicPr>
          <p:cNvPr id="20482" name="Picture 2" descr="https://1.bp.blogspot.com/-scUCKMUqVgU/XAau85KvM6I/AAAAAAAAFZs/6lH2odet02ETOGj374eUmS1T5SQNFuBzQCLcBGAs/s400/New%2BDoc%2B2018-12-04%2B10.16.54_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501008"/>
            <a:ext cx="720080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B234947D-727A-4D2C-9777-CE5570304055}" type="datetime1">
              <a:rPr lang="en-IN" smtClean="0"/>
              <a:t>28-09-2022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99</a:t>
            </a:fld>
            <a:endParaRPr lang="en-IN"/>
          </a:p>
        </p:txBody>
      </p:sp>
    </p:spTree>
    <p:extLst>
      <p:ext uri="{BB962C8B-B14F-4D97-AF65-F5344CB8AC3E}">
        <p14:creationId xmlns:p14="http://schemas.microsoft.com/office/powerpoint/2010/main" val="24998272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11151</TotalTime>
  <Words>6690</Words>
  <Application>Microsoft Office PowerPoint</Application>
  <PresentationFormat>On-screen Show (4:3)</PresentationFormat>
  <Paragraphs>1732</Paragraphs>
  <Slides>176</Slides>
  <Notes>37</Notes>
  <HiddenSlides>0</HiddenSlides>
  <MMClips>0</MMClips>
  <ScaleCrop>false</ScaleCrop>
  <HeadingPairs>
    <vt:vector size="4" baseType="variant">
      <vt:variant>
        <vt:lpstr>Theme</vt:lpstr>
      </vt:variant>
      <vt:variant>
        <vt:i4>1</vt:i4>
      </vt:variant>
      <vt:variant>
        <vt:lpstr>Slide Titles</vt:lpstr>
      </vt:variant>
      <vt:variant>
        <vt:i4>176</vt:i4>
      </vt:variant>
    </vt:vector>
  </HeadingPairs>
  <TitlesOfParts>
    <vt:vector size="177" baseType="lpstr">
      <vt:lpstr>Austin</vt:lpstr>
      <vt:lpstr>Module 2.0</vt:lpstr>
      <vt:lpstr>Memory Allocation &amp; Deallocation for Linked List</vt:lpstr>
      <vt:lpstr>Memory Allocation</vt:lpstr>
      <vt:lpstr>Compile Time or Static Allocation</vt:lpstr>
      <vt:lpstr>Compile Time or Static Allocation</vt:lpstr>
      <vt:lpstr>Compile Time or Static Allocation</vt:lpstr>
      <vt:lpstr>Compile Time or Static Allocation</vt:lpstr>
      <vt:lpstr>Runtime or Dynamic Allocation</vt:lpstr>
      <vt:lpstr>Runtime or Dynamic Allocation</vt:lpstr>
      <vt:lpstr>Runtime or Dynamic Allocation</vt:lpstr>
      <vt:lpstr>The malloc() fn</vt:lpstr>
      <vt:lpstr>The malloc() fn</vt:lpstr>
      <vt:lpstr>The malloc() fn</vt:lpstr>
      <vt:lpstr>The mallloc() fn</vt:lpstr>
      <vt:lpstr>The mallloc() fn</vt:lpstr>
      <vt:lpstr>The mallloc() fn</vt:lpstr>
      <vt:lpstr>The mallloc() fn</vt:lpstr>
      <vt:lpstr>The mallloc() fn</vt:lpstr>
      <vt:lpstr>The mallloc() fn- Usage in Linked List</vt:lpstr>
      <vt:lpstr>The callloc() fn</vt:lpstr>
      <vt:lpstr>The callloc() fn</vt:lpstr>
      <vt:lpstr>Malloc() vs callloc() fn</vt:lpstr>
      <vt:lpstr>Malloc() vs callloc() fn</vt:lpstr>
      <vt:lpstr>The free() fn</vt:lpstr>
      <vt:lpstr>PowerPoint Presentation</vt:lpstr>
      <vt:lpstr>PowerPoint Presentation</vt:lpstr>
      <vt:lpstr>PowerPoint Presentation</vt:lpstr>
      <vt:lpstr>What happens when you don’t free memory after using malloc()</vt:lpstr>
      <vt:lpstr>What happens when you don’t free memory after using malloc()</vt:lpstr>
      <vt:lpstr>Memory Leak ?</vt:lpstr>
      <vt:lpstr>The realloc() fn</vt:lpstr>
      <vt:lpstr>The realloc() fn</vt:lpstr>
      <vt:lpstr>Eg of mallloc() fn</vt:lpstr>
      <vt:lpstr>Eg of mallloc() fn</vt:lpstr>
      <vt:lpstr>Which part of the memory is allocated when static memory allocation is used, for int,char,float,arrays,struct,unions…..?  Which part of the memory is allocated when malloc and calloc are called for any variable?</vt:lpstr>
      <vt:lpstr>Stack and Heap </vt:lpstr>
      <vt:lpstr>Stack</vt:lpstr>
      <vt:lpstr>Heap</vt:lpstr>
      <vt:lpstr>Heap</vt:lpstr>
      <vt:lpstr>Stack vs Heap</vt:lpstr>
      <vt:lpstr>Stack</vt:lpstr>
      <vt:lpstr>Heap</vt:lpstr>
      <vt:lpstr>Linked List</vt:lpstr>
      <vt:lpstr>Linked Lists</vt:lpstr>
      <vt:lpstr>Linked Lists</vt:lpstr>
      <vt:lpstr>Linked Lists</vt:lpstr>
      <vt:lpstr>Comparison between Array and Linked List</vt:lpstr>
      <vt:lpstr>Advantages of Linked List</vt:lpstr>
      <vt:lpstr>Disadvantages of Linked List</vt:lpstr>
      <vt:lpstr>Advantages of Arrays</vt:lpstr>
      <vt:lpstr>Arrays suffer from some severe limitations</vt:lpstr>
      <vt:lpstr>Types of Linked List</vt:lpstr>
      <vt:lpstr>Singly Linked List</vt:lpstr>
      <vt:lpstr>Singly Linked List</vt:lpstr>
      <vt:lpstr>Doubly Linked List</vt:lpstr>
      <vt:lpstr>Circular Linked List</vt:lpstr>
      <vt:lpstr>Linked List Operations</vt:lpstr>
      <vt:lpstr>PowerPoint Presentation</vt:lpstr>
      <vt:lpstr>Linked Lists</vt:lpstr>
      <vt:lpstr>Linked Lists</vt:lpstr>
      <vt:lpstr>Singly Linked List</vt:lpstr>
      <vt:lpstr>Creation of a new node</vt:lpstr>
      <vt:lpstr>Creation of a new node</vt:lpstr>
      <vt:lpstr>Creating a Linked List</vt:lpstr>
      <vt:lpstr>Explanation-</vt:lpstr>
      <vt:lpstr>Explanation-</vt:lpstr>
      <vt:lpstr>Traversing a Linked List</vt:lpstr>
      <vt:lpstr>Traversing a Linked List</vt:lpstr>
      <vt:lpstr>PowerPoint Presentation</vt:lpstr>
      <vt:lpstr>Explanation-</vt:lpstr>
      <vt:lpstr>Algorithm for Traversing a Linked List</vt:lpstr>
      <vt:lpstr>Algorithm for Counting the number of elements in a Linked List</vt:lpstr>
      <vt:lpstr>Searching a Linked List</vt:lpstr>
      <vt:lpstr>Searching a Linked List</vt:lpstr>
      <vt:lpstr>Algorithm for Searching a Linked List</vt:lpstr>
      <vt:lpstr>Insertion into a Linked List</vt:lpstr>
      <vt:lpstr>Case 1- Insertion at Beginning</vt:lpstr>
      <vt:lpstr>Case 1- Insertion at Beginning</vt:lpstr>
      <vt:lpstr>Case 1- Insertion at Beginning</vt:lpstr>
      <vt:lpstr>Case 1- Insertion at Beginning</vt:lpstr>
      <vt:lpstr>Algorithm for Insertion at Beginning in a Linked List</vt:lpstr>
      <vt:lpstr>Algorithm for Insertion at Beginning in a Linked List</vt:lpstr>
      <vt:lpstr>Case 2- Insertion in Between</vt:lpstr>
      <vt:lpstr>Case 2- Insertion in Between</vt:lpstr>
      <vt:lpstr>Case 2- Insertion in Between</vt:lpstr>
      <vt:lpstr>Explanation-</vt:lpstr>
      <vt:lpstr>Explanation-</vt:lpstr>
      <vt:lpstr>Algorithm for Insertion in Between</vt:lpstr>
      <vt:lpstr>Case 2- Insertion in Between</vt:lpstr>
      <vt:lpstr>Case 2- Insertion at the end</vt:lpstr>
      <vt:lpstr>Algorithm for Insertion at the end of a Linked List</vt:lpstr>
      <vt:lpstr>Deletion from a Linked List</vt:lpstr>
      <vt:lpstr>Deletion in beginning</vt:lpstr>
      <vt:lpstr>Deletion in beginning</vt:lpstr>
      <vt:lpstr>Deletion in beginning</vt:lpstr>
      <vt:lpstr>Algorithm for Deletion in the beginning of the Linked List</vt:lpstr>
      <vt:lpstr>Deletion in between</vt:lpstr>
      <vt:lpstr>Deletion in between</vt:lpstr>
      <vt:lpstr>Deletion in between</vt:lpstr>
      <vt:lpstr>Deletion at the end</vt:lpstr>
      <vt:lpstr>Circular Linked List</vt:lpstr>
      <vt:lpstr>Why Circular?</vt:lpstr>
      <vt:lpstr>How?</vt:lpstr>
      <vt:lpstr>Implementation of circular linked list</vt:lpstr>
      <vt:lpstr>Implementation of circular linked list</vt:lpstr>
      <vt:lpstr>Advantages of a Circular linked list</vt:lpstr>
      <vt:lpstr>Advantages of a Circular linked list</vt:lpstr>
      <vt:lpstr>Disadvantages of Circular linked list</vt:lpstr>
      <vt:lpstr>Insertion into a circular linked list :-</vt:lpstr>
      <vt:lpstr>Insertion in an empty list</vt:lpstr>
      <vt:lpstr>Insertion at the end of circular linked list</vt:lpstr>
      <vt:lpstr>Insertion at the end of circular linked list</vt:lpstr>
      <vt:lpstr>Insertion at the beginning of circular linked list</vt:lpstr>
      <vt:lpstr>Insertion at the beginning of circular linked list</vt:lpstr>
      <vt:lpstr>Insertion in between of circular linked list</vt:lpstr>
      <vt:lpstr>Insertion in between of circular linked list</vt:lpstr>
      <vt:lpstr>Creation of CLL</vt:lpstr>
      <vt:lpstr>Traversal of circular linked list</vt:lpstr>
      <vt:lpstr>Deletion from a circular linked list :-</vt:lpstr>
      <vt:lpstr>Deletion from a circular linked list :-</vt:lpstr>
      <vt:lpstr>Deletion from a circular linked list :-</vt:lpstr>
      <vt:lpstr>Deletion from a circular linked list :-</vt:lpstr>
      <vt:lpstr>Deletion from a circular linked list :-</vt:lpstr>
      <vt:lpstr>Same as Deletion in between in Singly Linked List</vt:lpstr>
      <vt:lpstr>Deletion from a circular linked list :-</vt:lpstr>
      <vt:lpstr>Doubly Linked List</vt:lpstr>
      <vt:lpstr>Doubly Linked List</vt:lpstr>
      <vt:lpstr>Doubly Linked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Doubly linked list-Deletion of last node</vt:lpstr>
      <vt:lpstr>Doubly linked list-Deletion of last node</vt:lpstr>
      <vt:lpstr>Doubly linked list-Deletion of last node</vt:lpstr>
      <vt:lpstr>Doubly linked list-Deletion of last node</vt:lpstr>
      <vt:lpstr>Doubly linked list-Deletion of last node</vt:lpstr>
      <vt:lpstr>Application of Linked List</vt:lpstr>
      <vt:lpstr>Polynomial arithmetic with linked list</vt:lpstr>
      <vt:lpstr>Representation of Polynomial</vt:lpstr>
      <vt:lpstr>Representation of Polynomial</vt:lpstr>
      <vt:lpstr>Representation of Polynomial</vt:lpstr>
      <vt:lpstr>Representation of Polynomial</vt:lpstr>
      <vt:lpstr>PowerPoint Presentation</vt:lpstr>
      <vt:lpstr>PowerPoint Presentation</vt:lpstr>
      <vt:lpstr>Creation of polynomial linked list</vt:lpstr>
      <vt:lpstr>Creation of polynomial linked list</vt:lpstr>
      <vt:lpstr>Creation of polynomial linked list</vt:lpstr>
      <vt:lpstr>Creation of polynomial linked list</vt:lpstr>
      <vt:lpstr>Addition with polynomial linked list</vt:lpstr>
      <vt:lpstr>Addition with polynomial linked list</vt:lpstr>
      <vt:lpstr>Addition with polynomial linked list</vt:lpstr>
      <vt:lpstr>Addition with polynomial linked list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396</cp:revision>
  <dcterms:created xsi:type="dcterms:W3CDTF">2020-07-14T06:20:56Z</dcterms:created>
  <dcterms:modified xsi:type="dcterms:W3CDTF">2022-09-28T10:06:04Z</dcterms:modified>
</cp:coreProperties>
</file>